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33522-FD72-432A-AB5A-F90657AF666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4EAD9-7AA0-4C9A-A9E2-6A06F9F9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1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1C8-AE38-4842-B9B0-209E09231C4F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300-50D9-471A-BDD7-14629B3E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1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56BF-520F-451A-AEA9-A041B4870ED3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300-50D9-471A-BDD7-14629B3E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FBBB-229F-4B66-A9B7-FB3CCCA79E8B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300-50D9-471A-BDD7-14629B3E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3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5CAD-548C-4ABE-BCE5-872391C38415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300-50D9-471A-BDD7-14629B3E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6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2F9-5ECD-427A-A46D-760841BBDA83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300-50D9-471A-BDD7-14629B3E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6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F60E-E6CD-48D7-A822-23429C0A07B5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300-50D9-471A-BDD7-14629B3E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58615-3A64-4746-BDF3-ABE04643D819}" type="datetime1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300-50D9-471A-BDD7-14629B3E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9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19EE-E8C8-496A-9CF3-AB906D7BDA36}" type="datetime1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300-50D9-471A-BDD7-14629B3E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8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1A0B-2FC4-4846-BFEC-2D8DBD47CC70}" type="datetime1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300-50D9-471A-BDD7-14629B3E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4C0-5314-499B-BF36-518AA09647FE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300-50D9-471A-BDD7-14629B3E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7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76E-127C-49AE-A39A-B6891930E10E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300-50D9-471A-BDD7-14629B3E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1D748-5BD3-4663-9979-2949E8A9BD4E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99D6300-50D9-471A-BDD7-14629B3E7F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Chapter 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2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9-01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5" y="685800"/>
            <a:ext cx="709295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300-50D9-471A-BDD7-14629B3E7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7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9-02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685800"/>
            <a:ext cx="619125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300-50D9-471A-BDD7-14629B3E7F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9-03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70038"/>
            <a:ext cx="7772400" cy="37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300-50D9-471A-BDD7-14629B3E7F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0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9-04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8" y="685800"/>
            <a:ext cx="750093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300-50D9-471A-BDD7-14629B3E7F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6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9-05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" y="685800"/>
            <a:ext cx="725328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300-50D9-471A-BDD7-14629B3E7F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4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9-06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57238"/>
            <a:ext cx="7772400" cy="53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6300-50D9-471A-BDD7-14629B3E7F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4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Chapter 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Reed Elsevier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09</dc:title>
  <dc:creator>Reed Elsevier</dc:creator>
  <cp:lastModifiedBy>Reed Elsevier</cp:lastModifiedBy>
  <cp:revision>1</cp:revision>
  <dcterms:created xsi:type="dcterms:W3CDTF">2015-12-10T11:54:59Z</dcterms:created>
  <dcterms:modified xsi:type="dcterms:W3CDTF">2015-12-10T11:55:52Z</dcterms:modified>
</cp:coreProperties>
</file>