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764CC-5D7B-4E75-AB23-ECDC72A461B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6BC7-7EA4-4EE8-8206-B8456BEE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6BC7-7EA4-4EE8-8206-B8456BEEE9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BBC1-0801-4C76-9B5D-533516ED296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4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BDC0-AD47-4AF6-BDFD-5C361D9CA852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B100-74C8-4ACF-8C1D-87A921D15090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940B-7C4C-4C19-88AA-4769DF6C6296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7235-70DF-428E-8D3A-7DAC8B3AB105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DB4-5213-48C9-A2C5-C070B1B4238A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3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C0B2-7530-4D76-8605-3106F5E43BB9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626F-CB76-4CE1-B23F-15AEE176884B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265A-7E59-4622-A8AB-1610D358F513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A46-47F9-417C-846D-BB1CDCDC05FE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2CF7-B1BA-4E92-867B-EE4147DA97C3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DDD4-3133-46F2-BB69-EFB130E1FFCC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62B897-DD2D-432A-9114-37AEDDBB0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-07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28663"/>
            <a:ext cx="7772400" cy="53990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-08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63" y="685800"/>
            <a:ext cx="51196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-01p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685800"/>
            <a:ext cx="66405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0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-01p2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25" y="685800"/>
            <a:ext cx="36893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-02p1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38" y="685800"/>
            <a:ext cx="43783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-02p2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685800"/>
            <a:ext cx="378936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57413"/>
            <a:ext cx="7772400" cy="2541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89200"/>
            <a:ext cx="7772400" cy="1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0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-05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685800"/>
            <a:ext cx="50561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-06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3" y="685800"/>
            <a:ext cx="33416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B897-DD2D-432A-9114-37AEDDBB0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</Words>
  <Application>Microsoft Office PowerPoint</Application>
  <PresentationFormat>On-screen Show (4:3)</PresentationFormat>
  <Paragraphs>23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Chapter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Reed Elsevier</dc:creator>
  <cp:lastModifiedBy>Reed Elsevier</cp:lastModifiedBy>
  <cp:revision>1</cp:revision>
  <dcterms:created xsi:type="dcterms:W3CDTF">2015-12-10T11:56:12Z</dcterms:created>
  <dcterms:modified xsi:type="dcterms:W3CDTF">2015-12-10T11:57:22Z</dcterms:modified>
</cp:coreProperties>
</file>