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87F55-B330-473D-B1E9-9A9D4AC4610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B5D91-0C1D-489E-AEB7-0A6CBE885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2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1E72-4460-443A-9A6F-720A22F6BF03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A784-EBA1-4B0E-B4B3-530784FB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9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03A6-34B8-43B8-B220-5A4285069404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A784-EBA1-4B0E-B4B3-530784FB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7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CB2B-34E7-4730-84EA-56304552F260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A784-EBA1-4B0E-B4B3-530784FB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2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D5FB-307C-4C7A-81D7-6374B5A7326C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A784-EBA1-4B0E-B4B3-530784FB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6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3F05-14DD-40F5-BB68-A102D8ACD4F8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A784-EBA1-4B0E-B4B3-530784FB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6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86C5-A298-4FA5-8989-3DFF07ED400D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A784-EBA1-4B0E-B4B3-530784FB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5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DE3C-A948-44DD-882A-557A67D07147}" type="datetime1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A784-EBA1-4B0E-B4B3-530784FB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4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CD23-F4FC-4281-AC9F-C2B18899FF5A}" type="datetime1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A784-EBA1-4B0E-B4B3-530784FB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4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B8B5-06DB-4B1A-BBC5-59EAE827D3E5}" type="datetime1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A784-EBA1-4B0E-B4B3-530784FB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A628-92B7-4291-A623-A87CB2C13C8D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A784-EBA1-4B0E-B4B3-530784FB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F733-34AC-41A2-9418-CF1F16FB49FD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A784-EBA1-4B0E-B4B3-530784FB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0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402D9-8531-4707-A078-4826873D96EA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968A784-EBA1-4B0E-B4B3-530784FB9F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Chapter 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4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1-01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85800"/>
            <a:ext cx="6094413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A784-EBA1-4B0E-B4B3-530784FB9F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6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1-02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60500"/>
            <a:ext cx="7772400" cy="3935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A784-EBA1-4B0E-B4B3-530784FB9F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1-03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685800"/>
            <a:ext cx="498633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A784-EBA1-4B0E-B4B3-530784FB9F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9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1-04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08050"/>
            <a:ext cx="7772400" cy="50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A784-EBA1-4B0E-B4B3-530784FB9F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11-01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25" y="685800"/>
            <a:ext cx="617855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A784-EBA1-4B0E-B4B3-530784FB9F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2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Chapter 11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Reed Elsevier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Reed Elsevier</dc:creator>
  <cp:lastModifiedBy>Reed Elsevier</cp:lastModifiedBy>
  <cp:revision>1</cp:revision>
  <dcterms:created xsi:type="dcterms:W3CDTF">2015-12-10T11:57:51Z</dcterms:created>
  <dcterms:modified xsi:type="dcterms:W3CDTF">2015-12-10T11:58:55Z</dcterms:modified>
</cp:coreProperties>
</file>