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A80E-D489-4C7D-BEED-026743206BC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F363-8EA3-432B-A743-F13780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789C-BC75-4B28-B5BA-2DCA710237CB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2DC5-B488-48A0-9CB2-0775B307D80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8343-DCC0-4362-B3D5-E1599406A04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AE32-35B2-4EB3-B84A-C868E9EF6F7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8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27E-1B78-4ACD-88D1-CF6BA776272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8D83-6BB4-48B0-BC2D-B8BFDDD7DD0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EEC6-3C98-4339-92A1-5537B972B2CC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DD4-6971-433E-BE2E-9BAA6BA59209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770-C374-4CCA-A77E-991C9AC762CA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FA7-7355-4618-ADB2-F8EB8686B40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AAAF-DE3E-4575-97C7-5AF214EE6326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A572-DE59-499B-B1BB-913D94C4A37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34EAB6-7A6B-4889-9EED-711822DF1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B040-06C2-43FF-8343-7C2BBE7EDBF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591B-23BC-423D-A6F7-DE4023C2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2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4850"/>
            <a:ext cx="7772400" cy="5446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2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50900"/>
            <a:ext cx="77724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2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2-04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8" y="685800"/>
            <a:ext cx="47339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EAB6-7A6B-4889-9EED-711822DF1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Chapter 12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Reed Elsevier</dc:creator>
  <cp:lastModifiedBy>Reed Elsevier</cp:lastModifiedBy>
  <cp:revision>1</cp:revision>
  <dcterms:created xsi:type="dcterms:W3CDTF">2015-12-10T12:00:10Z</dcterms:created>
  <dcterms:modified xsi:type="dcterms:W3CDTF">2015-12-10T12:01:11Z</dcterms:modified>
</cp:coreProperties>
</file>