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1EB76-2779-4EA2-B5B2-DA9EB07169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13D64-0FDA-4353-B4E3-D94251EF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DCDB-80FB-4CDF-A243-F780A7018C1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7C-0E3E-4DE5-BD72-0DCBA8F68DBD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8ACE-1B46-43A2-9DA4-F2047101E3DC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D34A-DCB1-410B-9B73-92178B717600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A492-F312-43CB-A5B3-D9C4476CF90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918-F061-4C0E-AD4B-8A0719245B5A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288-6AEB-44B3-9E52-86080F734A75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089E-6C93-4083-A7B6-76A2140FA92A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F6F-FA8B-43A7-90ED-9FF12394912E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19C-87CE-4A35-99E3-0DDFEB2B0A10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9B7C-0B15-4528-AC6B-B8CEFA16C616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DFE8-B186-4209-9E46-65225A97254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8A3C145-99FB-4AD2-8169-C3F5C8A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© 2015 Elsevier, Inc. All rights reserved.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3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7575"/>
            <a:ext cx="7772400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20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3" y="685800"/>
            <a:ext cx="56800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13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9788"/>
            <a:ext cx="7772400" cy="2636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1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38" y="685800"/>
            <a:ext cx="40735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2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8" y="685800"/>
            <a:ext cx="32607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772400" cy="3046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51088"/>
            <a:ext cx="7772400" cy="2154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685800"/>
            <a:ext cx="60071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685800"/>
            <a:ext cx="73612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7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9213"/>
            <a:ext cx="77724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9425"/>
            <a:ext cx="7772400" cy="33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0588"/>
            <a:ext cx="7772400" cy="5075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0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85838"/>
            <a:ext cx="777240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0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8938"/>
            <a:ext cx="7772400" cy="35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163"/>
            <a:ext cx="7772400" cy="298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3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685800"/>
            <a:ext cx="49323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4938"/>
            <a:ext cx="77724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5" y="685800"/>
            <a:ext cx="34734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47244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7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685800"/>
            <a:ext cx="37322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-1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38" y="685800"/>
            <a:ext cx="55467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C145-99FB-4AD2-8169-C3F5C8AADC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Chapter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Reed Elsevier</dc:creator>
  <cp:lastModifiedBy>Reed Elsevier</cp:lastModifiedBy>
  <cp:revision>1</cp:revision>
  <dcterms:created xsi:type="dcterms:W3CDTF">2015-12-10T12:01:49Z</dcterms:created>
  <dcterms:modified xsi:type="dcterms:W3CDTF">2015-12-10T12:02:51Z</dcterms:modified>
</cp:coreProperties>
</file>