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1A9D-6FAF-40DD-9AAB-4020C1F885C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8218-EBCF-4B59-B216-B57F27238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E80-2624-4C47-B427-FA5D243C2E52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214B-8370-46E3-99B6-6CD6D2BBFF3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7CCC-348B-44E7-9930-53AC962B5D5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174-CC75-4C17-BDFA-4AF8A54E901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698-A0DD-4268-AFF0-F5EBC98BC4F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E13C-6B6A-453C-8B15-666A6D4BFA3A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6569-07CD-461F-B762-403CFC053CA7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1F80-6BAA-4731-9011-4AD993176D62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065C-737C-48A4-9AB8-37A16642A6C7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8564-BA19-4238-B9E2-1D89FC856546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B401-196D-470D-9D30-126F65A6096C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25B4-5954-4A5B-A294-F478C2B4F95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4FC977-B720-45C4-8C3F-EA253835F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685800"/>
            <a:ext cx="7607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0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8" y="685800"/>
            <a:ext cx="57610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685800"/>
            <a:ext cx="65992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5588"/>
            <a:ext cx="7772400" cy="38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4225"/>
            <a:ext cx="7772400" cy="5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4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685800"/>
            <a:ext cx="34861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2038"/>
            <a:ext cx="7772400" cy="473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613"/>
            <a:ext cx="7772400" cy="4167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6500"/>
            <a:ext cx="7772400" cy="44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685800"/>
            <a:ext cx="71135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5538"/>
            <a:ext cx="7772400" cy="46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1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685800"/>
            <a:ext cx="698976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2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2450"/>
            <a:ext cx="777240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2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3200"/>
            <a:ext cx="77724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2075"/>
            <a:ext cx="7772400" cy="413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7625"/>
            <a:ext cx="7772400" cy="4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7925"/>
            <a:ext cx="77724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27100"/>
            <a:ext cx="7772400" cy="5002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685800"/>
            <a:ext cx="66135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7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685800"/>
            <a:ext cx="6223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76288"/>
            <a:ext cx="777240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977-B720-45C4-8C3F-EA253835F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Chapter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Reed Elsevier</dc:creator>
  <cp:lastModifiedBy>Reed Elsevier</cp:lastModifiedBy>
  <cp:revision>1</cp:revision>
  <dcterms:created xsi:type="dcterms:W3CDTF">2015-12-10T12:03:14Z</dcterms:created>
  <dcterms:modified xsi:type="dcterms:W3CDTF">2015-12-10T12:04:04Z</dcterms:modified>
</cp:coreProperties>
</file>