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C1705-BA28-4DBB-A557-DAC9FBF7D91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9C1A1-6398-4E80-80B0-374089B57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0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26A1-7CF4-4600-8CDB-A9EC26589B49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F8BB-BC4E-40D2-9256-9B2652F6F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6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9A83-FED4-4DE3-ADAC-FFDBA984B151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F8BB-BC4E-40D2-9256-9B2652F6F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0B6E-C5EA-4964-80B4-64A2387DACA8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F8BB-BC4E-40D2-9256-9B2652F6F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CAF8-B0ED-4A9C-A606-A3426CB202F6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F8BB-BC4E-40D2-9256-9B2652F6F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6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7C29-0DFE-4623-A67F-EE48C379AF9A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F8BB-BC4E-40D2-9256-9B2652F6F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2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E852-4D4B-45F7-A3D0-F85C7E8004DB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F8BB-BC4E-40D2-9256-9B2652F6F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9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983-13BE-4AF5-998F-77246A6941F2}" type="datetime1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F8BB-BC4E-40D2-9256-9B2652F6F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8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080F-29CD-4AD8-A4D9-97699CCA7843}" type="datetime1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F8BB-BC4E-40D2-9256-9B2652F6F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8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67C2-0D1C-4A58-AABC-C37FEE64D616}" type="datetime1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F8BB-BC4E-40D2-9256-9B2652F6F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9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6044-4D7F-44F3-B944-86752B6B6501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F8BB-BC4E-40D2-9256-9B2652F6F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9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DFDB-E2BF-4B00-98F1-09FF89ABD724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F8BB-BC4E-40D2-9256-9B2652F6F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9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04E3-D9B5-4F93-A5F5-B5E2F46DCD00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547F8BB-BC4E-40D2-9256-9B2652F6F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7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Chapter 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18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5-08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88" y="685800"/>
            <a:ext cx="2789237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F8BB-BC4E-40D2-9256-9B2652F6F9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7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5-09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4425"/>
            <a:ext cx="7772400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F8BB-BC4E-40D2-9256-9B2652F6F9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8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5-10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7772400" cy="4570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F8BB-BC4E-40D2-9256-9B2652F6F9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35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15-01a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11300"/>
            <a:ext cx="7772400" cy="38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F8BB-BC4E-40D2-9256-9B2652F6F9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71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15-01b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65313"/>
            <a:ext cx="7772400" cy="31257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F8BB-BC4E-40D2-9256-9B2652F6F9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2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5-01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685800"/>
            <a:ext cx="65278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F8BB-BC4E-40D2-9256-9B2652F6F9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5-02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31913"/>
            <a:ext cx="7772400" cy="4194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F8BB-BC4E-40D2-9256-9B2652F6F9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3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5-03-97801241040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38" y="685800"/>
            <a:ext cx="4122737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F8BB-BC4E-40D2-9256-9B2652F6F9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5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5-04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88" y="685800"/>
            <a:ext cx="4238625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F8BB-BC4E-40D2-9256-9B2652F6F9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5-05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31888"/>
            <a:ext cx="7772400" cy="45926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F8BB-BC4E-40D2-9256-9B2652F6F9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0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5-06p1-97801241040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13" y="685800"/>
            <a:ext cx="3889375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F8BB-BC4E-40D2-9256-9B2652F6F9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5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5-06p2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33513"/>
            <a:ext cx="7772400" cy="3989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F8BB-BC4E-40D2-9256-9B2652F6F9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4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5-07-978012410409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685800"/>
            <a:ext cx="3503613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F8BB-BC4E-40D2-9256-9B2652F6F9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7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155</Words>
  <Application>Microsoft Office PowerPoint</Application>
  <PresentationFormat>On-screen Show (4:3)</PresentationFormat>
  <Paragraphs>28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Chapter 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Reed Elsevier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</dc:title>
  <dc:creator>Reed Elsevier</dc:creator>
  <cp:lastModifiedBy>Reed Elsevier</cp:lastModifiedBy>
  <cp:revision>1</cp:revision>
  <dcterms:created xsi:type="dcterms:W3CDTF">2015-12-10T12:04:26Z</dcterms:created>
  <dcterms:modified xsi:type="dcterms:W3CDTF">2015-12-10T12:05:26Z</dcterms:modified>
</cp:coreProperties>
</file>