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2A014-8488-44BE-8F17-A6134665687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D231D-5C38-414D-A657-5AD5DA1B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3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B31C-99DD-49AF-84DC-7BB09009B96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96DC-F61B-4B85-BAC4-BFC0048BFEA2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93CF-C384-426E-BDC7-F52AEC39ECF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5452-8C6C-497C-9952-2AB82BC9972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7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F94-73EB-47DB-9482-CB1A7F1B20A1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24E7-F4DE-4AE7-AF34-A2F16DF5EA00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97-6603-4B32-BE5D-00B5BAD45127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9A1C-B2B6-45B0-93B7-87071D032609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498B-97CF-444A-BBB3-2A6FAD920476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4A-3DDF-448E-BEE1-5B6E4B334543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5925-AA65-4B47-B285-D80E78E58313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7509-0A03-4C90-90B2-0B6184AFAEAB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16E8DD-3FF9-47A2-A220-8C0E30EA32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3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6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3" y="685800"/>
            <a:ext cx="70770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6-02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8" y="685800"/>
            <a:ext cx="52673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6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685800"/>
            <a:ext cx="66563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6-04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685800"/>
            <a:ext cx="60309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6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685800"/>
            <a:ext cx="52689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6-06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685800"/>
            <a:ext cx="56689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E8DD-3FF9-47A2-A220-8C0E30EA3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Chapter 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Reed Elsevier</dc:creator>
  <cp:lastModifiedBy>Reed Elsevier</cp:lastModifiedBy>
  <cp:revision>1</cp:revision>
  <dcterms:created xsi:type="dcterms:W3CDTF">2015-12-10T12:05:51Z</dcterms:created>
  <dcterms:modified xsi:type="dcterms:W3CDTF">2015-12-10T12:06:59Z</dcterms:modified>
</cp:coreProperties>
</file>