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70" r:id="rId9"/>
    <p:sldId id="271" r:id="rId10"/>
    <p:sldId id="263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0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E330-A881-49BD-851B-5ED5FF23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913E6-E402-424B-9FFC-DBCD4EB7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F4B4-2E84-447B-BF4E-EBA1066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1F2E-7E4C-419D-A50E-6F168448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2422-C703-4967-A464-39FF17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945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3B6-4948-4AF9-8A8A-6F5E5F24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8657-A53B-42DE-B672-F7B00933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AACA-3337-407E-B706-7F82D4EE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998F-645A-4EB5-9297-4D35248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23A5-9145-4FC8-9B89-43DD54EC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25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FB2C8-07B3-4F54-BA31-2E0CD03C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216B-DE7A-4DA3-A73A-4595FD45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C983-655D-49DE-93CF-B895B470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D62F-42A3-4816-B847-52A479A9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3139-7144-4678-B31F-AB47A99C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341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362-19CA-40A2-887D-5AD4589C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4179-7DF8-4FDD-883F-9579BFE5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E939-D81B-43F2-949C-C6868C2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D6A5-8C4E-42F9-851D-3F616D75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43EC-D812-40B8-8CD2-C6D64A78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27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2904-A96A-4678-A27D-9B47F3E0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A46F6-2CA2-49BA-89A7-D696E2C7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A238-59D0-4607-87EC-B685EF45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F317-D61C-401A-BDE5-3B4937E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97E5-174A-419C-8B06-2DE5F12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666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216-D305-4E7F-A7CF-68C0AF0C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C4BB-1CB3-4C3C-9F04-9FEFF4DA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FFF1-040F-4D39-AB58-D2A75FDE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E66D-BE05-4057-BE43-456CA85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047F-1EA8-4E9B-9B42-2C6735CC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21B8D-1EFD-4D04-B0A8-EBF6724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31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4748-4316-4958-8A38-D14004EA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00E8-5EBA-41EA-97A1-32D1389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42E33-8AD2-46B4-8DF3-D16BA6BC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F4DF1-C0CE-45C6-9737-6DBA97DE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CD2A2-8860-4EC9-B9A7-AC6CB6F04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6E1EC-1508-40C4-8D8C-6BE889E9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E1ABB-A1A9-4C5E-AC19-6651ECB3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43332-C0F4-42FF-82F0-40416F1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927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5E35-D972-41BF-AE61-2D23ADA7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2F8-5F0B-4DB6-9C01-68B9ECE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B5D5-14D3-452E-A987-7958ED8E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772C-54DF-4925-8631-E574A29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708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C0C51-DF70-4A69-9442-B8D8E98D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CFF50-FC29-49DA-8380-241470A5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C5CC5-EC81-468F-B604-D0A3C70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400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B7B2-C6F6-4B0D-9DE8-351FAF4A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FD5-3847-487B-A149-E0F61553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6869-4DD9-4368-8897-F6B5DB5E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E9E7-9425-4115-B786-49140DF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17A20-D953-4CC5-802D-99C1F3D4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E8C4-B216-420C-AE82-ECB92818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35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E50-B556-46C1-8CF8-72CE6625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3CCAA-9EE0-43BA-A855-58A7DC2BC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F51B-40BC-484E-81A0-C92EE5D9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1F59-D249-4D40-A5CE-37A06F4B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DBE7-76CA-422B-A826-85A9E6EE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3933-E6A8-4AFF-AE2D-D0CE2464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95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A7FAA-9901-431A-9AE1-FDAF403F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59BC-C663-4EE8-914C-1F7C07BD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53FF-DA27-474C-980D-34DABFCA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0016-9790-459E-B6DB-BBE1E8B93521}" type="datetimeFigureOut">
              <a:rPr lang="en-MY" smtClean="0"/>
              <a:t>14/10/2019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4A96-58DC-4350-83C3-2789FEB70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3D8E-766A-47C9-8E7B-26580FD5C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9DE3-CF8B-45E9-BB07-1CFCB53F422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59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15DE-780F-4DB9-BD2A-3D67563A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MY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Coding with p5.js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AF2F-F4ED-4E00-8ED4-590CBBC7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Chen Wen Kang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5E87295-E50B-488F-94D2-EC0B55C7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12" y="5902764"/>
            <a:ext cx="1769747" cy="8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round, cake, indoor, sitting&#10;&#10;Description automatically generated">
            <a:extLst>
              <a:ext uri="{FF2B5EF4-FFF2-40B4-BE49-F238E27FC236}">
                <a16:creationId xmlns:a16="http://schemas.microsoft.com/office/drawing/2014/main" id="{9AA90CC2-BFCE-4FC8-9418-F547A800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Let’s make a Paint App!</a:t>
            </a:r>
          </a:p>
        </p:txBody>
      </p:sp>
    </p:spTree>
    <p:extLst>
      <p:ext uri="{BB962C8B-B14F-4D97-AF65-F5344CB8AC3E}">
        <p14:creationId xmlns:p14="http://schemas.microsoft.com/office/powerpoint/2010/main" val="276056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31555-80BD-4422-A3EC-EA551640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/>
              <a:t>Other Projects?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4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31555-80BD-4422-A3EC-EA551640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/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9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3536-FEE9-4C26-948C-07BDD0ED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of all….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977-FB46-4D35-B9EA-D1F30F18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MY" dirty="0"/>
              <a:t>An introduction to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7378-2453-4392-8A2D-F5F4A33C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MY" sz="2000"/>
              <a:t>Consists of 3 main web technologies: HTML, CSS, Javascript</a:t>
            </a:r>
          </a:p>
          <a:p>
            <a:r>
              <a:rPr lang="en-MY" sz="2000"/>
              <a:t>HTML houses the content of the page.</a:t>
            </a:r>
          </a:p>
          <a:p>
            <a:r>
              <a:rPr lang="en-MY" sz="2000"/>
              <a:t>CSS describe how pages are displayed.</a:t>
            </a:r>
          </a:p>
          <a:p>
            <a:r>
              <a:rPr lang="en-MY" sz="2000"/>
              <a:t>Javascript powers the page, allowing responsiveness and interactiveness</a:t>
            </a:r>
          </a:p>
          <a:p>
            <a:endParaRPr lang="en-MY" sz="2000"/>
          </a:p>
          <a:p>
            <a:pPr marL="0" indent="0">
              <a:buNone/>
            </a:pPr>
            <a:endParaRPr lang="en-MY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DCCF7B-5B4E-4768-9372-B57D0AC84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13" y="321734"/>
            <a:ext cx="2869851" cy="23294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60346-8023-4D3D-8FBA-A89C724E6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4"/>
          <a:stretch/>
        </p:blipFill>
        <p:spPr>
          <a:xfrm>
            <a:off x="9416716" y="110011"/>
            <a:ext cx="2445755" cy="321841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80B84-C596-464E-BC0F-4B0A72005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10" y="3682246"/>
            <a:ext cx="5533361" cy="2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CC92-2EA2-485D-97B5-2C094604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Preparing our tool: Glitch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4B5279-3327-4444-97D3-1FDF700D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369651"/>
            <a:ext cx="7347520" cy="348003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4292C-2E84-4144-A052-3DAD8683E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1" b="29195"/>
          <a:stretch/>
        </p:blipFill>
        <p:spPr>
          <a:xfrm>
            <a:off x="4824413" y="3932238"/>
            <a:ext cx="66833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28558-947D-4898-A653-D6D5150EC498}"/>
              </a:ext>
            </a:extLst>
          </p:cNvPr>
          <p:cNvSpPr txBox="1"/>
          <p:nvPr/>
        </p:nvSpPr>
        <p:spPr>
          <a:xfrm>
            <a:off x="1908048" y="5301016"/>
            <a:ext cx="349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Go to this URL:</a:t>
            </a:r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70305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86476-A5C2-42AE-8792-9B54BE7E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Short explanation on existing code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7EC80-EDCE-4266-83BF-CF7D5B3E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533400"/>
            <a:ext cx="5000625" cy="3516313"/>
          </a:xfrm>
          <a:prstGeom prst="rect">
            <a:avLst/>
          </a:prstGeom>
        </p:spPr>
      </p:pic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72A66EA-4EE7-4A45-8C90-E9017AEE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4132263"/>
            <a:ext cx="5000625" cy="21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323EC-7DE6-4975-9A53-C522DEA9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bg1">
                    <a:lumMod val="95000"/>
                    <a:lumOff val="5000"/>
                  </a:schemeClr>
                </a:solidFill>
              </a:rPr>
              <a:t>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6AB3-9891-4BB3-907C-47D9C359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MY" sz="2000"/>
              <a:t>Javascript library used for creative coding</a:t>
            </a:r>
          </a:p>
          <a:p>
            <a:r>
              <a:rPr lang="en-MY" sz="2000"/>
              <a:t>Good starting point for learning coding graphically.</a:t>
            </a:r>
          </a:p>
          <a:p>
            <a:r>
              <a:rPr lang="en-MY" sz="2000"/>
              <a:t>Code runs in 2 main function, setup() and draw().</a:t>
            </a:r>
          </a:p>
        </p:txBody>
      </p:sp>
    </p:spTree>
    <p:extLst>
      <p:ext uri="{BB962C8B-B14F-4D97-AF65-F5344CB8AC3E}">
        <p14:creationId xmlns:p14="http://schemas.microsoft.com/office/powerpoint/2010/main" val="248967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C305-9E34-44F6-BDD5-A4038745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p5.js</a:t>
            </a:r>
          </a:p>
        </p:txBody>
      </p:sp>
      <p:pic>
        <p:nvPicPr>
          <p:cNvPr id="4" name="Content Placeholder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638E4A1-5DEC-4353-9368-84ED242A3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32554"/>
            <a:ext cx="6553545" cy="30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get drawing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llipse">
            <a:extLst>
              <a:ext uri="{FF2B5EF4-FFF2-40B4-BE49-F238E27FC236}">
                <a16:creationId xmlns:a16="http://schemas.microsoft.com/office/drawing/2014/main" id="{A3EBA950-3043-4512-A315-5F0719CF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09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C00-54C1-45D9-B679-94AC1DF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Making it reactive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Coding with p5.js</vt:lpstr>
      <vt:lpstr>First of all….</vt:lpstr>
      <vt:lpstr>An introduction to the Web</vt:lpstr>
      <vt:lpstr>Preparing our tool: Glitch</vt:lpstr>
      <vt:lpstr>Short explanation on existing code</vt:lpstr>
      <vt:lpstr>p5.js</vt:lpstr>
      <vt:lpstr>Structure of p5.js</vt:lpstr>
      <vt:lpstr>Let’s get drawing</vt:lpstr>
      <vt:lpstr>Making it reactive</vt:lpstr>
      <vt:lpstr>Let’s make a Paint App!</vt:lpstr>
      <vt:lpstr>Other Projects?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with p5.js</dc:title>
  <dc:creator>Alphonsus Chen Wen Kang</dc:creator>
  <cp:lastModifiedBy>Alphonsus Chen Wen Kang</cp:lastModifiedBy>
  <cp:revision>1</cp:revision>
  <dcterms:created xsi:type="dcterms:W3CDTF">2019-10-14T19:53:28Z</dcterms:created>
  <dcterms:modified xsi:type="dcterms:W3CDTF">2019-10-14T19:53:44Z</dcterms:modified>
</cp:coreProperties>
</file>