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4" r:id="rId4"/>
    <p:sldId id="272" r:id="rId5"/>
    <p:sldId id="273" r:id="rId6"/>
    <p:sldId id="258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71" r:id="rId15"/>
    <p:sldId id="265" r:id="rId16"/>
    <p:sldId id="267" r:id="rId17"/>
    <p:sldId id="266" r:id="rId18"/>
    <p:sldId id="270" r:id="rId19"/>
    <p:sldId id="277" r:id="rId20"/>
    <p:sldId id="269" r:id="rId21"/>
    <p:sldId id="275" r:id="rId22"/>
    <p:sldId id="276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599" autoAdjust="0"/>
  </p:normalViewPr>
  <p:slideViewPr>
    <p:cSldViewPr>
      <p:cViewPr>
        <p:scale>
          <a:sx n="88" d="100"/>
          <a:sy n="88" d="100"/>
        </p:scale>
        <p:origin x="72" y="30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D45817-7CCA-44DD-80A4-04939270837F}" type="doc">
      <dgm:prSet loTypeId="urn:microsoft.com/office/officeart/2005/8/layout/lProcess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5742A5-39AF-41AD-A5E1-7EFDEB61F35E}">
      <dgm:prSet phldrT="[Text]"/>
      <dgm:spPr/>
      <dgm:t>
        <a:bodyPr/>
        <a:lstStyle/>
        <a:p>
          <a:r>
            <a:rPr lang="en-US" dirty="0"/>
            <a:t>Languages</a:t>
          </a:r>
        </a:p>
      </dgm:t>
    </dgm:pt>
    <dgm:pt modelId="{3D6716C2-323A-4127-9B42-4E7CF0504E99}" type="parTrans" cxnId="{050D2621-B777-482F-8212-6DAC176F88E5}">
      <dgm:prSet/>
      <dgm:spPr/>
      <dgm:t>
        <a:bodyPr/>
        <a:lstStyle/>
        <a:p>
          <a:endParaRPr lang="en-US"/>
        </a:p>
      </dgm:t>
    </dgm:pt>
    <dgm:pt modelId="{9FF30B71-8BEF-431E-B2B7-AC2FCFB668E9}" type="sibTrans" cxnId="{050D2621-B777-482F-8212-6DAC176F88E5}">
      <dgm:prSet/>
      <dgm:spPr/>
      <dgm:t>
        <a:bodyPr/>
        <a:lstStyle/>
        <a:p>
          <a:endParaRPr lang="en-US"/>
        </a:p>
      </dgm:t>
    </dgm:pt>
    <dgm:pt modelId="{F89F766F-BC62-48DD-B6E1-4E458977DE94}">
      <dgm:prSet phldrT="[Text]"/>
      <dgm:spPr/>
      <dgm:t>
        <a:bodyPr/>
        <a:lstStyle/>
        <a:p>
          <a:r>
            <a:rPr lang="en-US" dirty="0"/>
            <a:t>C++/CLI (a variant of C++)</a:t>
          </a:r>
        </a:p>
      </dgm:t>
    </dgm:pt>
    <dgm:pt modelId="{5BD25FE4-333B-4B7F-A964-5B682A1E1EC9}" type="parTrans" cxnId="{6D4C7EF7-EB85-4553-80BA-BC3B6B0AA3F7}">
      <dgm:prSet/>
      <dgm:spPr/>
      <dgm:t>
        <a:bodyPr/>
        <a:lstStyle/>
        <a:p>
          <a:endParaRPr lang="en-US"/>
        </a:p>
      </dgm:t>
    </dgm:pt>
    <dgm:pt modelId="{873DEB88-D282-4702-BA7B-CC7B6C5175DF}" type="sibTrans" cxnId="{6D4C7EF7-EB85-4553-80BA-BC3B6B0AA3F7}">
      <dgm:prSet/>
      <dgm:spPr/>
      <dgm:t>
        <a:bodyPr/>
        <a:lstStyle/>
        <a:p>
          <a:endParaRPr lang="en-US"/>
        </a:p>
      </dgm:t>
    </dgm:pt>
    <dgm:pt modelId="{2C6B277F-F7D9-472C-B93C-CD7D33B73FC1}">
      <dgm:prSet phldrT="[Text]"/>
      <dgm:spPr/>
      <dgm:t>
        <a:bodyPr/>
        <a:lstStyle/>
        <a:p>
          <a:r>
            <a:rPr lang="en-US" dirty="0"/>
            <a:t>C#</a:t>
          </a:r>
        </a:p>
      </dgm:t>
    </dgm:pt>
    <dgm:pt modelId="{19958E0F-1734-426F-BE14-67DB8C83EC55}" type="parTrans" cxnId="{3238013A-47FC-44D3-91E6-578E2FF09572}">
      <dgm:prSet/>
      <dgm:spPr/>
      <dgm:t>
        <a:bodyPr/>
        <a:lstStyle/>
        <a:p>
          <a:endParaRPr lang="en-US"/>
        </a:p>
      </dgm:t>
    </dgm:pt>
    <dgm:pt modelId="{2A2A0F6E-9B16-4E53-BB9E-C1985E5C8E79}" type="sibTrans" cxnId="{3238013A-47FC-44D3-91E6-578E2FF09572}">
      <dgm:prSet/>
      <dgm:spPr/>
      <dgm:t>
        <a:bodyPr/>
        <a:lstStyle/>
        <a:p>
          <a:endParaRPr lang="en-US"/>
        </a:p>
      </dgm:t>
    </dgm:pt>
    <dgm:pt modelId="{BD99497C-8909-4F91-88C1-A84F4B02F549}">
      <dgm:prSet phldrT="[Text]"/>
      <dgm:spPr/>
      <dgm:t>
        <a:bodyPr/>
        <a:lstStyle/>
        <a:p>
          <a:r>
            <a:rPr lang="en-US" dirty="0"/>
            <a:t>Frameworks</a:t>
          </a:r>
        </a:p>
      </dgm:t>
    </dgm:pt>
    <dgm:pt modelId="{43432754-95E3-474E-A6D3-029F5224C425}" type="parTrans" cxnId="{4820F5D2-DF1F-4609-849D-37D6439EE508}">
      <dgm:prSet/>
      <dgm:spPr/>
      <dgm:t>
        <a:bodyPr/>
        <a:lstStyle/>
        <a:p>
          <a:endParaRPr lang="en-US"/>
        </a:p>
      </dgm:t>
    </dgm:pt>
    <dgm:pt modelId="{7CD23541-E908-432B-9E3A-3BB18DEB3DA9}" type="sibTrans" cxnId="{4820F5D2-DF1F-4609-849D-37D6439EE508}">
      <dgm:prSet/>
      <dgm:spPr/>
      <dgm:t>
        <a:bodyPr/>
        <a:lstStyle/>
        <a:p>
          <a:endParaRPr lang="en-US"/>
        </a:p>
      </dgm:t>
    </dgm:pt>
    <dgm:pt modelId="{80A3E706-8CA3-4303-BB68-16B312AE85FB}">
      <dgm:prSet phldrT="[Text]"/>
      <dgm:spPr/>
      <dgm:t>
        <a:bodyPr/>
        <a:lstStyle/>
        <a:p>
          <a:r>
            <a:rPr lang="en-US" dirty="0"/>
            <a:t>Win32</a:t>
          </a:r>
        </a:p>
      </dgm:t>
    </dgm:pt>
    <dgm:pt modelId="{C9FC30F9-1A0F-41DA-B98D-6E81CD14BE71}" type="parTrans" cxnId="{A38BCE48-9C8E-479B-86E2-B7E62197869A}">
      <dgm:prSet/>
      <dgm:spPr/>
      <dgm:t>
        <a:bodyPr/>
        <a:lstStyle/>
        <a:p>
          <a:endParaRPr lang="en-US"/>
        </a:p>
      </dgm:t>
    </dgm:pt>
    <dgm:pt modelId="{01468559-0572-448C-AA67-8069EB29AD47}" type="sibTrans" cxnId="{A38BCE48-9C8E-479B-86E2-B7E62197869A}">
      <dgm:prSet/>
      <dgm:spPr/>
      <dgm:t>
        <a:bodyPr/>
        <a:lstStyle/>
        <a:p>
          <a:endParaRPr lang="en-US"/>
        </a:p>
      </dgm:t>
    </dgm:pt>
    <dgm:pt modelId="{D412E8A0-9A76-4718-8001-2AF71B137704}">
      <dgm:prSet phldrT="[Text]"/>
      <dgm:spPr/>
      <dgm:t>
        <a:bodyPr/>
        <a:lstStyle/>
        <a:p>
          <a:r>
            <a:rPr lang="en-US" dirty="0"/>
            <a:t>Universal Windows Platform (UWP)</a:t>
          </a:r>
        </a:p>
      </dgm:t>
    </dgm:pt>
    <dgm:pt modelId="{D38E7857-7423-4D1D-ABE0-0D346FC1D4DF}" type="parTrans" cxnId="{C1C687BE-8C9D-4DE3-816A-0F0F043E7DDE}">
      <dgm:prSet/>
      <dgm:spPr/>
      <dgm:t>
        <a:bodyPr/>
        <a:lstStyle/>
        <a:p>
          <a:endParaRPr lang="en-US"/>
        </a:p>
      </dgm:t>
    </dgm:pt>
    <dgm:pt modelId="{48A648B4-9316-43F2-BA22-188DF63F3E87}" type="sibTrans" cxnId="{C1C687BE-8C9D-4DE3-816A-0F0F043E7DDE}">
      <dgm:prSet/>
      <dgm:spPr/>
      <dgm:t>
        <a:bodyPr/>
        <a:lstStyle/>
        <a:p>
          <a:endParaRPr lang="en-US"/>
        </a:p>
      </dgm:t>
    </dgm:pt>
    <dgm:pt modelId="{ED4D1AA8-2494-43E0-87C2-4733C67FD11F}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DB3DB3D5-EE49-45CF-AA9F-253F81ED4215}" type="parTrans" cxnId="{C72A4AD1-AB4A-42E0-8F7C-F6E8731B40B3}">
      <dgm:prSet/>
      <dgm:spPr/>
      <dgm:t>
        <a:bodyPr/>
        <a:lstStyle/>
        <a:p>
          <a:endParaRPr lang="en-US"/>
        </a:p>
      </dgm:t>
    </dgm:pt>
    <dgm:pt modelId="{15E12589-9F88-44E7-AE21-CE39DF7002D9}" type="sibTrans" cxnId="{C72A4AD1-AB4A-42E0-8F7C-F6E8731B40B3}">
      <dgm:prSet/>
      <dgm:spPr/>
      <dgm:t>
        <a:bodyPr/>
        <a:lstStyle/>
        <a:p>
          <a:endParaRPr lang="en-US"/>
        </a:p>
      </dgm:t>
    </dgm:pt>
    <dgm:pt modelId="{14A07769-AEBA-48F3-B807-872120D5F9AC}">
      <dgm:prSet phldrT="[Text]"/>
      <dgm:spPr/>
      <dgm:t>
        <a:bodyPr/>
        <a:lstStyle/>
        <a:p>
          <a:r>
            <a:rPr lang="en-US" dirty="0"/>
            <a:t>F#</a:t>
          </a:r>
        </a:p>
      </dgm:t>
    </dgm:pt>
    <dgm:pt modelId="{D48B6B5A-3893-44E7-B8EF-588FFDE6B847}" type="parTrans" cxnId="{E247B6F0-9AC7-4C7A-A82E-8694045F283D}">
      <dgm:prSet/>
      <dgm:spPr/>
      <dgm:t>
        <a:bodyPr/>
        <a:lstStyle/>
        <a:p>
          <a:endParaRPr lang="en-US"/>
        </a:p>
      </dgm:t>
    </dgm:pt>
    <dgm:pt modelId="{032D7E0A-4D39-47FE-A6B6-C608B51CF69A}" type="sibTrans" cxnId="{E247B6F0-9AC7-4C7A-A82E-8694045F283D}">
      <dgm:prSet/>
      <dgm:spPr/>
      <dgm:t>
        <a:bodyPr/>
        <a:lstStyle/>
        <a:p>
          <a:endParaRPr lang="en-US"/>
        </a:p>
      </dgm:t>
    </dgm:pt>
    <dgm:pt modelId="{1604E6E3-B86B-4A53-9C48-3D9D3CDC917B}">
      <dgm:prSet phldrT="[Text]"/>
      <dgm:spPr/>
      <dgm:t>
        <a:bodyPr/>
        <a:lstStyle/>
        <a:p>
          <a:r>
            <a:rPr lang="en-US" dirty="0"/>
            <a:t>Visual Basic .NET</a:t>
          </a:r>
        </a:p>
      </dgm:t>
    </dgm:pt>
    <dgm:pt modelId="{5E18CE01-0C23-4D02-8796-BA3DA71D1EE2}" type="parTrans" cxnId="{FDA46AC7-2BA6-40AD-B3D5-0AEB3C5BE191}">
      <dgm:prSet/>
      <dgm:spPr/>
      <dgm:t>
        <a:bodyPr/>
        <a:lstStyle/>
        <a:p>
          <a:endParaRPr lang="en-US"/>
        </a:p>
      </dgm:t>
    </dgm:pt>
    <dgm:pt modelId="{658EE1C5-1253-45A2-A44E-D79632A24182}" type="sibTrans" cxnId="{FDA46AC7-2BA6-40AD-B3D5-0AEB3C5BE191}">
      <dgm:prSet/>
      <dgm:spPr/>
      <dgm:t>
        <a:bodyPr/>
        <a:lstStyle/>
        <a:p>
          <a:endParaRPr lang="en-US"/>
        </a:p>
      </dgm:t>
    </dgm:pt>
    <dgm:pt modelId="{309CF7E1-5C16-4F5A-9F23-456C78057B41}">
      <dgm:prSet phldrT="[Text]"/>
      <dgm:spPr/>
      <dgm:t>
        <a:bodyPr/>
        <a:lstStyle/>
        <a:p>
          <a:r>
            <a:rPr lang="en-US" dirty="0"/>
            <a:t>Windows PowerShell</a:t>
          </a:r>
        </a:p>
      </dgm:t>
    </dgm:pt>
    <dgm:pt modelId="{0DBFDEDC-8480-461B-BBF7-58AA2B4D7024}" type="parTrans" cxnId="{384937BA-F346-4BC5-BBC6-ECA25D06C709}">
      <dgm:prSet/>
      <dgm:spPr/>
      <dgm:t>
        <a:bodyPr/>
        <a:lstStyle/>
        <a:p>
          <a:endParaRPr lang="en-US"/>
        </a:p>
      </dgm:t>
    </dgm:pt>
    <dgm:pt modelId="{E295F7E2-0558-4FFB-A564-5F4DA6A808AA}" type="sibTrans" cxnId="{384937BA-F346-4BC5-BBC6-ECA25D06C709}">
      <dgm:prSet/>
      <dgm:spPr/>
      <dgm:t>
        <a:bodyPr/>
        <a:lstStyle/>
        <a:p>
          <a:endParaRPr lang="en-US"/>
        </a:p>
      </dgm:t>
    </dgm:pt>
    <dgm:pt modelId="{CA448516-C50F-4905-9F1F-047384249DBD}">
      <dgm:prSet phldrT="[Text]"/>
      <dgm:spPr/>
      <dgm:t>
        <a:bodyPr/>
        <a:lstStyle/>
        <a:p>
          <a:r>
            <a:rPr lang="en-US" dirty="0"/>
            <a:t>A hell lot more you never heard of</a:t>
          </a:r>
        </a:p>
      </dgm:t>
    </dgm:pt>
    <dgm:pt modelId="{91274E28-937E-4A1F-80A6-8E2F6729B929}" type="parTrans" cxnId="{5B9D2B20-C6B9-4FC6-8890-E05F20F5D97A}">
      <dgm:prSet/>
      <dgm:spPr/>
      <dgm:t>
        <a:bodyPr/>
        <a:lstStyle/>
        <a:p>
          <a:endParaRPr lang="en-US"/>
        </a:p>
      </dgm:t>
    </dgm:pt>
    <dgm:pt modelId="{53E0C7A2-6732-4B38-94A3-54D3B35CC3F7}" type="sibTrans" cxnId="{5B9D2B20-C6B9-4FC6-8890-E05F20F5D97A}">
      <dgm:prSet/>
      <dgm:spPr/>
      <dgm:t>
        <a:bodyPr/>
        <a:lstStyle/>
        <a:p>
          <a:endParaRPr lang="en-US"/>
        </a:p>
      </dgm:t>
    </dgm:pt>
    <dgm:pt modelId="{3367DF80-9CD0-4CE7-9351-47574B64D7FF}">
      <dgm:prSet phldrT="[Text]"/>
      <dgm:spPr/>
      <dgm:t>
        <a:bodyPr/>
        <a:lstStyle/>
        <a:p>
          <a:r>
            <a:rPr lang="en-US" dirty="0"/>
            <a:t>ASP.NET</a:t>
          </a:r>
        </a:p>
      </dgm:t>
    </dgm:pt>
    <dgm:pt modelId="{9A5982C6-21D7-4641-B9BC-6B97BF781BB4}" type="parTrans" cxnId="{D571B1D0-09E6-4DA1-A866-FF2A4C93C784}">
      <dgm:prSet/>
      <dgm:spPr/>
      <dgm:t>
        <a:bodyPr/>
        <a:lstStyle/>
        <a:p>
          <a:endParaRPr lang="en-US"/>
        </a:p>
      </dgm:t>
    </dgm:pt>
    <dgm:pt modelId="{6C07CE48-6837-41E5-B8A6-E2250023F96A}" type="sibTrans" cxnId="{D571B1D0-09E6-4DA1-A866-FF2A4C93C784}">
      <dgm:prSet/>
      <dgm:spPr/>
      <dgm:t>
        <a:bodyPr/>
        <a:lstStyle/>
        <a:p>
          <a:endParaRPr lang="en-US"/>
        </a:p>
      </dgm:t>
    </dgm:pt>
    <dgm:pt modelId="{4F0A5104-2BFE-4EA2-9523-B6C84D18DC71}">
      <dgm:prSet phldrT="[Text]"/>
      <dgm:spPr/>
      <dgm:t>
        <a:bodyPr/>
        <a:lstStyle/>
        <a:p>
          <a:r>
            <a:rPr lang="en-US" dirty="0" err="1"/>
            <a:t>Xamarin</a:t>
          </a:r>
          <a:r>
            <a:rPr lang="en-US" dirty="0"/>
            <a:t>/Mono</a:t>
          </a:r>
        </a:p>
      </dgm:t>
    </dgm:pt>
    <dgm:pt modelId="{33990A4C-B8E7-40E0-81C3-BE08829FD9FC}" type="parTrans" cxnId="{898403AA-5178-4873-A189-CECB25961792}">
      <dgm:prSet/>
      <dgm:spPr/>
      <dgm:t>
        <a:bodyPr/>
        <a:lstStyle/>
        <a:p>
          <a:endParaRPr lang="en-US"/>
        </a:p>
      </dgm:t>
    </dgm:pt>
    <dgm:pt modelId="{1C003EEA-74E3-43C6-A79C-2D55FBA2FADE}" type="sibTrans" cxnId="{898403AA-5178-4873-A189-CECB25961792}">
      <dgm:prSet/>
      <dgm:spPr/>
      <dgm:t>
        <a:bodyPr/>
        <a:lstStyle/>
        <a:p>
          <a:endParaRPr lang="en-US"/>
        </a:p>
      </dgm:t>
    </dgm:pt>
    <dgm:pt modelId="{D7DAFAB5-21F8-400C-A24F-78ACE644106C}">
      <dgm:prSet phldrT="[Text]"/>
      <dgm:spPr/>
      <dgm:t>
        <a:bodyPr/>
        <a:lstStyle/>
        <a:p>
          <a:r>
            <a:rPr lang="en-US" dirty="0"/>
            <a:t>Silverlight</a:t>
          </a:r>
        </a:p>
      </dgm:t>
    </dgm:pt>
    <dgm:pt modelId="{315DA1BE-82CA-4878-BE90-FCFF3DEA62CF}" type="parTrans" cxnId="{B0940092-A0F8-4839-A9CF-44A05C31D8C3}">
      <dgm:prSet/>
      <dgm:spPr/>
      <dgm:t>
        <a:bodyPr/>
        <a:lstStyle/>
        <a:p>
          <a:endParaRPr lang="en-US"/>
        </a:p>
      </dgm:t>
    </dgm:pt>
    <dgm:pt modelId="{C1E84BC7-2569-4BB3-8BCA-B460DF07F0D0}" type="sibTrans" cxnId="{B0940092-A0F8-4839-A9CF-44A05C31D8C3}">
      <dgm:prSet/>
      <dgm:spPr/>
      <dgm:t>
        <a:bodyPr/>
        <a:lstStyle/>
        <a:p>
          <a:endParaRPr lang="en-US"/>
        </a:p>
      </dgm:t>
    </dgm:pt>
    <dgm:pt modelId="{D080104E-7C14-439F-83E7-06E343961D31}" type="pres">
      <dgm:prSet presAssocID="{DCD45817-7CCA-44DD-80A4-04939270837F}" presName="theList" presStyleCnt="0">
        <dgm:presLayoutVars>
          <dgm:dir/>
          <dgm:animLvl val="lvl"/>
          <dgm:resizeHandles val="exact"/>
        </dgm:presLayoutVars>
      </dgm:prSet>
      <dgm:spPr/>
    </dgm:pt>
    <dgm:pt modelId="{2F4AFFE7-269F-4907-A297-ACA1B9FF0FAB}" type="pres">
      <dgm:prSet presAssocID="{875742A5-39AF-41AD-A5E1-7EFDEB61F35E}" presName="compNode" presStyleCnt="0"/>
      <dgm:spPr/>
    </dgm:pt>
    <dgm:pt modelId="{CCDFF104-0D7F-46B8-A55F-F5F1F9DC4849}" type="pres">
      <dgm:prSet presAssocID="{875742A5-39AF-41AD-A5E1-7EFDEB61F35E}" presName="aNode" presStyleLbl="bgShp" presStyleIdx="0" presStyleCnt="2"/>
      <dgm:spPr/>
    </dgm:pt>
    <dgm:pt modelId="{CD815940-7F21-4C4D-A42D-F14ACAE8D99E}" type="pres">
      <dgm:prSet presAssocID="{875742A5-39AF-41AD-A5E1-7EFDEB61F35E}" presName="textNode" presStyleLbl="bgShp" presStyleIdx="0" presStyleCnt="2"/>
      <dgm:spPr/>
    </dgm:pt>
    <dgm:pt modelId="{E037670A-5CCD-472F-967A-4466B188C71C}" type="pres">
      <dgm:prSet presAssocID="{875742A5-39AF-41AD-A5E1-7EFDEB61F35E}" presName="compChildNode" presStyleCnt="0"/>
      <dgm:spPr/>
    </dgm:pt>
    <dgm:pt modelId="{D84ED088-7B57-4A04-9D9A-EB595B48D416}" type="pres">
      <dgm:prSet presAssocID="{875742A5-39AF-41AD-A5E1-7EFDEB61F35E}" presName="theInnerList" presStyleCnt="0"/>
      <dgm:spPr/>
    </dgm:pt>
    <dgm:pt modelId="{3355843D-5CCD-4483-BB77-D72898E27A64}" type="pres">
      <dgm:prSet presAssocID="{F89F766F-BC62-48DD-B6E1-4E458977DE94}" presName="childNode" presStyleLbl="node1" presStyleIdx="0" presStyleCnt="12">
        <dgm:presLayoutVars>
          <dgm:bulletEnabled val="1"/>
        </dgm:presLayoutVars>
      </dgm:prSet>
      <dgm:spPr/>
    </dgm:pt>
    <dgm:pt modelId="{7621ABFF-ABBD-469C-86F2-40719C849404}" type="pres">
      <dgm:prSet presAssocID="{F89F766F-BC62-48DD-B6E1-4E458977DE94}" presName="aSpace2" presStyleCnt="0"/>
      <dgm:spPr/>
    </dgm:pt>
    <dgm:pt modelId="{0D38EE63-8931-4538-9A93-5E98F6D081F0}" type="pres">
      <dgm:prSet presAssocID="{2C6B277F-F7D9-472C-B93C-CD7D33B73FC1}" presName="childNode" presStyleLbl="node1" presStyleIdx="1" presStyleCnt="12">
        <dgm:presLayoutVars>
          <dgm:bulletEnabled val="1"/>
        </dgm:presLayoutVars>
      </dgm:prSet>
      <dgm:spPr/>
    </dgm:pt>
    <dgm:pt modelId="{FFFF5ADE-667D-47AF-B3E1-FEC6E46BC810}" type="pres">
      <dgm:prSet presAssocID="{2C6B277F-F7D9-472C-B93C-CD7D33B73FC1}" presName="aSpace2" presStyleCnt="0"/>
      <dgm:spPr/>
    </dgm:pt>
    <dgm:pt modelId="{78EFA3FF-C03D-4E8D-A4F6-604D3D5BC7B4}" type="pres">
      <dgm:prSet presAssocID="{1604E6E3-B86B-4A53-9C48-3D9D3CDC917B}" presName="childNode" presStyleLbl="node1" presStyleIdx="2" presStyleCnt="12">
        <dgm:presLayoutVars>
          <dgm:bulletEnabled val="1"/>
        </dgm:presLayoutVars>
      </dgm:prSet>
      <dgm:spPr/>
    </dgm:pt>
    <dgm:pt modelId="{A107DE3D-EC2C-4AA7-BB10-495640CD11BE}" type="pres">
      <dgm:prSet presAssocID="{1604E6E3-B86B-4A53-9C48-3D9D3CDC917B}" presName="aSpace2" presStyleCnt="0"/>
      <dgm:spPr/>
    </dgm:pt>
    <dgm:pt modelId="{DD75B14B-1790-49C8-BBBB-E40904B74348}" type="pres">
      <dgm:prSet presAssocID="{ED4D1AA8-2494-43E0-87C2-4733C67FD11F}" presName="childNode" presStyleLbl="node1" presStyleIdx="3" presStyleCnt="12">
        <dgm:presLayoutVars>
          <dgm:bulletEnabled val="1"/>
        </dgm:presLayoutVars>
      </dgm:prSet>
      <dgm:spPr/>
    </dgm:pt>
    <dgm:pt modelId="{AB4C8E36-6BBC-4722-B298-C694A9071356}" type="pres">
      <dgm:prSet presAssocID="{ED4D1AA8-2494-43E0-87C2-4733C67FD11F}" presName="aSpace2" presStyleCnt="0"/>
      <dgm:spPr/>
    </dgm:pt>
    <dgm:pt modelId="{6B4FF084-6643-427D-BB89-647CEE95633D}" type="pres">
      <dgm:prSet presAssocID="{14A07769-AEBA-48F3-B807-872120D5F9AC}" presName="childNode" presStyleLbl="node1" presStyleIdx="4" presStyleCnt="12">
        <dgm:presLayoutVars>
          <dgm:bulletEnabled val="1"/>
        </dgm:presLayoutVars>
      </dgm:prSet>
      <dgm:spPr/>
    </dgm:pt>
    <dgm:pt modelId="{C07B17E6-BAFA-4F66-94B4-1C94FD0E3B47}" type="pres">
      <dgm:prSet presAssocID="{14A07769-AEBA-48F3-B807-872120D5F9AC}" presName="aSpace2" presStyleCnt="0"/>
      <dgm:spPr/>
    </dgm:pt>
    <dgm:pt modelId="{E5E7C740-63E2-4B5D-B538-7F6F0464F8AC}" type="pres">
      <dgm:prSet presAssocID="{309CF7E1-5C16-4F5A-9F23-456C78057B41}" presName="childNode" presStyleLbl="node1" presStyleIdx="5" presStyleCnt="12">
        <dgm:presLayoutVars>
          <dgm:bulletEnabled val="1"/>
        </dgm:presLayoutVars>
      </dgm:prSet>
      <dgm:spPr/>
    </dgm:pt>
    <dgm:pt modelId="{CCC498CB-DBBC-4369-9CA7-F239959682B3}" type="pres">
      <dgm:prSet presAssocID="{309CF7E1-5C16-4F5A-9F23-456C78057B41}" presName="aSpace2" presStyleCnt="0"/>
      <dgm:spPr/>
    </dgm:pt>
    <dgm:pt modelId="{B54A021E-9EB5-4720-8A9B-DD274D072DB8}" type="pres">
      <dgm:prSet presAssocID="{CA448516-C50F-4905-9F1F-047384249DBD}" presName="childNode" presStyleLbl="node1" presStyleIdx="6" presStyleCnt="12">
        <dgm:presLayoutVars>
          <dgm:bulletEnabled val="1"/>
        </dgm:presLayoutVars>
      </dgm:prSet>
      <dgm:spPr/>
    </dgm:pt>
    <dgm:pt modelId="{58DA7ED2-663F-4AAD-987E-36DA068C92E6}" type="pres">
      <dgm:prSet presAssocID="{875742A5-39AF-41AD-A5E1-7EFDEB61F35E}" presName="aSpace" presStyleCnt="0"/>
      <dgm:spPr/>
    </dgm:pt>
    <dgm:pt modelId="{2FC6FA54-3114-428A-9CCD-3E74D2DC41C3}" type="pres">
      <dgm:prSet presAssocID="{BD99497C-8909-4F91-88C1-A84F4B02F549}" presName="compNode" presStyleCnt="0"/>
      <dgm:spPr/>
    </dgm:pt>
    <dgm:pt modelId="{D5FC3354-28E5-4ED8-BFD2-D41BD6716B43}" type="pres">
      <dgm:prSet presAssocID="{BD99497C-8909-4F91-88C1-A84F4B02F549}" presName="aNode" presStyleLbl="bgShp" presStyleIdx="1" presStyleCnt="2"/>
      <dgm:spPr/>
    </dgm:pt>
    <dgm:pt modelId="{200AF557-A208-45CC-844C-911E94C82D0A}" type="pres">
      <dgm:prSet presAssocID="{BD99497C-8909-4F91-88C1-A84F4B02F549}" presName="textNode" presStyleLbl="bgShp" presStyleIdx="1" presStyleCnt="2"/>
      <dgm:spPr/>
    </dgm:pt>
    <dgm:pt modelId="{FACD8379-6D1C-4112-978B-8D697E8548F0}" type="pres">
      <dgm:prSet presAssocID="{BD99497C-8909-4F91-88C1-A84F4B02F549}" presName="compChildNode" presStyleCnt="0"/>
      <dgm:spPr/>
    </dgm:pt>
    <dgm:pt modelId="{B704511D-0575-431E-9B53-7F3507ABBFCE}" type="pres">
      <dgm:prSet presAssocID="{BD99497C-8909-4F91-88C1-A84F4B02F549}" presName="theInnerList" presStyleCnt="0"/>
      <dgm:spPr/>
    </dgm:pt>
    <dgm:pt modelId="{FFF8C40F-2527-4FB4-9BEB-05534DB37C20}" type="pres">
      <dgm:prSet presAssocID="{80A3E706-8CA3-4303-BB68-16B312AE85FB}" presName="childNode" presStyleLbl="node1" presStyleIdx="7" presStyleCnt="12">
        <dgm:presLayoutVars>
          <dgm:bulletEnabled val="1"/>
        </dgm:presLayoutVars>
      </dgm:prSet>
      <dgm:spPr/>
    </dgm:pt>
    <dgm:pt modelId="{CFA83361-FEC5-4BCD-9B51-C5014CA192BD}" type="pres">
      <dgm:prSet presAssocID="{80A3E706-8CA3-4303-BB68-16B312AE85FB}" presName="aSpace2" presStyleCnt="0"/>
      <dgm:spPr/>
    </dgm:pt>
    <dgm:pt modelId="{B153D466-8D95-4146-B3B3-D23D8A784DCC}" type="pres">
      <dgm:prSet presAssocID="{D412E8A0-9A76-4718-8001-2AF71B137704}" presName="childNode" presStyleLbl="node1" presStyleIdx="8" presStyleCnt="12">
        <dgm:presLayoutVars>
          <dgm:bulletEnabled val="1"/>
        </dgm:presLayoutVars>
      </dgm:prSet>
      <dgm:spPr/>
    </dgm:pt>
    <dgm:pt modelId="{A2455759-4B1F-4A1D-BF9F-252A431CA5A3}" type="pres">
      <dgm:prSet presAssocID="{D412E8A0-9A76-4718-8001-2AF71B137704}" presName="aSpace2" presStyleCnt="0"/>
      <dgm:spPr/>
    </dgm:pt>
    <dgm:pt modelId="{1766EA44-71B1-42AD-92FD-1E8325FC4983}" type="pres">
      <dgm:prSet presAssocID="{3367DF80-9CD0-4CE7-9351-47574B64D7FF}" presName="childNode" presStyleLbl="node1" presStyleIdx="9" presStyleCnt="12">
        <dgm:presLayoutVars>
          <dgm:bulletEnabled val="1"/>
        </dgm:presLayoutVars>
      </dgm:prSet>
      <dgm:spPr/>
    </dgm:pt>
    <dgm:pt modelId="{3379B411-2063-44D0-B9BC-5B6AD9535197}" type="pres">
      <dgm:prSet presAssocID="{3367DF80-9CD0-4CE7-9351-47574B64D7FF}" presName="aSpace2" presStyleCnt="0"/>
      <dgm:spPr/>
    </dgm:pt>
    <dgm:pt modelId="{965F66B7-27C0-4C9E-BAD4-BAECF75BA375}" type="pres">
      <dgm:prSet presAssocID="{4F0A5104-2BFE-4EA2-9523-B6C84D18DC71}" presName="childNode" presStyleLbl="node1" presStyleIdx="10" presStyleCnt="12">
        <dgm:presLayoutVars>
          <dgm:bulletEnabled val="1"/>
        </dgm:presLayoutVars>
      </dgm:prSet>
      <dgm:spPr/>
    </dgm:pt>
    <dgm:pt modelId="{4ABC1A1A-A76D-49B2-BC7E-7A1946ED1B15}" type="pres">
      <dgm:prSet presAssocID="{4F0A5104-2BFE-4EA2-9523-B6C84D18DC71}" presName="aSpace2" presStyleCnt="0"/>
      <dgm:spPr/>
    </dgm:pt>
    <dgm:pt modelId="{B6D34F0D-D91E-40B8-A22E-72234F04C181}" type="pres">
      <dgm:prSet presAssocID="{D7DAFAB5-21F8-400C-A24F-78ACE644106C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774D570C-65D7-43DA-9103-15E59DDF1D83}" type="presOf" srcId="{309CF7E1-5C16-4F5A-9F23-456C78057B41}" destId="{E5E7C740-63E2-4B5D-B538-7F6F0464F8AC}" srcOrd="0" destOrd="0" presId="urn:microsoft.com/office/officeart/2005/8/layout/lProcess2"/>
    <dgm:cxn modelId="{5B9D2B20-C6B9-4FC6-8890-E05F20F5D97A}" srcId="{875742A5-39AF-41AD-A5E1-7EFDEB61F35E}" destId="{CA448516-C50F-4905-9F1F-047384249DBD}" srcOrd="6" destOrd="0" parTransId="{91274E28-937E-4A1F-80A6-8E2F6729B929}" sibTransId="{53E0C7A2-6732-4B38-94A3-54D3B35CC3F7}"/>
    <dgm:cxn modelId="{050D2621-B777-482F-8212-6DAC176F88E5}" srcId="{DCD45817-7CCA-44DD-80A4-04939270837F}" destId="{875742A5-39AF-41AD-A5E1-7EFDEB61F35E}" srcOrd="0" destOrd="0" parTransId="{3D6716C2-323A-4127-9B42-4E7CF0504E99}" sibTransId="{9FF30B71-8BEF-431E-B2B7-AC2FCFB668E9}"/>
    <dgm:cxn modelId="{C6722E24-8C22-49B7-BC02-C76463C8B35F}" type="presOf" srcId="{3367DF80-9CD0-4CE7-9351-47574B64D7FF}" destId="{1766EA44-71B1-42AD-92FD-1E8325FC4983}" srcOrd="0" destOrd="0" presId="urn:microsoft.com/office/officeart/2005/8/layout/lProcess2"/>
    <dgm:cxn modelId="{8D909631-339D-4F55-87CF-1D5304EC9E9B}" type="presOf" srcId="{BD99497C-8909-4F91-88C1-A84F4B02F549}" destId="{D5FC3354-28E5-4ED8-BFD2-D41BD6716B43}" srcOrd="0" destOrd="0" presId="urn:microsoft.com/office/officeart/2005/8/layout/lProcess2"/>
    <dgm:cxn modelId="{928C1B36-1B42-40FF-9774-058BBC8BB9C8}" type="presOf" srcId="{D7DAFAB5-21F8-400C-A24F-78ACE644106C}" destId="{B6D34F0D-D91E-40B8-A22E-72234F04C181}" srcOrd="0" destOrd="0" presId="urn:microsoft.com/office/officeart/2005/8/layout/lProcess2"/>
    <dgm:cxn modelId="{3238013A-47FC-44D3-91E6-578E2FF09572}" srcId="{875742A5-39AF-41AD-A5E1-7EFDEB61F35E}" destId="{2C6B277F-F7D9-472C-B93C-CD7D33B73FC1}" srcOrd="1" destOrd="0" parTransId="{19958E0F-1734-426F-BE14-67DB8C83EC55}" sibTransId="{2A2A0F6E-9B16-4E53-BB9E-C1985E5C8E79}"/>
    <dgm:cxn modelId="{57D68D40-7EDB-4845-BA21-1036480462D0}" type="presOf" srcId="{875742A5-39AF-41AD-A5E1-7EFDEB61F35E}" destId="{CCDFF104-0D7F-46B8-A55F-F5F1F9DC4849}" srcOrd="0" destOrd="0" presId="urn:microsoft.com/office/officeart/2005/8/layout/lProcess2"/>
    <dgm:cxn modelId="{A38BCE48-9C8E-479B-86E2-B7E62197869A}" srcId="{BD99497C-8909-4F91-88C1-A84F4B02F549}" destId="{80A3E706-8CA3-4303-BB68-16B312AE85FB}" srcOrd="0" destOrd="0" parTransId="{C9FC30F9-1A0F-41DA-B98D-6E81CD14BE71}" sibTransId="{01468559-0572-448C-AA67-8069EB29AD47}"/>
    <dgm:cxn modelId="{0FCEF277-358D-47FD-988F-63F0256CD544}" type="presOf" srcId="{CA448516-C50F-4905-9F1F-047384249DBD}" destId="{B54A021E-9EB5-4720-8A9B-DD274D072DB8}" srcOrd="0" destOrd="0" presId="urn:microsoft.com/office/officeart/2005/8/layout/lProcess2"/>
    <dgm:cxn modelId="{92BC9358-C40F-4B97-8CB1-C1454D1EF9C6}" type="presOf" srcId="{14A07769-AEBA-48F3-B807-872120D5F9AC}" destId="{6B4FF084-6643-427D-BB89-647CEE95633D}" srcOrd="0" destOrd="0" presId="urn:microsoft.com/office/officeart/2005/8/layout/lProcess2"/>
    <dgm:cxn modelId="{72E19259-8CD6-4769-9309-DFBFD0ABE3DE}" type="presOf" srcId="{DCD45817-7CCA-44DD-80A4-04939270837F}" destId="{D080104E-7C14-439F-83E7-06E343961D31}" srcOrd="0" destOrd="0" presId="urn:microsoft.com/office/officeart/2005/8/layout/lProcess2"/>
    <dgm:cxn modelId="{6D41C67E-0164-4173-92ED-374923DDEAF4}" type="presOf" srcId="{1604E6E3-B86B-4A53-9C48-3D9D3CDC917B}" destId="{78EFA3FF-C03D-4E8D-A4F6-604D3D5BC7B4}" srcOrd="0" destOrd="0" presId="urn:microsoft.com/office/officeart/2005/8/layout/lProcess2"/>
    <dgm:cxn modelId="{B0940092-A0F8-4839-A9CF-44A05C31D8C3}" srcId="{BD99497C-8909-4F91-88C1-A84F4B02F549}" destId="{D7DAFAB5-21F8-400C-A24F-78ACE644106C}" srcOrd="4" destOrd="0" parTransId="{315DA1BE-82CA-4878-BE90-FCFF3DEA62CF}" sibTransId="{C1E84BC7-2569-4BB3-8BCA-B460DF07F0D0}"/>
    <dgm:cxn modelId="{0330CE99-3665-4A45-BB56-C526946ECF1D}" type="presOf" srcId="{80A3E706-8CA3-4303-BB68-16B312AE85FB}" destId="{FFF8C40F-2527-4FB4-9BEB-05534DB37C20}" srcOrd="0" destOrd="0" presId="urn:microsoft.com/office/officeart/2005/8/layout/lProcess2"/>
    <dgm:cxn modelId="{898403AA-5178-4873-A189-CECB25961792}" srcId="{BD99497C-8909-4F91-88C1-A84F4B02F549}" destId="{4F0A5104-2BFE-4EA2-9523-B6C84D18DC71}" srcOrd="3" destOrd="0" parTransId="{33990A4C-B8E7-40E0-81C3-BE08829FD9FC}" sibTransId="{1C003EEA-74E3-43C6-A79C-2D55FBA2FADE}"/>
    <dgm:cxn modelId="{793E7CB9-350B-42AB-88FF-9B6C6166D736}" type="presOf" srcId="{F89F766F-BC62-48DD-B6E1-4E458977DE94}" destId="{3355843D-5CCD-4483-BB77-D72898E27A64}" srcOrd="0" destOrd="0" presId="urn:microsoft.com/office/officeart/2005/8/layout/lProcess2"/>
    <dgm:cxn modelId="{384937BA-F346-4BC5-BBC6-ECA25D06C709}" srcId="{875742A5-39AF-41AD-A5E1-7EFDEB61F35E}" destId="{309CF7E1-5C16-4F5A-9F23-456C78057B41}" srcOrd="5" destOrd="0" parTransId="{0DBFDEDC-8480-461B-BBF7-58AA2B4D7024}" sibTransId="{E295F7E2-0558-4FFB-A564-5F4DA6A808AA}"/>
    <dgm:cxn modelId="{C1C687BE-8C9D-4DE3-816A-0F0F043E7DDE}" srcId="{BD99497C-8909-4F91-88C1-A84F4B02F549}" destId="{D412E8A0-9A76-4718-8001-2AF71B137704}" srcOrd="1" destOrd="0" parTransId="{D38E7857-7423-4D1D-ABE0-0D346FC1D4DF}" sibTransId="{48A648B4-9316-43F2-BA22-188DF63F3E87}"/>
    <dgm:cxn modelId="{CB5ED3C2-5EB4-4CB5-843C-128EB202901B}" type="presOf" srcId="{ED4D1AA8-2494-43E0-87C2-4733C67FD11F}" destId="{DD75B14B-1790-49C8-BBBB-E40904B74348}" srcOrd="0" destOrd="0" presId="urn:microsoft.com/office/officeart/2005/8/layout/lProcess2"/>
    <dgm:cxn modelId="{FDA46AC7-2BA6-40AD-B3D5-0AEB3C5BE191}" srcId="{875742A5-39AF-41AD-A5E1-7EFDEB61F35E}" destId="{1604E6E3-B86B-4A53-9C48-3D9D3CDC917B}" srcOrd="2" destOrd="0" parTransId="{5E18CE01-0C23-4D02-8796-BA3DA71D1EE2}" sibTransId="{658EE1C5-1253-45A2-A44E-D79632A24182}"/>
    <dgm:cxn modelId="{EB9FA6CC-FC6B-4915-B108-78514DB0D34C}" type="presOf" srcId="{875742A5-39AF-41AD-A5E1-7EFDEB61F35E}" destId="{CD815940-7F21-4C4D-A42D-F14ACAE8D99E}" srcOrd="1" destOrd="0" presId="urn:microsoft.com/office/officeart/2005/8/layout/lProcess2"/>
    <dgm:cxn modelId="{D571B1D0-09E6-4DA1-A866-FF2A4C93C784}" srcId="{BD99497C-8909-4F91-88C1-A84F4B02F549}" destId="{3367DF80-9CD0-4CE7-9351-47574B64D7FF}" srcOrd="2" destOrd="0" parTransId="{9A5982C6-21D7-4641-B9BC-6B97BF781BB4}" sibTransId="{6C07CE48-6837-41E5-B8A6-E2250023F96A}"/>
    <dgm:cxn modelId="{C72A4AD1-AB4A-42E0-8F7C-F6E8731B40B3}" srcId="{875742A5-39AF-41AD-A5E1-7EFDEB61F35E}" destId="{ED4D1AA8-2494-43E0-87C2-4733C67FD11F}" srcOrd="3" destOrd="0" parTransId="{DB3DB3D5-EE49-45CF-AA9F-253F81ED4215}" sibTransId="{15E12589-9F88-44E7-AE21-CE39DF7002D9}"/>
    <dgm:cxn modelId="{4820F5D2-DF1F-4609-849D-37D6439EE508}" srcId="{DCD45817-7CCA-44DD-80A4-04939270837F}" destId="{BD99497C-8909-4F91-88C1-A84F4B02F549}" srcOrd="1" destOrd="0" parTransId="{43432754-95E3-474E-A6D3-029F5224C425}" sibTransId="{7CD23541-E908-432B-9E3A-3BB18DEB3DA9}"/>
    <dgm:cxn modelId="{117E30EF-A132-443A-9369-A617F3BB9FE6}" type="presOf" srcId="{4F0A5104-2BFE-4EA2-9523-B6C84D18DC71}" destId="{965F66B7-27C0-4C9E-BAD4-BAECF75BA375}" srcOrd="0" destOrd="0" presId="urn:microsoft.com/office/officeart/2005/8/layout/lProcess2"/>
    <dgm:cxn modelId="{09136FF0-BCF6-481A-8A4F-4CDEBA45DFCE}" type="presOf" srcId="{2C6B277F-F7D9-472C-B93C-CD7D33B73FC1}" destId="{0D38EE63-8931-4538-9A93-5E98F6D081F0}" srcOrd="0" destOrd="0" presId="urn:microsoft.com/office/officeart/2005/8/layout/lProcess2"/>
    <dgm:cxn modelId="{E247B6F0-9AC7-4C7A-A82E-8694045F283D}" srcId="{875742A5-39AF-41AD-A5E1-7EFDEB61F35E}" destId="{14A07769-AEBA-48F3-B807-872120D5F9AC}" srcOrd="4" destOrd="0" parTransId="{D48B6B5A-3893-44E7-B8EF-588FFDE6B847}" sibTransId="{032D7E0A-4D39-47FE-A6B6-C608B51CF69A}"/>
    <dgm:cxn modelId="{3E9834F7-810C-457A-B5D5-29DFA8FE68B1}" type="presOf" srcId="{BD99497C-8909-4F91-88C1-A84F4B02F549}" destId="{200AF557-A208-45CC-844C-911E94C82D0A}" srcOrd="1" destOrd="0" presId="urn:microsoft.com/office/officeart/2005/8/layout/lProcess2"/>
    <dgm:cxn modelId="{6D4C7EF7-EB85-4553-80BA-BC3B6B0AA3F7}" srcId="{875742A5-39AF-41AD-A5E1-7EFDEB61F35E}" destId="{F89F766F-BC62-48DD-B6E1-4E458977DE94}" srcOrd="0" destOrd="0" parTransId="{5BD25FE4-333B-4B7F-A964-5B682A1E1EC9}" sibTransId="{873DEB88-D282-4702-BA7B-CC7B6C5175DF}"/>
    <dgm:cxn modelId="{1D6F7CFB-F850-432F-BA16-9CC4CF6E29B1}" type="presOf" srcId="{D412E8A0-9A76-4718-8001-2AF71B137704}" destId="{B153D466-8D95-4146-B3B3-D23D8A784DCC}" srcOrd="0" destOrd="0" presId="urn:microsoft.com/office/officeart/2005/8/layout/lProcess2"/>
    <dgm:cxn modelId="{557FC6E2-348B-49A7-9316-E58C624D5F39}" type="presParOf" srcId="{D080104E-7C14-439F-83E7-06E343961D31}" destId="{2F4AFFE7-269F-4907-A297-ACA1B9FF0FAB}" srcOrd="0" destOrd="0" presId="urn:microsoft.com/office/officeart/2005/8/layout/lProcess2"/>
    <dgm:cxn modelId="{7E3996A5-BE73-4433-BE4B-F06CB6D8A216}" type="presParOf" srcId="{2F4AFFE7-269F-4907-A297-ACA1B9FF0FAB}" destId="{CCDFF104-0D7F-46B8-A55F-F5F1F9DC4849}" srcOrd="0" destOrd="0" presId="urn:microsoft.com/office/officeart/2005/8/layout/lProcess2"/>
    <dgm:cxn modelId="{A3B2D171-A1EB-4E3E-BCD4-3A5F20A391E7}" type="presParOf" srcId="{2F4AFFE7-269F-4907-A297-ACA1B9FF0FAB}" destId="{CD815940-7F21-4C4D-A42D-F14ACAE8D99E}" srcOrd="1" destOrd="0" presId="urn:microsoft.com/office/officeart/2005/8/layout/lProcess2"/>
    <dgm:cxn modelId="{D7E59135-083A-4DA0-8A5F-5706EB9C6625}" type="presParOf" srcId="{2F4AFFE7-269F-4907-A297-ACA1B9FF0FAB}" destId="{E037670A-5CCD-472F-967A-4466B188C71C}" srcOrd="2" destOrd="0" presId="urn:microsoft.com/office/officeart/2005/8/layout/lProcess2"/>
    <dgm:cxn modelId="{20EB85A9-08C2-4F95-80A4-87F7CEA8039C}" type="presParOf" srcId="{E037670A-5CCD-472F-967A-4466B188C71C}" destId="{D84ED088-7B57-4A04-9D9A-EB595B48D416}" srcOrd="0" destOrd="0" presId="urn:microsoft.com/office/officeart/2005/8/layout/lProcess2"/>
    <dgm:cxn modelId="{AA396B65-23CE-4702-9380-64DD64041808}" type="presParOf" srcId="{D84ED088-7B57-4A04-9D9A-EB595B48D416}" destId="{3355843D-5CCD-4483-BB77-D72898E27A64}" srcOrd="0" destOrd="0" presId="urn:microsoft.com/office/officeart/2005/8/layout/lProcess2"/>
    <dgm:cxn modelId="{4E0F86F4-5506-40C9-AA1E-A5BC6E317931}" type="presParOf" srcId="{D84ED088-7B57-4A04-9D9A-EB595B48D416}" destId="{7621ABFF-ABBD-469C-86F2-40719C849404}" srcOrd="1" destOrd="0" presId="urn:microsoft.com/office/officeart/2005/8/layout/lProcess2"/>
    <dgm:cxn modelId="{14D3E657-13E4-43DF-BBBE-8AE2D98FE29B}" type="presParOf" srcId="{D84ED088-7B57-4A04-9D9A-EB595B48D416}" destId="{0D38EE63-8931-4538-9A93-5E98F6D081F0}" srcOrd="2" destOrd="0" presId="urn:microsoft.com/office/officeart/2005/8/layout/lProcess2"/>
    <dgm:cxn modelId="{09FEA156-D02C-48C7-9972-1E90259A5AA1}" type="presParOf" srcId="{D84ED088-7B57-4A04-9D9A-EB595B48D416}" destId="{FFFF5ADE-667D-47AF-B3E1-FEC6E46BC810}" srcOrd="3" destOrd="0" presId="urn:microsoft.com/office/officeart/2005/8/layout/lProcess2"/>
    <dgm:cxn modelId="{A803DB9A-E4A4-47DB-8C93-D43503EDA6B0}" type="presParOf" srcId="{D84ED088-7B57-4A04-9D9A-EB595B48D416}" destId="{78EFA3FF-C03D-4E8D-A4F6-604D3D5BC7B4}" srcOrd="4" destOrd="0" presId="urn:microsoft.com/office/officeart/2005/8/layout/lProcess2"/>
    <dgm:cxn modelId="{2408A721-ADA8-4957-9E73-8971C420B00A}" type="presParOf" srcId="{D84ED088-7B57-4A04-9D9A-EB595B48D416}" destId="{A107DE3D-EC2C-4AA7-BB10-495640CD11BE}" srcOrd="5" destOrd="0" presId="urn:microsoft.com/office/officeart/2005/8/layout/lProcess2"/>
    <dgm:cxn modelId="{1E08645D-7EFF-4DEE-908B-55ECC2B6B771}" type="presParOf" srcId="{D84ED088-7B57-4A04-9D9A-EB595B48D416}" destId="{DD75B14B-1790-49C8-BBBB-E40904B74348}" srcOrd="6" destOrd="0" presId="urn:microsoft.com/office/officeart/2005/8/layout/lProcess2"/>
    <dgm:cxn modelId="{D1FD0A22-EC2A-413E-A3CB-1C55C3DF76D2}" type="presParOf" srcId="{D84ED088-7B57-4A04-9D9A-EB595B48D416}" destId="{AB4C8E36-6BBC-4722-B298-C694A9071356}" srcOrd="7" destOrd="0" presId="urn:microsoft.com/office/officeart/2005/8/layout/lProcess2"/>
    <dgm:cxn modelId="{7D2E37CF-C1A1-46CE-9F52-3FCB30ADEE38}" type="presParOf" srcId="{D84ED088-7B57-4A04-9D9A-EB595B48D416}" destId="{6B4FF084-6643-427D-BB89-647CEE95633D}" srcOrd="8" destOrd="0" presId="urn:microsoft.com/office/officeart/2005/8/layout/lProcess2"/>
    <dgm:cxn modelId="{11BEAA43-1563-4A8A-84A3-A2562B72537C}" type="presParOf" srcId="{D84ED088-7B57-4A04-9D9A-EB595B48D416}" destId="{C07B17E6-BAFA-4F66-94B4-1C94FD0E3B47}" srcOrd="9" destOrd="0" presId="urn:microsoft.com/office/officeart/2005/8/layout/lProcess2"/>
    <dgm:cxn modelId="{9349BB3A-2A8F-4DF9-8D9A-A1B646C75BF3}" type="presParOf" srcId="{D84ED088-7B57-4A04-9D9A-EB595B48D416}" destId="{E5E7C740-63E2-4B5D-B538-7F6F0464F8AC}" srcOrd="10" destOrd="0" presId="urn:microsoft.com/office/officeart/2005/8/layout/lProcess2"/>
    <dgm:cxn modelId="{5E21EF52-9B94-4CFF-9E22-7C8DDA70C989}" type="presParOf" srcId="{D84ED088-7B57-4A04-9D9A-EB595B48D416}" destId="{CCC498CB-DBBC-4369-9CA7-F239959682B3}" srcOrd="11" destOrd="0" presId="urn:microsoft.com/office/officeart/2005/8/layout/lProcess2"/>
    <dgm:cxn modelId="{1BBFF914-B247-4B3E-960B-BEE460370F5E}" type="presParOf" srcId="{D84ED088-7B57-4A04-9D9A-EB595B48D416}" destId="{B54A021E-9EB5-4720-8A9B-DD274D072DB8}" srcOrd="12" destOrd="0" presId="urn:microsoft.com/office/officeart/2005/8/layout/lProcess2"/>
    <dgm:cxn modelId="{E1950AA7-2E83-4578-9F9A-2D3C3D70A836}" type="presParOf" srcId="{D080104E-7C14-439F-83E7-06E343961D31}" destId="{58DA7ED2-663F-4AAD-987E-36DA068C92E6}" srcOrd="1" destOrd="0" presId="urn:microsoft.com/office/officeart/2005/8/layout/lProcess2"/>
    <dgm:cxn modelId="{0D33C37C-790F-4AFF-8261-DB7F0A4D15CD}" type="presParOf" srcId="{D080104E-7C14-439F-83E7-06E343961D31}" destId="{2FC6FA54-3114-428A-9CCD-3E74D2DC41C3}" srcOrd="2" destOrd="0" presId="urn:microsoft.com/office/officeart/2005/8/layout/lProcess2"/>
    <dgm:cxn modelId="{0EB87ACD-16C6-496F-8F75-94B4BA859B99}" type="presParOf" srcId="{2FC6FA54-3114-428A-9CCD-3E74D2DC41C3}" destId="{D5FC3354-28E5-4ED8-BFD2-D41BD6716B43}" srcOrd="0" destOrd="0" presId="urn:microsoft.com/office/officeart/2005/8/layout/lProcess2"/>
    <dgm:cxn modelId="{A654361E-8C2B-4B88-A16A-16F27647B38C}" type="presParOf" srcId="{2FC6FA54-3114-428A-9CCD-3E74D2DC41C3}" destId="{200AF557-A208-45CC-844C-911E94C82D0A}" srcOrd="1" destOrd="0" presId="urn:microsoft.com/office/officeart/2005/8/layout/lProcess2"/>
    <dgm:cxn modelId="{92F3EBE2-D369-4919-8816-CBF0DEF54EAE}" type="presParOf" srcId="{2FC6FA54-3114-428A-9CCD-3E74D2DC41C3}" destId="{FACD8379-6D1C-4112-978B-8D697E8548F0}" srcOrd="2" destOrd="0" presId="urn:microsoft.com/office/officeart/2005/8/layout/lProcess2"/>
    <dgm:cxn modelId="{047C32AA-9A3E-4405-AE17-F9604EEB65ED}" type="presParOf" srcId="{FACD8379-6D1C-4112-978B-8D697E8548F0}" destId="{B704511D-0575-431E-9B53-7F3507ABBFCE}" srcOrd="0" destOrd="0" presId="urn:microsoft.com/office/officeart/2005/8/layout/lProcess2"/>
    <dgm:cxn modelId="{E90DE514-D08D-49A4-BE51-EC898F2EC2D4}" type="presParOf" srcId="{B704511D-0575-431E-9B53-7F3507ABBFCE}" destId="{FFF8C40F-2527-4FB4-9BEB-05534DB37C20}" srcOrd="0" destOrd="0" presId="urn:microsoft.com/office/officeart/2005/8/layout/lProcess2"/>
    <dgm:cxn modelId="{2059B40C-2ADD-4A8D-A78A-233400C9960D}" type="presParOf" srcId="{B704511D-0575-431E-9B53-7F3507ABBFCE}" destId="{CFA83361-FEC5-4BCD-9B51-C5014CA192BD}" srcOrd="1" destOrd="0" presId="urn:microsoft.com/office/officeart/2005/8/layout/lProcess2"/>
    <dgm:cxn modelId="{9885D4AF-B79A-46E2-957E-B6293835B1E2}" type="presParOf" srcId="{B704511D-0575-431E-9B53-7F3507ABBFCE}" destId="{B153D466-8D95-4146-B3B3-D23D8A784DCC}" srcOrd="2" destOrd="0" presId="urn:microsoft.com/office/officeart/2005/8/layout/lProcess2"/>
    <dgm:cxn modelId="{A2253ADC-61A6-49D8-8CB4-BF8086FA44DB}" type="presParOf" srcId="{B704511D-0575-431E-9B53-7F3507ABBFCE}" destId="{A2455759-4B1F-4A1D-BF9F-252A431CA5A3}" srcOrd="3" destOrd="0" presId="urn:microsoft.com/office/officeart/2005/8/layout/lProcess2"/>
    <dgm:cxn modelId="{69D6D8AD-760C-4C23-9B45-040A68FEA276}" type="presParOf" srcId="{B704511D-0575-431E-9B53-7F3507ABBFCE}" destId="{1766EA44-71B1-42AD-92FD-1E8325FC4983}" srcOrd="4" destOrd="0" presId="urn:microsoft.com/office/officeart/2005/8/layout/lProcess2"/>
    <dgm:cxn modelId="{EE4909CD-2F34-4B76-A3E6-767D532EB9BD}" type="presParOf" srcId="{B704511D-0575-431E-9B53-7F3507ABBFCE}" destId="{3379B411-2063-44D0-B9BC-5B6AD9535197}" srcOrd="5" destOrd="0" presId="urn:microsoft.com/office/officeart/2005/8/layout/lProcess2"/>
    <dgm:cxn modelId="{2F771C9A-218E-4EF5-A0B5-1A6F47EB7FAD}" type="presParOf" srcId="{B704511D-0575-431E-9B53-7F3507ABBFCE}" destId="{965F66B7-27C0-4C9E-BAD4-BAECF75BA375}" srcOrd="6" destOrd="0" presId="urn:microsoft.com/office/officeart/2005/8/layout/lProcess2"/>
    <dgm:cxn modelId="{B9D8C743-3E7F-469B-BE87-286045D3B4F2}" type="presParOf" srcId="{B704511D-0575-431E-9B53-7F3507ABBFCE}" destId="{4ABC1A1A-A76D-49B2-BC7E-7A1946ED1B15}" srcOrd="7" destOrd="0" presId="urn:microsoft.com/office/officeart/2005/8/layout/lProcess2"/>
    <dgm:cxn modelId="{126421C7-C31D-4C50-AA43-7A0E40147389}" type="presParOf" srcId="{B704511D-0575-431E-9B53-7F3507ABBFCE}" destId="{B6D34F0D-D91E-40B8-A22E-72234F04C181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4BF08F-37BC-4D0D-90BA-9338BCDD01DB}" type="doc">
      <dgm:prSet loTypeId="urn:microsoft.com/office/officeart/2005/8/layout/hList3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BC853FA-A28B-41F5-A125-D314CFDB2134}">
      <dgm:prSet phldrT="[Text]"/>
      <dgm:spPr/>
      <dgm:t>
        <a:bodyPr/>
        <a:lstStyle/>
        <a:p>
          <a:r>
            <a:rPr lang="en-US" dirty="0"/>
            <a:t>How much do you know about coding/programming?</a:t>
          </a:r>
        </a:p>
      </dgm:t>
    </dgm:pt>
    <dgm:pt modelId="{BB5D72BC-CD72-4DC3-BAC8-87E4106AB61F}" type="parTrans" cxnId="{3423C31E-11FD-44DC-AEAA-072327034E1D}">
      <dgm:prSet/>
      <dgm:spPr/>
      <dgm:t>
        <a:bodyPr/>
        <a:lstStyle/>
        <a:p>
          <a:endParaRPr lang="en-US"/>
        </a:p>
      </dgm:t>
    </dgm:pt>
    <dgm:pt modelId="{5E6BF6F4-9431-4010-8188-AF0CAD485481}" type="sibTrans" cxnId="{3423C31E-11FD-44DC-AEAA-072327034E1D}">
      <dgm:prSet/>
      <dgm:spPr/>
      <dgm:t>
        <a:bodyPr/>
        <a:lstStyle/>
        <a:p>
          <a:endParaRPr lang="en-US"/>
        </a:p>
      </dgm:t>
    </dgm:pt>
    <dgm:pt modelId="{41DE6B64-EEEC-45E8-AC5D-FF17D92214C6}">
      <dgm:prSet phldrT="[Text]"/>
      <dgm:spPr/>
      <dgm:t>
        <a:bodyPr/>
        <a:lstStyle/>
        <a:p>
          <a:r>
            <a:rPr lang="en-US" dirty="0"/>
            <a:t>1. Super new, what’s that BTW?</a:t>
          </a:r>
        </a:p>
      </dgm:t>
    </dgm:pt>
    <dgm:pt modelId="{72A5CD01-D443-46FC-B657-EDFDF800B946}" type="parTrans" cxnId="{8C4CDC27-6853-463E-90DF-FF873548246D}">
      <dgm:prSet/>
      <dgm:spPr/>
      <dgm:t>
        <a:bodyPr/>
        <a:lstStyle/>
        <a:p>
          <a:endParaRPr lang="en-US"/>
        </a:p>
      </dgm:t>
    </dgm:pt>
    <dgm:pt modelId="{D4300DC2-C97F-4B7B-A20E-E35C2C1F0C4C}" type="sibTrans" cxnId="{8C4CDC27-6853-463E-90DF-FF873548246D}">
      <dgm:prSet/>
      <dgm:spPr/>
      <dgm:t>
        <a:bodyPr/>
        <a:lstStyle/>
        <a:p>
          <a:endParaRPr lang="en-US"/>
        </a:p>
      </dgm:t>
    </dgm:pt>
    <dgm:pt modelId="{C406393A-27F0-412F-8DB8-5CEBE208206D}">
      <dgm:prSet phldrT="[Text]"/>
      <dgm:spPr/>
      <dgm:t>
        <a:bodyPr/>
        <a:lstStyle/>
        <a:p>
          <a:r>
            <a:rPr lang="en-US" dirty="0"/>
            <a:t>2. My course made me learn that… So yeah</a:t>
          </a:r>
        </a:p>
      </dgm:t>
    </dgm:pt>
    <dgm:pt modelId="{8657C25D-DEBE-40AA-9EB9-696BFF57E4E1}" type="parTrans" cxnId="{7188F744-08F1-4A0F-BED0-D66D0B1A7B3F}">
      <dgm:prSet/>
      <dgm:spPr/>
      <dgm:t>
        <a:bodyPr/>
        <a:lstStyle/>
        <a:p>
          <a:endParaRPr lang="en-US"/>
        </a:p>
      </dgm:t>
    </dgm:pt>
    <dgm:pt modelId="{1AC8C632-AA17-49C4-822E-7A091956DF0F}" type="sibTrans" cxnId="{7188F744-08F1-4A0F-BED0-D66D0B1A7B3F}">
      <dgm:prSet/>
      <dgm:spPr/>
      <dgm:t>
        <a:bodyPr/>
        <a:lstStyle/>
        <a:p>
          <a:endParaRPr lang="en-US"/>
        </a:p>
      </dgm:t>
    </dgm:pt>
    <dgm:pt modelId="{512D5552-D171-4BBB-8E93-FA7279DBFE34}">
      <dgm:prSet phldrT="[Text]"/>
      <dgm:spPr/>
      <dgm:t>
        <a:bodyPr/>
        <a:lstStyle/>
        <a:p>
          <a:r>
            <a:rPr lang="en-US" dirty="0"/>
            <a:t>3. Somewhat comfortable with it.</a:t>
          </a:r>
        </a:p>
      </dgm:t>
    </dgm:pt>
    <dgm:pt modelId="{E8B49AA1-6D44-4880-BF6A-49F893D2E1F5}" type="parTrans" cxnId="{49818561-2467-4011-837A-DCB48AF41FBE}">
      <dgm:prSet/>
      <dgm:spPr/>
      <dgm:t>
        <a:bodyPr/>
        <a:lstStyle/>
        <a:p>
          <a:endParaRPr lang="en-US"/>
        </a:p>
      </dgm:t>
    </dgm:pt>
    <dgm:pt modelId="{F3CBA2CC-186D-49A8-B53D-CDE0AB036CCF}" type="sibTrans" cxnId="{49818561-2467-4011-837A-DCB48AF41FBE}">
      <dgm:prSet/>
      <dgm:spPr/>
      <dgm:t>
        <a:bodyPr/>
        <a:lstStyle/>
        <a:p>
          <a:endParaRPr lang="en-US"/>
        </a:p>
      </dgm:t>
    </dgm:pt>
    <dgm:pt modelId="{81513C3A-228F-4AC4-9421-B4B43AA6B01B}">
      <dgm:prSet phldrT="[Text]"/>
      <dgm:spPr/>
      <dgm:t>
        <a:bodyPr/>
        <a:lstStyle/>
        <a:p>
          <a:r>
            <a:rPr lang="en-US" dirty="0"/>
            <a:t>4. I’m not here to learn. I’m here to challenge.</a:t>
          </a:r>
        </a:p>
      </dgm:t>
    </dgm:pt>
    <dgm:pt modelId="{59E43D9A-9E52-42E4-A4A6-B78A210118B7}" type="parTrans" cxnId="{9B310C39-E8DF-42D0-9F95-375958F5E42E}">
      <dgm:prSet/>
      <dgm:spPr/>
      <dgm:t>
        <a:bodyPr/>
        <a:lstStyle/>
        <a:p>
          <a:endParaRPr lang="en-US"/>
        </a:p>
      </dgm:t>
    </dgm:pt>
    <dgm:pt modelId="{5021AE19-A9BD-4963-A00B-C169BC3E0106}" type="sibTrans" cxnId="{9B310C39-E8DF-42D0-9F95-375958F5E42E}">
      <dgm:prSet/>
      <dgm:spPr/>
      <dgm:t>
        <a:bodyPr/>
        <a:lstStyle/>
        <a:p>
          <a:endParaRPr lang="en-US"/>
        </a:p>
      </dgm:t>
    </dgm:pt>
    <dgm:pt modelId="{0384EBE8-8C1A-4F82-A73B-9FBD67B9706D}" type="pres">
      <dgm:prSet presAssocID="{FE4BF08F-37BC-4D0D-90BA-9338BCDD01DB}" presName="composite" presStyleCnt="0">
        <dgm:presLayoutVars>
          <dgm:chMax val="1"/>
          <dgm:dir/>
          <dgm:resizeHandles val="exact"/>
        </dgm:presLayoutVars>
      </dgm:prSet>
      <dgm:spPr/>
    </dgm:pt>
    <dgm:pt modelId="{BDF6290F-3FCD-4A50-BE8D-1BDCBC81EBEA}" type="pres">
      <dgm:prSet presAssocID="{6BC853FA-A28B-41F5-A125-D314CFDB2134}" presName="roof" presStyleLbl="dkBgShp" presStyleIdx="0" presStyleCnt="2"/>
      <dgm:spPr/>
    </dgm:pt>
    <dgm:pt modelId="{10003685-795D-44B9-BEE5-5208EAEC74BC}" type="pres">
      <dgm:prSet presAssocID="{6BC853FA-A28B-41F5-A125-D314CFDB2134}" presName="pillars" presStyleCnt="0"/>
      <dgm:spPr/>
    </dgm:pt>
    <dgm:pt modelId="{CD708309-80F3-400B-A93F-8AEB03E1B88A}" type="pres">
      <dgm:prSet presAssocID="{6BC853FA-A28B-41F5-A125-D314CFDB2134}" presName="pillar1" presStyleLbl="node1" presStyleIdx="0" presStyleCnt="4">
        <dgm:presLayoutVars>
          <dgm:bulletEnabled val="1"/>
        </dgm:presLayoutVars>
      </dgm:prSet>
      <dgm:spPr/>
    </dgm:pt>
    <dgm:pt modelId="{94170622-A151-48C0-A487-64073B29B4FA}" type="pres">
      <dgm:prSet presAssocID="{C406393A-27F0-412F-8DB8-5CEBE208206D}" presName="pillarX" presStyleLbl="node1" presStyleIdx="1" presStyleCnt="4">
        <dgm:presLayoutVars>
          <dgm:bulletEnabled val="1"/>
        </dgm:presLayoutVars>
      </dgm:prSet>
      <dgm:spPr/>
    </dgm:pt>
    <dgm:pt modelId="{F31B78DB-FF77-49B4-A2B7-F74AB1CA8EF6}" type="pres">
      <dgm:prSet presAssocID="{512D5552-D171-4BBB-8E93-FA7279DBFE34}" presName="pillarX" presStyleLbl="node1" presStyleIdx="2" presStyleCnt="4">
        <dgm:presLayoutVars>
          <dgm:bulletEnabled val="1"/>
        </dgm:presLayoutVars>
      </dgm:prSet>
      <dgm:spPr/>
    </dgm:pt>
    <dgm:pt modelId="{3C1948BE-D673-4458-AA1E-AAAA8660CF03}" type="pres">
      <dgm:prSet presAssocID="{81513C3A-228F-4AC4-9421-B4B43AA6B01B}" presName="pillarX" presStyleLbl="node1" presStyleIdx="3" presStyleCnt="4">
        <dgm:presLayoutVars>
          <dgm:bulletEnabled val="1"/>
        </dgm:presLayoutVars>
      </dgm:prSet>
      <dgm:spPr/>
    </dgm:pt>
    <dgm:pt modelId="{6E954A33-0F5F-4D07-8731-7C61E8B4C441}" type="pres">
      <dgm:prSet presAssocID="{6BC853FA-A28B-41F5-A125-D314CFDB2134}" presName="base" presStyleLbl="dkBgShp" presStyleIdx="1" presStyleCnt="2"/>
      <dgm:spPr/>
    </dgm:pt>
  </dgm:ptLst>
  <dgm:cxnLst>
    <dgm:cxn modelId="{9A0C1B1A-4E8B-4865-8282-A6B156E4F277}" type="presOf" srcId="{512D5552-D171-4BBB-8E93-FA7279DBFE34}" destId="{F31B78DB-FF77-49B4-A2B7-F74AB1CA8EF6}" srcOrd="0" destOrd="0" presId="urn:microsoft.com/office/officeart/2005/8/layout/hList3"/>
    <dgm:cxn modelId="{3423C31E-11FD-44DC-AEAA-072327034E1D}" srcId="{FE4BF08F-37BC-4D0D-90BA-9338BCDD01DB}" destId="{6BC853FA-A28B-41F5-A125-D314CFDB2134}" srcOrd="0" destOrd="0" parTransId="{BB5D72BC-CD72-4DC3-BAC8-87E4106AB61F}" sibTransId="{5E6BF6F4-9431-4010-8188-AF0CAD485481}"/>
    <dgm:cxn modelId="{8C4CDC27-6853-463E-90DF-FF873548246D}" srcId="{6BC853FA-A28B-41F5-A125-D314CFDB2134}" destId="{41DE6B64-EEEC-45E8-AC5D-FF17D92214C6}" srcOrd="0" destOrd="0" parTransId="{72A5CD01-D443-46FC-B657-EDFDF800B946}" sibTransId="{D4300DC2-C97F-4B7B-A20E-E35C2C1F0C4C}"/>
    <dgm:cxn modelId="{3E6A5434-FE1A-4F48-B55A-22E5BE6F73C3}" type="presOf" srcId="{6BC853FA-A28B-41F5-A125-D314CFDB2134}" destId="{BDF6290F-3FCD-4A50-BE8D-1BDCBC81EBEA}" srcOrd="0" destOrd="0" presId="urn:microsoft.com/office/officeart/2005/8/layout/hList3"/>
    <dgm:cxn modelId="{9B310C39-E8DF-42D0-9F95-375958F5E42E}" srcId="{6BC853FA-A28B-41F5-A125-D314CFDB2134}" destId="{81513C3A-228F-4AC4-9421-B4B43AA6B01B}" srcOrd="3" destOrd="0" parTransId="{59E43D9A-9E52-42E4-A4A6-B78A210118B7}" sibTransId="{5021AE19-A9BD-4963-A00B-C169BC3E0106}"/>
    <dgm:cxn modelId="{49818561-2467-4011-837A-DCB48AF41FBE}" srcId="{6BC853FA-A28B-41F5-A125-D314CFDB2134}" destId="{512D5552-D171-4BBB-8E93-FA7279DBFE34}" srcOrd="2" destOrd="0" parTransId="{E8B49AA1-6D44-4880-BF6A-49F893D2E1F5}" sibTransId="{F3CBA2CC-186D-49A8-B53D-CDE0AB036CCF}"/>
    <dgm:cxn modelId="{7188F744-08F1-4A0F-BED0-D66D0B1A7B3F}" srcId="{6BC853FA-A28B-41F5-A125-D314CFDB2134}" destId="{C406393A-27F0-412F-8DB8-5CEBE208206D}" srcOrd="1" destOrd="0" parTransId="{8657C25D-DEBE-40AA-9EB9-696BFF57E4E1}" sibTransId="{1AC8C632-AA17-49C4-822E-7A091956DF0F}"/>
    <dgm:cxn modelId="{6C3B4273-AF56-46F6-ABDC-C95285504C2F}" type="presOf" srcId="{81513C3A-228F-4AC4-9421-B4B43AA6B01B}" destId="{3C1948BE-D673-4458-AA1E-AAAA8660CF03}" srcOrd="0" destOrd="0" presId="urn:microsoft.com/office/officeart/2005/8/layout/hList3"/>
    <dgm:cxn modelId="{C49E675A-7AFE-4C45-9CA4-AFBBCEA136FE}" type="presOf" srcId="{41DE6B64-EEEC-45E8-AC5D-FF17D92214C6}" destId="{CD708309-80F3-400B-A93F-8AEB03E1B88A}" srcOrd="0" destOrd="0" presId="urn:microsoft.com/office/officeart/2005/8/layout/hList3"/>
    <dgm:cxn modelId="{5DFDA4B6-B27A-4B53-B651-0D102143802E}" type="presOf" srcId="{FE4BF08F-37BC-4D0D-90BA-9338BCDD01DB}" destId="{0384EBE8-8C1A-4F82-A73B-9FBD67B9706D}" srcOrd="0" destOrd="0" presId="urn:microsoft.com/office/officeart/2005/8/layout/hList3"/>
    <dgm:cxn modelId="{20F470E1-A958-47F9-840C-0CD7464E29DA}" type="presOf" srcId="{C406393A-27F0-412F-8DB8-5CEBE208206D}" destId="{94170622-A151-48C0-A487-64073B29B4FA}" srcOrd="0" destOrd="0" presId="urn:microsoft.com/office/officeart/2005/8/layout/hList3"/>
    <dgm:cxn modelId="{F335DB1F-E5FF-41B1-9074-E5E38BCC3B8B}" type="presParOf" srcId="{0384EBE8-8C1A-4F82-A73B-9FBD67B9706D}" destId="{BDF6290F-3FCD-4A50-BE8D-1BDCBC81EBEA}" srcOrd="0" destOrd="0" presId="urn:microsoft.com/office/officeart/2005/8/layout/hList3"/>
    <dgm:cxn modelId="{511B4E58-363B-4D50-A32E-3C4814963643}" type="presParOf" srcId="{0384EBE8-8C1A-4F82-A73B-9FBD67B9706D}" destId="{10003685-795D-44B9-BEE5-5208EAEC74BC}" srcOrd="1" destOrd="0" presId="urn:microsoft.com/office/officeart/2005/8/layout/hList3"/>
    <dgm:cxn modelId="{CA75FBF0-42F5-4B5A-ADD9-6C0C50249FF2}" type="presParOf" srcId="{10003685-795D-44B9-BEE5-5208EAEC74BC}" destId="{CD708309-80F3-400B-A93F-8AEB03E1B88A}" srcOrd="0" destOrd="0" presId="urn:microsoft.com/office/officeart/2005/8/layout/hList3"/>
    <dgm:cxn modelId="{F0E08F8E-442A-45A2-A0A9-C53D8C64993D}" type="presParOf" srcId="{10003685-795D-44B9-BEE5-5208EAEC74BC}" destId="{94170622-A151-48C0-A487-64073B29B4FA}" srcOrd="1" destOrd="0" presId="urn:microsoft.com/office/officeart/2005/8/layout/hList3"/>
    <dgm:cxn modelId="{2988D798-0F38-4C0C-8FBC-3FF4E5919C25}" type="presParOf" srcId="{10003685-795D-44B9-BEE5-5208EAEC74BC}" destId="{F31B78DB-FF77-49B4-A2B7-F74AB1CA8EF6}" srcOrd="2" destOrd="0" presId="urn:microsoft.com/office/officeart/2005/8/layout/hList3"/>
    <dgm:cxn modelId="{DAD9BDE4-3B94-4FE4-A813-B847562CBCA1}" type="presParOf" srcId="{10003685-795D-44B9-BEE5-5208EAEC74BC}" destId="{3C1948BE-D673-4458-AA1E-AAAA8660CF03}" srcOrd="3" destOrd="0" presId="urn:microsoft.com/office/officeart/2005/8/layout/hList3"/>
    <dgm:cxn modelId="{21A4D6C9-DAB6-438A-A913-9ED261E1D62C}" type="presParOf" srcId="{0384EBE8-8C1A-4F82-A73B-9FBD67B9706D}" destId="{6E954A33-0F5F-4D07-8731-7C61E8B4C44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FF104-0D7F-46B8-A55F-F5F1F9DC4849}">
      <dsp:nvSpPr>
        <dsp:cNvPr id="0" name=""/>
        <dsp:cNvSpPr/>
      </dsp:nvSpPr>
      <dsp:spPr>
        <a:xfrm>
          <a:off x="4576" y="0"/>
          <a:ext cx="4402335" cy="42672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Languages</a:t>
          </a:r>
        </a:p>
      </dsp:txBody>
      <dsp:txXfrm>
        <a:off x="4576" y="0"/>
        <a:ext cx="4402335" cy="1280160"/>
      </dsp:txXfrm>
    </dsp:sp>
    <dsp:sp modelId="{3355843D-5CCD-4483-BB77-D72898E27A64}">
      <dsp:nvSpPr>
        <dsp:cNvPr id="0" name=""/>
        <dsp:cNvSpPr/>
      </dsp:nvSpPr>
      <dsp:spPr>
        <a:xfrm>
          <a:off x="444810" y="1282764"/>
          <a:ext cx="3521868" cy="349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C++/CLI (a variant of C++)</a:t>
          </a:r>
        </a:p>
      </dsp:txBody>
      <dsp:txXfrm>
        <a:off x="455044" y="1292998"/>
        <a:ext cx="3501400" cy="328950"/>
      </dsp:txXfrm>
    </dsp:sp>
    <dsp:sp modelId="{0D38EE63-8931-4538-9A93-5E98F6D081F0}">
      <dsp:nvSpPr>
        <dsp:cNvPr id="0" name=""/>
        <dsp:cNvSpPr/>
      </dsp:nvSpPr>
      <dsp:spPr>
        <a:xfrm>
          <a:off x="444810" y="1685939"/>
          <a:ext cx="3521868" cy="349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C#</a:t>
          </a:r>
        </a:p>
      </dsp:txBody>
      <dsp:txXfrm>
        <a:off x="455044" y="1696173"/>
        <a:ext cx="3501400" cy="328950"/>
      </dsp:txXfrm>
    </dsp:sp>
    <dsp:sp modelId="{78EFA3FF-C03D-4E8D-A4F6-604D3D5BC7B4}">
      <dsp:nvSpPr>
        <dsp:cNvPr id="0" name=""/>
        <dsp:cNvSpPr/>
      </dsp:nvSpPr>
      <dsp:spPr>
        <a:xfrm>
          <a:off x="444810" y="2089115"/>
          <a:ext cx="3521868" cy="349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 Basic .NET</a:t>
          </a:r>
        </a:p>
      </dsp:txBody>
      <dsp:txXfrm>
        <a:off x="455044" y="2099349"/>
        <a:ext cx="3501400" cy="328950"/>
      </dsp:txXfrm>
    </dsp:sp>
    <dsp:sp modelId="{DD75B14B-1790-49C8-BBBB-E40904B74348}">
      <dsp:nvSpPr>
        <dsp:cNvPr id="0" name=""/>
        <dsp:cNvSpPr/>
      </dsp:nvSpPr>
      <dsp:spPr>
        <a:xfrm>
          <a:off x="444810" y="2492290"/>
          <a:ext cx="3521868" cy="349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JavaScript</a:t>
          </a:r>
        </a:p>
      </dsp:txBody>
      <dsp:txXfrm>
        <a:off x="455044" y="2502524"/>
        <a:ext cx="3501400" cy="328950"/>
      </dsp:txXfrm>
    </dsp:sp>
    <dsp:sp modelId="{6B4FF084-6643-427D-BB89-647CEE95633D}">
      <dsp:nvSpPr>
        <dsp:cNvPr id="0" name=""/>
        <dsp:cNvSpPr/>
      </dsp:nvSpPr>
      <dsp:spPr>
        <a:xfrm>
          <a:off x="444810" y="2895466"/>
          <a:ext cx="3521868" cy="349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F#</a:t>
          </a:r>
        </a:p>
      </dsp:txBody>
      <dsp:txXfrm>
        <a:off x="455044" y="2905700"/>
        <a:ext cx="3501400" cy="328950"/>
      </dsp:txXfrm>
    </dsp:sp>
    <dsp:sp modelId="{E5E7C740-63E2-4B5D-B538-7F6F0464F8AC}">
      <dsp:nvSpPr>
        <dsp:cNvPr id="0" name=""/>
        <dsp:cNvSpPr/>
      </dsp:nvSpPr>
      <dsp:spPr>
        <a:xfrm>
          <a:off x="444810" y="3298641"/>
          <a:ext cx="3521868" cy="349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Windows PowerShell</a:t>
          </a:r>
        </a:p>
      </dsp:txBody>
      <dsp:txXfrm>
        <a:off x="455044" y="3308875"/>
        <a:ext cx="3501400" cy="328950"/>
      </dsp:txXfrm>
    </dsp:sp>
    <dsp:sp modelId="{B54A021E-9EB5-4720-8A9B-DD274D072DB8}">
      <dsp:nvSpPr>
        <dsp:cNvPr id="0" name=""/>
        <dsp:cNvSpPr/>
      </dsp:nvSpPr>
      <dsp:spPr>
        <a:xfrm>
          <a:off x="444810" y="3701816"/>
          <a:ext cx="3521868" cy="349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hell lot more you never heard of</a:t>
          </a:r>
        </a:p>
      </dsp:txBody>
      <dsp:txXfrm>
        <a:off x="455044" y="3712050"/>
        <a:ext cx="3501400" cy="328950"/>
      </dsp:txXfrm>
    </dsp:sp>
    <dsp:sp modelId="{D5FC3354-28E5-4ED8-BFD2-D41BD6716B43}">
      <dsp:nvSpPr>
        <dsp:cNvPr id="0" name=""/>
        <dsp:cNvSpPr/>
      </dsp:nvSpPr>
      <dsp:spPr>
        <a:xfrm>
          <a:off x="4737087" y="0"/>
          <a:ext cx="4402335" cy="42672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Frameworks</a:t>
          </a:r>
        </a:p>
      </dsp:txBody>
      <dsp:txXfrm>
        <a:off x="4737087" y="0"/>
        <a:ext cx="4402335" cy="1280160"/>
      </dsp:txXfrm>
    </dsp:sp>
    <dsp:sp modelId="{FFF8C40F-2527-4FB4-9BEB-05534DB37C20}">
      <dsp:nvSpPr>
        <dsp:cNvPr id="0" name=""/>
        <dsp:cNvSpPr/>
      </dsp:nvSpPr>
      <dsp:spPr>
        <a:xfrm>
          <a:off x="5177321" y="1280967"/>
          <a:ext cx="3521868" cy="493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Win32</a:t>
          </a:r>
        </a:p>
      </dsp:txBody>
      <dsp:txXfrm>
        <a:off x="5191780" y="1295426"/>
        <a:ext cx="3492950" cy="464737"/>
      </dsp:txXfrm>
    </dsp:sp>
    <dsp:sp modelId="{B153D466-8D95-4146-B3B3-D23D8A784DCC}">
      <dsp:nvSpPr>
        <dsp:cNvPr id="0" name=""/>
        <dsp:cNvSpPr/>
      </dsp:nvSpPr>
      <dsp:spPr>
        <a:xfrm>
          <a:off x="5177321" y="1850569"/>
          <a:ext cx="3521868" cy="493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Universal Windows Platform (UWP)</a:t>
          </a:r>
        </a:p>
      </dsp:txBody>
      <dsp:txXfrm>
        <a:off x="5191780" y="1865028"/>
        <a:ext cx="3492950" cy="464737"/>
      </dsp:txXfrm>
    </dsp:sp>
    <dsp:sp modelId="{1766EA44-71B1-42AD-92FD-1E8325FC4983}">
      <dsp:nvSpPr>
        <dsp:cNvPr id="0" name=""/>
        <dsp:cNvSpPr/>
      </dsp:nvSpPr>
      <dsp:spPr>
        <a:xfrm>
          <a:off x="5177321" y="2420172"/>
          <a:ext cx="3521868" cy="493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ASP.NET</a:t>
          </a:r>
        </a:p>
      </dsp:txBody>
      <dsp:txXfrm>
        <a:off x="5191780" y="2434631"/>
        <a:ext cx="3492950" cy="464737"/>
      </dsp:txXfrm>
    </dsp:sp>
    <dsp:sp modelId="{965F66B7-27C0-4C9E-BAD4-BAECF75BA375}">
      <dsp:nvSpPr>
        <dsp:cNvPr id="0" name=""/>
        <dsp:cNvSpPr/>
      </dsp:nvSpPr>
      <dsp:spPr>
        <a:xfrm>
          <a:off x="5177321" y="2989774"/>
          <a:ext cx="3521868" cy="493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Xamarin</a:t>
          </a:r>
          <a:r>
            <a:rPr lang="en-US" sz="1800" kern="1200" dirty="0"/>
            <a:t>/Mono</a:t>
          </a:r>
        </a:p>
      </dsp:txBody>
      <dsp:txXfrm>
        <a:off x="5191780" y="3004233"/>
        <a:ext cx="3492950" cy="464737"/>
      </dsp:txXfrm>
    </dsp:sp>
    <dsp:sp modelId="{B6D34F0D-D91E-40B8-A22E-72234F04C181}">
      <dsp:nvSpPr>
        <dsp:cNvPr id="0" name=""/>
        <dsp:cNvSpPr/>
      </dsp:nvSpPr>
      <dsp:spPr>
        <a:xfrm>
          <a:off x="5177321" y="3559377"/>
          <a:ext cx="3521868" cy="493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Silverlight</a:t>
          </a:r>
        </a:p>
      </dsp:txBody>
      <dsp:txXfrm>
        <a:off x="5191780" y="3573836"/>
        <a:ext cx="3492950" cy="464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6290F-3FCD-4A50-BE8D-1BDCBC81EBEA}">
      <dsp:nvSpPr>
        <dsp:cNvPr id="0" name=""/>
        <dsp:cNvSpPr/>
      </dsp:nvSpPr>
      <dsp:spPr>
        <a:xfrm>
          <a:off x="0" y="0"/>
          <a:ext cx="9144000" cy="1280160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How much do you know about coding/programming?</a:t>
          </a:r>
        </a:p>
      </dsp:txBody>
      <dsp:txXfrm>
        <a:off x="0" y="0"/>
        <a:ext cx="9144000" cy="1280160"/>
      </dsp:txXfrm>
    </dsp:sp>
    <dsp:sp modelId="{CD708309-80F3-400B-A93F-8AEB03E1B88A}">
      <dsp:nvSpPr>
        <dsp:cNvPr id="0" name=""/>
        <dsp:cNvSpPr/>
      </dsp:nvSpPr>
      <dsp:spPr>
        <a:xfrm>
          <a:off x="0" y="1280160"/>
          <a:ext cx="2286000" cy="26883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1. Super new, what’s that BTW?</a:t>
          </a:r>
        </a:p>
      </dsp:txBody>
      <dsp:txXfrm>
        <a:off x="0" y="1280160"/>
        <a:ext cx="2286000" cy="2688336"/>
      </dsp:txXfrm>
    </dsp:sp>
    <dsp:sp modelId="{94170622-A151-48C0-A487-64073B29B4FA}">
      <dsp:nvSpPr>
        <dsp:cNvPr id="0" name=""/>
        <dsp:cNvSpPr/>
      </dsp:nvSpPr>
      <dsp:spPr>
        <a:xfrm>
          <a:off x="2286000" y="1280160"/>
          <a:ext cx="2286000" cy="26883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2. My course made me learn that… So yeah</a:t>
          </a:r>
        </a:p>
      </dsp:txBody>
      <dsp:txXfrm>
        <a:off x="2286000" y="1280160"/>
        <a:ext cx="2286000" cy="2688336"/>
      </dsp:txXfrm>
    </dsp:sp>
    <dsp:sp modelId="{F31B78DB-FF77-49B4-A2B7-F74AB1CA8EF6}">
      <dsp:nvSpPr>
        <dsp:cNvPr id="0" name=""/>
        <dsp:cNvSpPr/>
      </dsp:nvSpPr>
      <dsp:spPr>
        <a:xfrm>
          <a:off x="4572000" y="1280160"/>
          <a:ext cx="2286000" cy="26883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3. Somewhat comfortable with it.</a:t>
          </a:r>
        </a:p>
      </dsp:txBody>
      <dsp:txXfrm>
        <a:off x="4572000" y="1280160"/>
        <a:ext cx="2286000" cy="2688336"/>
      </dsp:txXfrm>
    </dsp:sp>
    <dsp:sp modelId="{3C1948BE-D673-4458-AA1E-AAAA8660CF03}">
      <dsp:nvSpPr>
        <dsp:cNvPr id="0" name=""/>
        <dsp:cNvSpPr/>
      </dsp:nvSpPr>
      <dsp:spPr>
        <a:xfrm>
          <a:off x="6858000" y="1280160"/>
          <a:ext cx="2286000" cy="26883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4. I’m not here to learn. I’m here to challenge.</a:t>
          </a:r>
        </a:p>
      </dsp:txBody>
      <dsp:txXfrm>
        <a:off x="6858000" y="1280160"/>
        <a:ext cx="2286000" cy="2688336"/>
      </dsp:txXfrm>
    </dsp:sp>
    <dsp:sp modelId="{6E954A33-0F5F-4D07-8731-7C61E8B4C441}">
      <dsp:nvSpPr>
        <dsp:cNvPr id="0" name=""/>
        <dsp:cNvSpPr/>
      </dsp:nvSpPr>
      <dsp:spPr>
        <a:xfrm>
          <a:off x="0" y="3968496"/>
          <a:ext cx="9144000" cy="298704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4:31.7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18 361 6016,'0'-2'627,"0"-1"-76,0-2 76,0-6 721,0 7-827,1 2 63,0 0 87,1 1 112,-1 1-421,-1 0-36,0 0 218,-1 3-313,1-1-44,0 0-41,0 1-35,-1 0-17,2-1-36,-1 7-2,1-1-11,-1-2 72,0 37 235,-1 1-57,-1 0-53,1 1-48,-1 0-43,1 0-41,0 0-38,1-1-32,0-3 15,0 53 165,0-65-205,0-1-60,1-13-101,0-10-13,0-5 33,0-3-40,3-24-327,-1 0 1,-1-13 492,-1-25-591,-1 18 237,2 0 97,2-22-21,-1 23 162,-1 7 88,0 0 83,0 7 66,0 0 79,0 0 90,-1 0 101,1 9-69,5-44 674,-1 39-602,1 4-97,1 0-77,0 9-101,4 1-37,-7 9-62,0 1 1,0 0 0,0 0 0,4-2-21,6-2 21,0 0 0,1 2 0,5-3-21,-1 3 29,0 2 36,10 3 85,-1 6 40,-24-4-145,0 1 1,0 0-1,0 0 1,0 1-1,0-1 1,0 1-1,-1 0 1,0 0-1,3 3-45,-2-2 44,-1 1-1,0-1 1,0 1 0,0 0-1,2 4-43,3 8 228,0 0 1,5 16-229,-9-18 66,-1-2-34,0 3 184,-4 1 39,0-10-100,-1 0 0,-1 0 0,1 0 0,-1 0 0,0 0 0,-1 0 0,0-1 0,0 1 0,-3 5-155,-10 13 439,7-13-259,0-1-34,0 0-40,-1 0-48,1-1-53,0 0-59,-13 11 111,0-1 0,-2 0-57,-10 6 49,-8 3-49,-38 19-42,38-25-23,1-1-33,37-20 133,0 0-77,1 1-89,0 1-169,3-4 280,0 0 1,0 0-1,0 1 0,0-1 0,0 0 0,0 1 0,0-1 0,0 0 1,0 0-1,0 1 0,0-1 0,0 0 0,0 1 0,0-1 1,0 0-1,0 0 0,0 1 0,0-1 0,1 0 0,-1 0 0,0 1 1,0-1-1,0 0 0,1 0 0,-1 0 0,0 1 0,0-1 20,4 3-124,0 0 54,13 6-98,-1-2 72,2 0 53,11 2 71,4 2 33,-10-1-73,-5-2 21,-1 0 36,36 23 189,-32-16-174,0 1-79,-10-7-32,-1 0-35,-7-6 184,1 0-104,-1 0-96,1 1-90,0 0-135,1 0-102,-1-1-91,0 1-80,1 1-213,0-1-82,1 1-262,2 1-683,-5-4 1160,0-1 110,-1-1 92,0 0 78,0-3-123,0-3-106</inkml:trace>
  <inkml:trace contextRef="#ctx0" brushRef="#br0" timeOffset="915.3167">566 779 3968,'0'1'752,"0"1"-59,1-1-58,0 0-54,0 0-52,1 0-50,0-1-46,-1 1-44,2-1-42,-1 0-39,0 0-35,1 0-35,2-1 149,1 0-103,-1 0-89,1-1-57,11-4 142,-11 4-125,-3 0-21,0 1 44,7-4 112,1-1 1,-2 0 0,3-2-291,25-23 770,-4-4-115,-17 17-376,0 0-34,2-3-5,1-4 121,-5-1 89,-4-1 76,-5-3 62,-5 27-527,1 0-1,-2 0 1,1 0-1,0 0 0,0 1 1,-1-1-1,0 0 1,0-2-61,-1 1 101,0 0 1,1 0 0,-2 0 0,1 0-1,0 0 1,-1 0 0,0 1-1,-3-3-101,-11-10 377,-2 5-62,5 6-156,1 3-51,-3 2-86,1 1-109,1 2-67,10-1 68,-1 0 0,1-1 0,-1 2-1,1-1 1,-4 2 86,0 2-101,0 1 37,-1 2 52,1 2 92,-9 12 47,2 2 0,-3 5-127,-9 28 136,14-21-88,4 1-40,3 1-51,5-1-61,2-20-20,0 0 70,2 4 59,4 9 96,-5-26-78,0 0 0,0-1 0,0 1 0,0-1 0,1 0 0,-1 0 0,1 0 0,0 0-1,2 2-22,9 5 24,2-2-49,-8-7 25,0 1 0,-1-1 0,1-1 0,0 0 0,0 0 0,0 0 0,6-1 0,6-1 0,-1 0 0,11-3 0,-24 3 82,1-1-48,0 1-46,-1-1-41,1 1-40,-1-1-35,7-2-222,0 0-95,-1-1-76,2 0-123,17-8-924,-20 8 1048,-2 1 157,-1 0 38,0 0 49,0 0 56,5-3-115,6-1-71</inkml:trace>
  <inkml:trace contextRef="#ctx0" brushRef="#br0" timeOffset="1521.9813">953 530 8064,'-2'8'1109,"0"-4"-122,1-4-124,-1-1-123,2 1-353,-1-1-46,1 2-46,0 1-47,0-2 73,0-1-35,1-1 190,1 0-117,0 0-103,1 1-91,-1-1-75,2 1-62,-1-1-48,1 1-47,6-2-148,-4 1 138,-2 1 92,-1 1 86,20-5-136,0 0 108,0 0 92,0 0 74,-2 1 27,0-1 36,47-12 785,-39 9-646,-20 6-339,0 0 40,18-4 392,-11 3-267,-8 1-171,-1 0-37,4 0-51,-1-1-102,-2 0-75,0 0-97,0 0-107,0 0-120,-5 1-35,-1 0 36,0 0 45,-2 1 52,1-1 61,-2 0 69,0-1 77,0 0 86,-1-1-51,-1-2-30,3 6 183</inkml:trace>
  <inkml:trace contextRef="#ctx0" brushRef="#br0" timeOffset="1812.3791">1233 6 9216,'-1'0'158,"0"-1"52,0 1 47,1-1 42,-2 0 404,1 0 106,0 0 1623,0 1-1449,1 1-261,0-1-407,0 0-37,0 1-42,0 0-48,0 0-50,0 0-57,0 0-61,0 0-62,0 0-65,0 1-70,0 42-67,0 0 105,0 0 90,0 1 75,0-2 57,0 0 40,0 99 385,0-81-334,0 0-85,0-30-91,0 0-39,0 1-46,0 0-51,0-1-58,0 1-63,0 0-69,0-1-75,0 1-81,0 0-86,0-31 545,0-1 1,0 20-1777,1-12 1065,0-3 361,0-1 33,0 0 42,0 1 49,2 1-106,2 4-70</inkml:trace>
  <inkml:trace contextRef="#ctx0" brushRef="#br0" timeOffset="2321.11">1493 514 8320,'-1'1'722,"0"0"-76,0 0-72,1 0-69,-1 0-64,1 0-60,-1 0-56,1 0-52,0 1-8,-1-1-61,1 0-55,0 1-48,0-1-32,0 1-45,0 0-40,0 1-51,0 0 6,0-1 92,0-1 72,-1 0 92,0 4 103,0 0-40,-1-1-39,1 0-34,-2 4 93,-1 0-98,0 3-43,-2 7-26,4-9-39,0-1-58,-5 35 23,6-31-37,0-1 1,0 1-1,1 0 0,1 6 0,0-13 1,-1 0-1,1-1 1,0 1 0,1 0 0,-1 0 0,1-1-1,0 1 1,0-1 0,1 1 0,-1-1 0,2 1-1,-1-1 6,0 0 1,0-1-1,1 0 0,-1 0 1,1 0-1,-1 0 1,1 0-1,3 1-6,-4-3 4,1 1-1,0-1 0,-1 0 1,1 0-1,0 0 0,0 0 1,0 0-1,-1-1 0,1 0 1,0 0-1,0 0 1,0 0-1,0-1 0,0 1 1,0-1-1,-1 0 0,1 0 1,0 0-1,0-1 0,0 0-3,4-2 12,0 0 0,0 0-1,0-1 1,-1 0-1,0-1 1,0 0 0,0 0-1,2-3-11,18-17 14,-21 21-9,1-1 1,-1-1 0,0 1 0,0-1-1,-1 0 1,5-7-6,-5 3 68,1 0-36,10-26-32,-9 20 27,1-3 97,-4 10-6,1 0 46,-1 0 55,1 0 63,0 0 69,0 1 77,-3 5-229,-1 1-49,-2 2-43,1 0-37,-2 3-17,0 7-61,1 17-250,1 1 0,4 26 258,-1-21-135,-1-17-2,0 1 105,1 2 82,6 24 175,-4-28-189,-1 0-59,1-2-70,0 1-90,1-1-106,-3-6 98,1 0-33,-1-1-36,0 1-39,1-1-41,0 1-42,0-1-46,-1-1-47,-1-1 71,0-1-61,0-1-52,0 1-45,3 0-633,5 0-1761,-6-2 2100,0-2 62,-1 0 132,1 0 80,0-1-40,2-3-222,-6 6 829</inkml:trace>
  <inkml:trace contextRef="#ctx0" brushRef="#br0" timeOffset="2684.0211">2035 607 6656,'0'-7'582,"0"3"-70,0 1-64,0 2-59,0 1-52,-1 1-47,1 2-41,0 0-35,0 7 191,5 15 339,-2-15-184,0 0-59,-2 1-57,1 0-53,0 1-29,0-1-60,-2-7-149,1 1-36,1 23 278,-1-19-214,-1 0 82,0-2 42,0-1 97,0-1 114,0-2-209,0-1 35,0 0 38,0 0 40,0-1 42,0 0 44,0 0 48,0-1 47,0 0 53,0-1 52,0-4-429,0-1-49,1 1-44,-1-1-40,1 0-16,0-1-41,0-3-17,0 0-47,2-8-11,-2 6 46,1 1-34,-1 1 1,2 0 0,-1 0 0,3-5-25,10-19 22,1 7-57,4 0-67,0 4-80,-7 8 8,-2 3-42,1 0-91,-4 5 56,0 1-52,0-1-59,1 1-66,-1 1-71,2-1-79,-1 1-84,1 1-91,-7 3 524,0-1-45,0 1-88,0 0-46,0-1-39,0 1-33,4-2-534,8-2-1473,-11 4 1762,1-1 49,0 1 55,-1 0 88,1 1 108,-2-1 258,-1 1 34,2 0-140,-1 0 34,8 0-356,-11 0 593</inkml:trace>
  <inkml:trace contextRef="#ctx0" brushRef="#br0" timeOffset="3113.2264">2488 650 8064,'-1'0'788,"0"1"-97,0 0-89,0 0-85,1 1-78,-1-1-72,1 0-66,-1 1-59,1-1-23,0 1-68,0 0-56,0 0-46,0 2-44,0 4-102,1-5 127,-1 0 69,0-1 90,0 0 116,0 3-79,0 5 152,0-1-80,0 2-27,0 15 286,0-17-319,0-2-22,0 0 39,0 0 49,0-1 57,0-4 140,0-3-90,0 1-96,0-1-84,0 0-73,0 0-65,0 0-43,0-1-34,0-2-79,1 3 84,-1 1 48,4-13-76,6-6-75,0 2 70,-5 5 102,1-5 31,-1-1-69,4-11-79,7-14-150,-12 35 118,1-1 0,-1 1 1,5-5 58,10-9-27,-8 15 321,-3 5-51,0 4-46,-2 4-42,4 13 47,-3 1-112,-5-13-77,2 3 100,-1 1-36,3 10-21,0-1-117,-1 1-100,1 4-138,-2 0-86,-1-2-304,-1-1 1,-1 10 688,-1-16-136,0 7-26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4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3 7808,'-8'-1'1059,"3"0"-390,2 1-153,0 0-51,2 0 295,1 0-99,-1 0-93,1 1-86,-1-1-81,1 1-74,0-1-66,-1 1-62,1 0-30,0-1-69,0 1-55,0 0-45,0 0-44,0 3-176,0-3 159,0 0 56,0-1 39,0 1 48,0-1 58,0 129-91,0 177-40,3-292 48,4-1 37,-6-12-81,0 0 0,0 0 1,0 0-1,0 0 0,0 0 1,0 0-1,1 0 0,-1 0 0,0-1 1,1 1-1,-1 0 0,0-1 1,1 1-1,-1-1 0,1 0 0,-1 1 1,0-1-1,1 0 0,-1 0 1,1 0-1,-1 0 0,1 0 0,-1 0 1,1 0-1,-1 0 0,1-1 1,-1 1-1,1-1-13,25-7 39,19-2 156,-27 8-137,5 0-67,-12 1-41,-1 1-38,1 0-45,0-1-50,0 1-58,0 0-62,1 0-135,1-1-102,0 1-112,-1-1-121,-6 1 338,0 0-34,-1-1-34,1 1-37,0-1-38,0 0-37,-1 1-41,1-1-41,2 0 45,0-1 75,2 0-41,4 0-224,-14 1 785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31 7424,'-1'-1'57,"-1"-1"224,1 0-51,-2-1 75,-3-4 305,5 5-368,-1 0 63,0 0 38,0 0 82,-1 0 96,1-1 112,1 2-42,0 0-46,0 1-45,0 0-43,0-1-41,0 1-40,1 0-38,-1 1-35,0 0 202,0 0-121,1 1-105,-1 1-92,1 0-63,-1 0-84,1 1-64,0 5-120,1-6 129,-1-1 58,0 0 86,0 48 81,2 0-71,0 0-58,-2 0-47,1 69 108,1 210 84,1-190-87,-3-118-190,1 0 64,0 48 201,-1-39-180,0-13-69,0 1-56,0 0-85,0 1-96,0-1-111,0-9 144,0 0-34,0-12-474,1-1 86,-1 1 78,0 0 70,0-1 64,1 1 56,-1-1 47,1 1 41,-1-5-248,2-10-561,-2 10 640,0-3-32,0-2 83,0 0 71,0-3 59,0-11-84,0-18-72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5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81 4864,'1'-11'433,"0"0"10,0 2-114,0 2-20,1 1 41,1-2 160,1 0 97,2 2 115,-3 4-311,1 0 35,9-3 269,0 1-73,1 3-66,-1 1-61,0 1-56,0 2-48,0 1-43,0 1-37,1 3 26,0 1-35,-7-4-130,0 0 0,0 1 1,-1 0-1,0 1 0,0-1 1,-1 1-1,3 4-192,0 1 426,0 0 0,-1 1 0,-1 0 0,5 12-426,-9-19 142,0 0 0,-1 0 0,0 0 0,0 1 0,0-1 0,-1 0 0,0 0 0,0 1 0,-1-1 0,1 0 0,-1 0 0,-1 3-142,-8 24 535,-2-2-77,-3-2-69,-2 0-61,-2-2-54,-2-1-46,5-9 120,-16 14-348,29-29 116,0 1-40,-1-1-39,1 1-37,0-1-36,-1 0-32,-4 3-161,0-2-112,0 1-96,-1-1-83,1-1-67,-7 0-512,12-2 793,0 0-1,0 0 1,0 0-1,-1 0 1,1-1-1,0 1 1,0-1-1,0 0 1,-1 0 306,-5-4-798,1-1 66,1-1 368,-4-6-50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6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 29 11264,'-6'-10'1502,"2"3"-553,1 3-218,0 0-73,1 3-292,1-1-35,-1 2-34,1-1-33,-2 2 167,1 2-121,0 3-78,-2 4-30,2-4-86,-1 0 359,-1 0-99,-1-2-86,-1-1-71,-5 0 17,-5 0-35,1 0 12,-26 12-61,14 0-97,5 0-61,2 2-67,9-5-14,2 1-37,2 0-41,1 1-46,2 0-49,3 1-54,3 1-58,2 0-63,5-1 85,3-7 88,3-5 78,2-3 65,10-8 36,-19 5 91,-1-1 1,0 1-1,-1-1 0,1-1-8,-1 1 13,0-1 0,0 0 0,0 0-1,-1 0 1,1-2-13,12-18 86,-9 9 1,0-1 35,-2-1 42,1 0 49,-1-2 352,-4 12-286,-1-1 118,-1 5-150,0 0 41,1-4 246,-1 5-219,0-1 36,-1 2 2,0 1-60,0 2-53,-1 0-50,0 1-42,0 0-39,-1 4 16,0 0-92,-2 11-58,3-11 47,-1 19-155,1 34-86,1-41 98,1 0-59,1 2-113,-1-10 101,0-1-34,0 1-37,1 0-42,-1-1-44,1 1-47,0-5 283,-1 0-122,1 1-113,0 0-102,0 0-90,0 0-82,1-1-70,-1 1-59,2 1-213,0-1-53,11 11-2441,-7-13 2024,-5-2 1173,-1-1 34,6 2-330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6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5 189 8960,'0'1'896,"-1"-1"-108,0 2-103,1-1-95,-1 0-89,1 0-81,0 1-77,-1-1-67,1 1-41,0 0-68,0-1-59,0 1-50,0 2-49,0 4-187,1-5 173,-1-1 68,0-1 18,0 1 39,0-1 44,1 0 51,0 7-16,0 0-34,2 7 74,0 1-96,0-1-66,3 22 7,-3-22-15,2 7 92,-2-12-63,-1-4-6,0 0 35,-1-1 46,0 1 54,1-1 62,-1 1 71,-1-1 80,0 0 88,0-6-218,0 1-50,1-1-45,-1 1-40,0-1 69,1 0-108,-1-1-69,2-2 16,-2 3-7,0-1 54,3-20 462,0-2-122,0-5-44,0 0-109,2-5-35,5-15 58,-6 31-340,1 1 75,14-36 341,-14 42-359,0 1-33,2-2-54,1 0-77,0 1-95,1 0-111,-4 6 109,0 0-34,0 0-36,1 0-39,0 1-40,0-1-42,0 1-45,0-1-47,-2 3-141,0-1-85,7-3-1290,-7 3 1203,0 1 82,0 0 91,1 0-37,3-1-233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6.9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0 8320,'0'2'1169,"0"-1"-120,-1 0-111,0 0-102,-1-1-95,1 1-87,-1-1-77,0 1-70,1-1-146,-1 0-35,-1 0 238,-2 0-2,-1 0 168,2 0-212,1 0-131,-3 0-247,-11 0 84,1 0-107,0 1-72,-22 6 0,20-2 36,-1 1-109,-6 3-110,-11 8-185,4 5 5,13-5 188,7-1 113,3 2 111,5 0-144,4-16 32,0 0 0,0 0 1,0 0-1,0 0 0,0 0 1,0 0-1,1 0 0,-1 0 1,1 0-1,0 2 18,0-3-12,-1 0 1,1 0-1,0 0 1,-1 0-1,1 0 0,0 0 1,-1 0-1,1-1 1,0 1-1,0 0 0,0 0 1,0-1-1,0 1 1,0-1-1,0 1 0,0-1 1,0 1-1,1 0 12,-1-1-12,1 0 0,0 1 0,0-1 0,-1 0 0,1 0 0,0 0 0,0 0 0,0 0 0,1-1 12,9-2-10,0 0 0,0 0 0,0-2 0,0 1 0,0-2 10,3-1 31,-1-2 38,1-1 66,0-1 74,-1-1 89,-1-1 104,-9 9-255,0 1 68,0-1 62,0 0 55,3-2 334,-1 0 113,-4 5-453,-1 1-49,1 0-48,-1 1-42,0 0-39,0 1-34,0 3 26,1 2-88,0 11-115,-2-14 71,1-1 40,0 2 63,-1 1-35,2 5-21,-1-1-101,1-1-75,-1 1-68,0 0-60,1 0-54,0 0-47,2 9-461,0-3 50,9 20-1100,-8-25 1317,1-1 33,0-1 193,4 3-68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7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92 7936,'0'1'652,"0"-1"-40,0 1-37,0 0-38,0 0-36,0 0-34,0 1 366,0 0-126,0 0-115,0 1-108,1-1-98,-1 1-107,0-1-69,0 1-63,0 0-55,0 1-41,1 1-100,0 11-372,-1-13 360,0 0 36,0 0 51,0 1 64,1-1 77,-1-1 90,2 19-177,2 10-7,0-1 12,-2-10 15,-1-3 29,0 0 55,-1-2 62,1-4-26,-1-3 41,1 0 105,-1-5-138,1-1 37,-1 0 40,0-1 43,0-22-194,1 1-58,1-1-47,0 0-40,2-12-49,10-44-137,-8 50 150,1-3 57,0 2 84,-5 19-110,2-6-64,1-2-63,1 3-50,3 3-35,-8 10 201,-1 1 0,1 0-1,-1-1 1,0 1-1,1 0 1,-1 0 0,0 0-1,1-1 1,-1 1 0,1 0-1,-1 0 1,1 0-1,-1 0 1,0 0 0,1 0-1,-1 0 1,1 0-1,-1 0 1,1 0 7,7 4-76,4 12 12,-11-13 51,4 5 19,0 0-1,-1 0 1,2 9-6,-1-3 38,-1 1 0,0 0 0,0 10-38,2 47 107,-5-26-105,-1-27-13,1 1 81,-1-2 63,0-1 66,0-2 67,0-3 69,4-55-662,0 11 170,0 6 85,0 1 68,-1 9 55,2 0 43,2-3 61,4-9 120,2-3 14,-7 15-88,6-10 34,2 4-13,-3 12-43,-11 9-168,1 1-1,-1-1 0,1 1 0,0 0 1,-1 0-1,1-1 0,-1 1 1,1 0-1,0 0 0,-1 0 0,1 0 1,0 0-1,-1 0 0,1 0 0,0 0 1,-1 0-1,1 0 0,-1 0 0,1 0 1,0 0-11,13 9 151,-2 4-45,-4-1-35,-4-3-30,-1 1 1,0-1-1,2 10-41,1 14 46,-3-4-52,-1-1-59,0-8-23,-1-1-41,1-7-74,-1 2-41,0-4 40,0-2-11,0 0-56,-1-1-7,1 0-55,0 0-64,-1 0-72,0-2 19,1 1-60,-1 0-64,0-1-69,0 1-73,1 0-77,-1-1-83,0 1-86,0-2 438,0 0 63,0 1-31,0 1-180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8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18 256 6656,'3'-1'724,"1"1"-73,0-1-67,-1 1-60,1 0-54,0 0-48,-1 0-43,1 0-35,5 0 350,12-2 738,-15 1-932,0-2 77,4-1-139,-1-1-36,9-6 301,0-2-116,-2 0-95,-2 0-114,-1-2-45,-7 8-141,0-1 0,-1 0 0,0-1 0,0 1-1,1-4-191,3-14 444,-8 24-408,-1-1 1,1 1-1,-1-1 1,0 1-1,0-1 1,0 1-1,0-1 1,0 1-1,0-1 1,-1 1-1,1-1 1,-1 0-37,0 0 42,-1-1 0,1 1 0,-1 0 1,1 0-1,-1 0 0,0 1 1,0-1-1,0 0 0,-1 1 0,1-1 1,-1 1-1,1 0 0,-3-2-42,1 1 68,-1 1 0,1-1-1,-1 0 1,0 1 0,0 0-1,0 0 1,0 1 0,-5-2-68,6 2 70,0 1 1,0-1-1,-1 1 1,1 0-1,0 0 1,-4 1-71,-12 4 105,3 3-54,-5 9-53,5 4-63,11-12 20,2 0 0,-1 0 0,1 0 0,-2 7 45,-5 22-43,10-32 36,-1 0 0,1 0-1,0 0 1,1 0 0,-1 1-1,1-1 1,0 0-1,1 0 1,0 1 0,0-1-1,0 0 1,0 0 0,1 0-1,0 0 1,1 0 0,-1-1-1,1 1 1,0-1-1,0 1 1,1-1 0,-1 0-1,1 0 1,1 0 0,1 1 7,0-1-6,-1 0 1,1-1 0,0 0 0,6 3 5,4 1 42,0 0-68,1-1-71,0-1-69,1 0-73,-1-1-71,2-1-73,-1-1-74,0 0-75,0-2-75,1-1-76,-1-1-77,-1-1-79,1-1-78,-1-2-80,0-1-80,-8 1 745,2-4-67,-10 9 384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8.6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0 134 11008,'0'0'729,"0"0"-55,0 0-53,0 0-51,0 0-50,0 0-46,0 0-45,0-1-43,0 1-40,0 0-39,0 0-36,1 0-34,-1 0 143,0 0-110,0 0-139,1 0-39,0 0-4,0 0-90,2 0-89,-2-1 103,1 1 46,0-1 95,0 1 114,9-3-7,1 1-83,3 0-51,8 0-47,10-1-6,19-2 48,-29 3-116,-10 1-38,1 0-36,-1 0-42,0 0-51,0-1-56,0 1-66,0-1-72,-1 0-79,-3 0 96,-1 1-40,0-1-43,0 0-45,0 0-48,0 0-49,-1-1-53,1 1-53,-3 0 77,-1-1 51,-1 0 49,0 0 45,0 0 45,-1-1 40,0 0 40,-1 0 36,0-4-188,0 0 118,-1 0 97,-1 1 79,0-4-50,-2-5-35,3 15 262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8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 24 6784,'-5'-3'966,"0"-1"-75,-3-2 385,-1-3 519,9 8-1169,0 0 422,-2 1-247,0 1-75,0-1-70,1 1-68,-1 0-63,1 0-61,0 0-58,0 0-53,-1 0-51,1 1-48,0-1-43,1 1-42,-1 0-37,0 0-34,-1 2 9,1-1-94,1 1-51,-3 14-378,2-13 374,1-2 63,0-1 36,0 1 80,-1 0 83,0 15-327,-1 0 58,0 0 51,0 0 43,-1 22 170,-3 27 275,4-38-309,0 6-51,0-9-123,0 1-106,1-14 3,1 0-36,-1 0-39,0 1-41,1 5-167,-1 0-100,0 0-107,1 0-116,-1 0-124,1-10 363,0 1-33,0-1-37,0 0-36,0 1-37,0-1-39,0-9 645,0 24-2550,0-13 1482,0-4 347,1 1 52,-1 2-127,1 0 94,0 3-49,1 6-274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4:29.4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 1758 3712,'-2'6'241,"0"-1"-51,-2 8 272,1-7-216,1-3-75,0 1 36,-2 0 42,1 1 49,0-1-125,0 1 111,1 0 96,0 0 81,0 0 32,1 0 46,-1 4 443,-1 12 1395,3-15-1706,0 0-61,0-7-254,0 0-53,1 0-47,-1-1-44,1 1-38,0 0-33,1-2 62,0 0-74,3-5 111,-3 5-129,-1-1 42,5-16 278,0-4-59,3-9 36,2-3-73,4-5-23,2-2-40,5-13 20,-1-2-37,-17 47-205,20-60 230,3-1-52,7-15-7,26-43 50,56-74 113,-77 136-277,77-116 83,10 9-81,-93 132-85,-1-1-45,13-17-60,25-27-91,-37 50 33,10-7 139,12-4-22,62-45-35,-68 57-19,-43 33-47,17-12-254,-13 10 150,-1 2-49,0 1-110,-5 2 142,0 0-39,0 1-42,0 1-48,-2-1-325,-1 1 54,0-1 53,-1 1 46,1 0 42,-2 0 38,1 1-370,-2 1-45,-5 3-993,4-3 1304,-1 0 69,0 0 59,-1 1 55,-3 1-134,2 0 208,0-1 34,-12 11-433</inkml:trace>
  <inkml:trace contextRef="#ctx0" brushRef="#br0" timeOffset="1004.8287">92 1527 5376,'-8'-1'567,"0"1"-53,0-1-52,1 1-51,-3-1 70,-1 1-91,1-1-88,0-1-85,7 2 130,0-1-54,1-1-49,0 0-42,-1 0-6,1-1-40,-1-8 178,2 4-136,0 2-29,1 0 12,0 1 47,0 0 7,0 1 46,0-1 54,1 1 59,-1 0 34,0 0 61,0 0 69,0 1 72,0-1-394,0-2 41,0-14 669,0 12-558,0 3-40,0 3-63,0 4-88,1 16-165,8 28-87,-5-28 73,12 73 70,-8-42 12,2 0 0,10 26-100,-11-46-4,16 43-132,-14-50 128,1-2 55,-1-9 201,1-4-48,1-4-42,1-4-32,9-4 25,12-10 23,-9 4-21,-12 5-126,20-9 107,-13 5-136,-6 3-98,-8 3 8,1 0-33,-1 0-38,1 0-41,-1 0-44,1 0-51,8-3-315,-1-1 59,1 0 83,1-1 107,1 0 148,5-2 13,17-7-40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9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107 248 5504,'5'1'238,"0"-1"-37,2 0 123,5 1 178,-8-1-300,1-1 41,0 0 0,1 0 47,0 0 53,1 0 63,-1-1-412,-1 1 96,0 0 36,0 0 43,0 0 40,0 0 36,1-1 89,1 0 36,0 0 112,5-2 288,7-4 532,-7 1-510,-2 0-231,-6 3-326,0 0-37,4-7 263,0 0-39,-4 3-126,0 0 0,0 0 1,-1 0-1,1-3-296,1-12 642,-3 1 105,-3 8-166,-2 1 85,-2 4-305,-1 0-45,-1 1-44,-1 1-38,-11-4 134,-2 3-110,-6 2-49,13 5-95,1 0 1,-1 0 0,-7 2-115,16-1 19,0 1-1,-1 0 0,1 0 0,0 0 0,0 1 0,0 0 1,-4 2-19,1 0 6,1 0-1,0 0 1,0 1 0,0 0 0,1 0-6,-3 3-24,1 0-1,0 0 0,-3 5 25,4-4-61,1 1-1,0-1 1,-1 4 61,4-7-44,1-1 1,0 1-1,0-1 0,0 1 1,1 0-1,0 0 0,0 0 0,0 4 44,3 15-193,3-4-20,4-3-67,5-2-82,4-2-101,-10-10 443,1 0-55,0 1-52,0-2-48,0 1-44,1 0-41,9 2-363,1 0-98,0-2-81,-1 0-604,0-1 0,9-1 1406,1-1-1115,-14-2 607,-1 0 55,1 0 66,-1-1 76,5-2 65,10-2-41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9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66 8576,'0'4'1104,"0"-1"-93,0 1-88,0-1-86,0 1-80,0 0-78,1 0-74,-1 0-70,0-1-177,0 0-37,1 3 221,0 0-124,-1 0-112,1 1-100,-1-1-86,1 1-75,0-1-62,0 6-134,2 17-413,-3-20 447,1 0 75,-1-5 63,1 1 37,-1 0 41,0 0 48,0-1 51,0 1 57,0 0 62,1-1 66,-1 0 299,1-4-92,0-3-85,1-2-77,-1-1-69,1-2-60,1-1-54,-1 1-45,1-4 44,-1 3-63,8-21 279,-2 11-194,-1 4-82,2 1-45,-2 2-64,1 1-42,0 1-49,1 0-52,3-1-101,0 0-101,2 2-113,0 1-123,-6 4 204,0 1-34,0 0-37,0 0-37,0 1-38,1 0-39,0 0-42,0 1-43,3 0 77,-1-1 74,1 1 67,-1 1 56,5-1-83,8 1-69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20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4 165 6400,'-1'-1'1055,"0"-1"-71,0 1-72,1-1-68,-1 0-69,1 0-67,0 0-66,1 0-65,-1 1-63,1-1-63,-1 0-60,1 0-61,0 1-59,0-1-57,0 1-57,0 0-54,-1 0 691,0 1 11,0 0-340,0 0-199,0 0-85,0 1-44,0 0 29,0 0-108,0 4-82,0-4 77,0 39 75,0 0-45,-2 79 41,2-60-41,-1 0 82,1-19 14,0-1 72,1-59-319,1 0 1,1 0-1,5-18 68,3-16-64,-5 15 14,2 1-1,1 1 0,2 0 1,2 0-1,1 1 0,1 1 1,2 0-1,19-26 51,-28 49 27,1 1-81,1 3-87,3 3-91,-12 5 223,-1 0 0,1 0 1,0 0-1,-1 0 0,1 0 0,0 0 0,-1 1 0,1-1 0,0 0 1,-1 0-1,1 0 0,0 1 0,-1-1 0,1 0 0,-1 1 1,1-1-1,0 0 9,9 11-67,-3 1 58,2 5 38,-5-9-3,14 30-110,-3 2 94,-2 1 74,-3 1 55,1 16 369,-2 2-508,-3-11 191,-5-36-243,0 0 36,1 9 52,0 30 132,-2-37-154,0 1-43,0-2-47,0 0-57,0-1-69,-1 1-79,1-2-59,0 0-86,0 1-94,0-2-102,0-7 278,0-4-64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20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377 35 10112,'0'-1'543,"-1"1"-34,1-1 414,-1 0-121,0 0-113,-1 0-105,1 1-98,0-1-89,0 0-82,-1 1-33,0-1-92,1 1-79,-1-1-64,-1 0-81,-4 0-237,6 1 252,-1-1 77,1 1 104,1 0-33,-1 0 37,-8-4 500,-1 1-77,0 1-73,1-1-68,-1 1-65,1 1-59,-1-1-56,1 1-51,-4 0 10,0 1-80,0 0-67,0 1-55,-12 2-91,-15 6-165,23-3 167,0 0 67,0 1 102,12-4-131,-1 0-1,1 1 1,0-1-1,0 1 1,0 0 0,0 0-1,0 1 1,1-1-1,-1 2 27,-6 9-167,0 0 0,-3 8 167,14-22-4,-8 12-42,3 1-79,2-1-47,3-10 114,0 0 1,0 1 0,0-1-1,0 0 1,0 0 0,1 1-1,-1-1 1,1 1 57,7 14-215,-2-7 148,2 0 63,5 2 83,2-4-109,5-1-112,-15-7 77,0 0 0,0 0-1,0-1 1,0 1 0,2-1 65,26-5-322,-11-2 190,-5-1 112,-1-2 113,-5 2-57,-1-1 0,0 0 0,-1 0 0,4-5-36,8-12 86,-4 3 26,-2 0 51,-1 0 66,-2 1 82,-6 12-95,0-1 70,0 1 78,0-1 85,1 1 91,-1 1 100,1 0 107,1 1 113,-9 10-761,2 3-100,-1 2-44,1 12-146,1 1-70,0 1-85,1 0-102,0-3-12,-1 0-90,0-4-6,-1-7 293,1 1-82,-1 0-83,1-2-13,-1 1-94,1 0-109,-1-4 276,0 0-35,1 3-347,0-1-109,0 0-118,-1-2 442,0-1-34,0 0-34,0 1-35,1-1-36,-1 0-39,0 0-38,1 1-41,-1-1-40,0 0-44,2 0-1,-1 1 103,1 0-54,3 1-303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21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 10496,'-1'0'721,"0"1"-65,1-1-62,-1 1-59,1-1-56,-1 1-52,1 0-50,-1 0-46,1 0 10,-1-1-57,1 1-50,0 0-46,-1 1-14,1-1-49,-1 1-5,1-1-55,-1 2 3,1-1 4,-1 0 97,1 2 206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21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1 154 16959,'4'19'52,"2"10"-44,-1-1 4,-1-10 43,1-3 43,1-2 61,-4-10-85,-1-1 43,0-1-91,-1-1 1,0 0-1,1 1 1,-1-1-1,1 0 0,-1 0 1,0 1-1,1-1 1,-1 0-1,1 0 0,-1 0 1,1 1-1,-1-1 1,0 0-1,1 0 1,-1 0-1,1 0 0,-1 0 1,1 0-27,3-1 178,-1-2-109,-1 0-38,7-13 43,0-4-41,7-14-23,-9 21 25,1-1-39,8-16-108,-7 15-26,1-1 0,0 2-1,4-5 139,-12 17 0,-1 0-1,1 0 1,0 0-1,0 0 0,1 1 1,-1-1-1,0 1 0,0-1 1,1 1-1,-1 0 0,1 0 1,-1 0-1,1 0 1,2 0 0,-4 0 1,0 1 0,0 0 0,0 0 0,1 0 0,-1 0 0,0 0 0,0 1 1,1-1-1,-1 0 0,0 0 0,0 1 0,0-1 0,0 1 0,1-1-1,-1 1 6,0 0-1,1 0 0,-1 0 0,0 0 0,0 1 1,0-1-1,1 0 0,-1 0 0,0 1 0,-1-1 1,1 0-1,0 1 0,0-1-5,7 18-81,-2 0 75,9 43 168,-9-31-142,-2-15-64,0-1-50,0-4-12,1-3 64,-2-7 44,-2-4 27,4-9 8,-1-2-38,2-32-82,-4 24 87,-1 12 64,1 0 36,2-10 197,3-5 189,-2 7-56,1 0 34,-2 2-39,-2 12-284,-1 0 0,1 0 0,0 1 0,-1-1 0,2 0 0,0-1-145,11-10 473,-3 9-248,0 4-66,1 4-81,0 6-91,-7-4 20,-1 0 1,0 1-1,0-1 1,0 1-1,-1 1 1,1 0-8,4 8-13,-2 0-42,1 5-95,-3-10 32,-1 1-35,0-1-37,-1 1-42,1-1-46,0 1-49,0 0-99,-1 0-71,1 0-76,0-1-82,7 19-1542,-6-17 1303,0 0 152,-2-5 425,0 0 46,2 3-132,0 6-84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25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8 372 7168,'-1'2'628,"1"-1"-71,-1 1-123,1-1-49,-1 0-43,1 1-42,-1-1-37,1 0-35,-1 2 137,0-1-122,1 0-63,-2 9 396,2-10-349,1 0-43,1 1 77,0-1-113,5 2 78,-5-3-72,10 1 187,2-2-109,-2-1-87,15-5 123,-20 5-166,1 0 45,0-1 1,0 0-1,6-4-147,21-15 401,-3-4-52,-1-1-60,-9 7-117,18-18 130,16-20-6,-5 5-19,-45 47-294,0-1 46,0 0 41,0-1 36,5-8 198,-2-1 89,-8 15-330,0 0 1,-1 0-1,1 0 0,0-1 0,-1 1 0,0 0 0,1 0 0,-1 0 1,0-1-1,0 1 0,0 0 0,0 0 0,-1-1 0,1 1 0,-1 0 1,1 0-1,-1 0 0,0 0 0,0-1 0,0 0-63,-1 1 58,1 0 0,-1 0 0,0 0 1,1 0-1,-1 0 0,0 1 0,0-1 0,-2-1-58,-11-4 145,-1 2-75,-9 5-75,-2 4-88,16-1 8,1 0 0,-1 1 0,-8 5 85,4-1-53,1 0 41,3-1-40,0 1-1,0 1 1,1 0-1,1 0 0,-3 3 53,0 3-67,0-1 0,2 2-1,-7 10 68,5-5-69,2 0 0,-6 16 69,7-13-37,2 0 0,-2 10 37,6-18 9,0 1 0,1-1 0,1 1 0,0 12-9,1-20-1,1 0 1,0 0 0,1 0-1,0-1 1,0 1-1,1 0 1,0-1 0,0 0-1,3 5 1,4 3 67,0 0-62,1-2-58,2-1-53,-1-1-47,2-1-41,15 9-302,9 0-236,-18-12 97,1 0-1,0-2 1,11 3 635,-8-4-330,-1-1 60,0-2 50,0 0 43,10-4-35,14-4-29,-44 6 225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54.4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6 198 7424,'-1'0'514,"0"0"-36,0 1 379,0-1-126,1 1-116,-1 0-108,1 1-97,0-1-87,0 1-78,0-1-99,0 1-39,1 1 11,0 1-100,0 1-101,0-1 54,0-2 80,7 46-158,-5-30 67,0-1 0,1 0 0,1 1 0,2 4 40,1-3 8,12 29-73,2-4-81,-11-24 44,1 1-44,1-2-95,-3-7 1,1-4-81,-9-7 180,-1-2 40,2-1-10,0-7 24,-3 8 41,5-16-34,-2-1 47,1-4 43,0-12 67,2-16 61,3-1 75,-3 9-11,1 1 59,-1 14-41,0-1 47,-1 6-2,1-1 44,1 1 49,0 0 54,1-3 82,1-3 103,2 2 68,-9 21-523,0 1 1,0 0 0,1 0 0,0 0 0,-1 0 0,2 0-1,-1 1 1,0-1 0,1 1 0,1-2-143,2 2 204,0 3-45,-6 0-141,0 0-1,0 1 1,0-1-1,0 1 1,0-1-1,0 1 1,0-1-1,0 1 0,-1 0 1,1-1-1,0 1 1,0 0-18,7 10 93,3 8-9,-4-6-8,3 2 23,-2 1 0,3 6-99,11 34 99,9 60-62,-19-67-35,-10-41-149,0 1 52,0 0 45,0-1 37,0 3 37,4 20 145,-3-18-125,-1-2-56,0 1-73,0-1-85,0 0-108,-1-5 93,0 0-35,0-1-36,0 1-40,0-1-41,0 1-45,0 0-46,0-1-50,0 1-51,0 0-55,1-1-56,-1 1-59,0-2 333,-1-1 44,1 1-23,0 2-126</inkml:trace>
  <inkml:trace contextRef="#ctx0" brushRef="#br0" timeOffset="579.1241">953 263 7168,'-1'0'712,"1"0"-52,-1 0-50,0 0-48,0-1-46,0 1-42,1-1-42,-1 0-39,0 0 130,0 0-74,-1 0-66,1-1-59,0 1-51,0-1-43,-1-1 132,-3-3 197,3 3-290,0 2-32,1 0 56,-6-4-39,0 0-67,-1 1-59,0 1-55,-1 0-48,1 1-41,-11-1-119,2 1-84,-24 2-394,28 0 438,8 1 108,0-1 0,1 1 1,-1 0-1,0 0 0,0 1 0,1-1 0,-1 1 0,1 0 0,0 1 1,-1-1-1,1 1 0,0-1 0,0 1 0,0 0 0,1 1 0,-4 2 67,3-1-112,0 1-1,0-1 0,0 1 1,0 0-1,1-1 1,0 1-1,-2 5 113,3-4-139,0 1 1,0-1-1,0 0 1,1 1 138,0-1-155,0 0 1,1 0-1,0 0 0,0 2 155,1-3-139,0 0 0,0 0-1,0 0 1,1-1 0,0 2 139,0-3-132,0 1 0,0 0 1,0-1-1,1 0 1,0 1-1,0-1 132,24 25-441,-5-14 194,-3-4 111,1-3 96,-7-5 76,0-2 55,0-1 63,0-1 69,-1-3 76,0-2 84,0-1 90,0-3 97,-2-2-93,0 0-54,-2 0-47,0-2-44,6-14 226,-3-2-111,-4 7 61,-2 0-1,2-19-507,-2 5 490,-4 19-270,0-1 33,2 6-23,-2 5-39,0 5-91,-1 3-81,-1 2-17,1 2-39,0 4-75,0 2-45,2 6-121,0 1 89,1-2 61,4 22-110,-2-14 11,-2-10 20,0 1-75,0-3-23,0 0-75,0 0-85,0 0-94,1 0-106,-1 0-115,0 0-126,-1-6 403,-1 1-36,9 22-2687,-8-22 2582,1 0 45,0 2-107,1 1 83,1 1-45,3 5-243,-8-15 886</inkml:trace>
  <inkml:trace contextRef="#ctx0" brushRef="#br0" timeOffset="1239.4971">1213 141 6656,'-2'5'531,"1"1"-38,0 0-36,0 0-36,1 0-35,-1-1-32,0 7 261,1 0-114,0 0-105,1 0-92,0 0-82,0-3-95,0 1-41,2 9-10,0-2-86,5 23-120,-6-28 109,1 1 33,-1-1 48,1 0 62,-2-5-96,1 8 15,1-4 26,-1-5 10,0 0 38,1-2 47,0 0 54,-2-5 51,0 0-111,0 0-72,1-4 4,-2 5-5,5-13 229,-2 1-103,-1 2-108,-1 1-38,2-11-16,1-8-40,0 10 43,2-8-8,1-2 80,1-1 66,3-5 101,9-13 222,-19 44-481,0 2 1,0-1-1,0 0 1,1 0-1,-1 0 1,1 0-1,-1 1 1,1-1-31,6-3 73,0 3-33,1 1-33,0 3-33,0 1-33,1 2-33,-7-3 64,0 0 0,-1 1 0,1-1 0,-1 0 0,1 1 0,0 1 28,1 2-28,0 0-1,0 0 0,-1 0 0,1 1 1,-1 0 28,5 14-100,-1 1 1,0 4 99,-7-26-2,5 21-31,1 29-104,-5-32 123,0 3 55,1-1 89,1 0 116,-1-9-70,0-1 39,1-6 112,-1-7-75,0-4-81,0 0-87,-2 5-76,9-36 226,13-51 230,-15 62-295,1 0 35,1-3 76,1 0 75,0 0 90,1 1 108,-1 5 179,-6 14-444,2 0-13,0 0-71,-6 10-205,0-1 0,0 1 1,0 0-1,0 0 1,1 0-1,-1 0 0,0-1 1,0 1-1,0 0 1,0 0-1,1 0 0,-1 0 1,0 0-1,0 0 1,0 0-1,1 0 0,-1 0 1,0-1-1,0 1 0,0 0 1,1 0-1,-1 0 1,0 0-1,0 0 0,1 0 1,-1 0-1,0 0 1,0 1-1,0-1 0,1 0 1,-1 0-1,0 0 1,0 0-1,0 0 0,1 0 1,-1 0-1,0 0 0,0 0 1,0 1-1,0-1 1,1 0-1,-1 0 0,0 0 1,0 0-1,0 1 1,0-1-1,0 0 0,0 0 1,0 0-1,1 1 1,-1-1-1,0 0 0,0 0 1,0 0-1,0 1 0,0-1 1,0 0-1,0 0 1,0 0-1,0 1 0,0-1 1,3 9 24,0 1-81,-1 0-80,0 1-81,0-1-82,-1 1-81,0 0-81,0-1-83,-1-2 141,1-1-36,0 0-36,-1 0-36,1 0-36,0 0-37,0 0-36,1 0-36,-1 0 298,1 0 45,0 4-92,0 0 77,0 2-13,1 5-64,-3-18 402</inkml:trace>
  <inkml:trace contextRef="#ctx0" brushRef="#br0" timeOffset="1649.6935">1842 353 6656,'3'-1'770,"0"1"-111,0 0-96,0 0-84,0 0-94,0-1-47,3 0 153,5-1 568,-7 2-678,-1-1 62,5-1 365,-2-1-119,0-2-106,-1-1-92,0 0-75,-1-1-63,4-7 228,2-2 100,-4 7-353,-1 0 0,1 0 1,-1-1-1,-1 1 0,0-1 0,3-9-328,-4-2 458,-4 1-47,-5 1-66,-6 0-83,6 13-328,-1 0-49,0 0-42,0 1-41,-8-2-300,-1 2-111,-4 5-227,17 0 696,0 1 0,0 0-1,0-1 1,0 1 0,1 1 0,-1-1 0,0 0 0,1 1 0,-1-1 0,1 1 0,-1 0-1,1 0 1,0 0 0,-1 0 0,0 1 140,-11 15-527,2 2 105,2 1 97,2 1 87,2 2 79,3 0 70,1 0 61,2 1 52,2 5 62,3-1 48,-2-15-18,1-1 0,0 0 0,1 0 0,1 0 0,5 10-116,11 9 223,-18-27-136,0 0-36,5 3-45,-1 0-112,2-2-92,2 1-164,-7-5 151,0-1-1,-1 1 1,1-1 0,0 0-1,0 0 1,4 0 211,9 0-474,-11-2 307,1 0 39,0-1 46,0 0 51,9-3-164,7-4-47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46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586 43 4480,'0'0'1021,"0"0"-442,0 0-286,0 0-44,0 0-41,0 0-38,1 0 68,-1 0-116,0 0-90,0-1-64,2 0-237,-2 0 220,0 1 71,1 0 42,-1 0 51,0 0 60,0-1 74,0 1 79,1 0 88,-1 0 99,0 0 106,0 0 115,0 0 125,0 0-381,0 0 34,0 32-339,0 1-103,-1 11-89,-1 27-116,1-42 106,-7 112-289,-3 58-162,5-74 194,2-7 9,0-12 48,-1 221-332,4-23 276,1-194 209,0 143 20,1 100 140,1-182 3,0-16 56,0-16 80,1-13 68,4 94 368,-5-154-441,2 47 90,6 143 303,-5-177-391,0-1 45,-4-64-293,0 0 86,0 2 83,2 29 435,-2-27-372,0-1-105,-1-8-92,1-1-34,-1-1-29,0 1-35,0-1-37,0 1-41,0-1-43,1 1-48,-1-1-50,0 0-54,-1 1-1170,0-8 1188,0-1 36,0-2 46,0-2 57,-1-6-45,-1-10-54</inkml:trace>
  <inkml:trace contextRef="#ctx0" brushRef="#br0" timeOffset="1315.7972">260 349 4224,'-1'2'68,"0"0"47,-1-1 41,1 1 39,0 1 300,-1 1 115,1 1 317,-1-1-73,1 5 1197,1-5-1458,-1-1-39,1 0-103,0 0-50,0 0-59,0 0-69,0-4-25,1 0-44,0-1-39,1 0-35,2-2 76,3-2-49,-5 4-19,6-8 104,-2 0-41,3-7 39,-2 0-47,6-14 142,19-19 88,3 4-118,-3 4-132,0 2-161,-10 15-54,-2 5-48,1 1-67,-7 7 120,2 2 50,2 1 59,-1 2 66,-14 6-129,-2 1 0,0 0 1,0 0-1,0 0 0,0-1 0,0 1 0,0 0 0,0-1 0,0 1 0,0-1 0,0 1 0,0-1 0,0 0-9,2-3 0,-2-3-48,1 7-111,5 1 5,-6 0 61,10 11-156,-1 4 98,-6-8 77,3 3 211,-1 0-115,0 0-106,0 0-98,0 0-89,0 0-80,0 0-71,0 0-62,0 3-168,1-1-61,3 10-583,7 14-917,-11-22 1293,1 1 36,-1-1 82,0 1 70,1-1 85,0 3-50,4 9-256</inkml:trace>
  <inkml:trace contextRef="#ctx0" brushRef="#br0" timeOffset="3836.7085">454 4432 6400,'3'-1'198,"-1"0"47,0 0 43,1 0 37,0 0 105,-1 0 36,3 0 378,5-5 1214,-7 4-1462,0 0-43,-1 0-106,0-1-57,-1 0-65,1-1-77,1-5 356,0-1-120,-1 1-100,1 0-81,-2 0-85,0 0-37,2-21 318,-3 16-244,0-17 159,1 2-77,-2 0-51,0 1-66,-3 0-84,-3 0-101,-3 2-116,3 14-8,-1-1-36,-1 2-38,-1-1-39,10 12 201,-8-8-158,-2 0-47,-13-9-315,3 9 34,18 8 450,1 0 0,0 0 0,-1 0 0,1 0 0,-1 0 0,1 0 0,0 0 1,-1 0-1,1 0 0,0 1 0,-1-1 0,1 1 0,0-1 0,0 1 0,-1-1 0,1 1 0,0 0 0,0 0 0,0 0 0,0-1 1,-1 2 36,-11 16-360,2 4 98,3 1 88,2-2 79,-5 28-99,3 1 102,4-13 79,1 1 37,-1 33 103,3-61-102,-2 67 299,2-2-40,10 267 889,-9-327-1114,4 54 79,0 0 87,2 8 98,9 103 510,-9-116-580,-2-18-105,0-1-40,0 1-46,0-1-56,-3-35-42,0 0 41,1 5 59,-1 1 46,3 22 196,-3-25-258,0 0-55,0-2-54,-1 0-61,0-1-71,1 1-81,-1-9 47,0 1-165</inkml:trace>
  <inkml:trace contextRef="#ctx0" brushRef="#br0" timeOffset="4126.9824">0 5029 7936,'0'18'1059,"1"-8"-390,-1-2-153,0-2-51,1-1 29,0-3-96,0-4-95,1-2-90,0-3-80,1-7-36,0 3-28,-2 7 144,1 1-41,4 0 76,8 7 86,-9-2-207,-1-1 37,17 2 312,0 0 0,0-1 0,1-1 0,1-2-476,24-1 727,-8-3-231,-20 2-298,1 0-40,0 0-45,-1-1-49,1 0-54,-1 1-59,13-1 2,11 4 30,7 0-12,-43-1 8,-1 0 1,1 0-1,-1-1 0,3-1 21,6-1-166,-1 0-48,0 0-47,-1 0-46,1 1-48,0 1-46,0-1-48,-1 0-48,7 0-292,0-1-97,-20 4 869,8-2-273,0 0 49,0 1 42,-1 0 34,3 0-47,6 1-34,-16 0 246</inkml:trace>
  <inkml:trace contextRef="#ctx0" brushRef="#br0" timeOffset="4573.5975">867 4830 5248,'-5'-11'1170,"4"8"-820,0 1-36,0 1 130,1 1-67,0 0-58,-1 0-47,0 1 94,0 2 104,0 0-118,1-2-80,0 0-10,-1 1 44,1-1-11,0-1 41,0 1 48,0-1 52,0 3-78,-1-1-61,1 0-55,-1 0-50,0 0-16,0 0-52,-1 1-28,-1 1-21,-3 4 27,4-5-28,0 1 41,-6 13-51,0 1 0,1-1 0,1 1 0,0 0 0,1 4-64,3-11 34,0 0 0,1 0 0,1 0 0,0 6-34,0-10 8,1 0 0,0 1 0,0-1 0,1 0 0,0 0 0,0 0 0,1 1-8,4 7 44,1 1 77,4 1 103,9 6 212,-18-21-358,0 1 1,0-1-1,0 0 0,0 0 1,0 0-1,3 0-78,13 3 285,-3-6-90,2-5-56,2-5 642,-8 2-314,-4 1-141,-1-2-80,-1 2-115,-2-1-80,1-1-93,-2-1-105,-2 9 171,1-4-31,-1 2 55,1 2 70,0 1 105,-2 0-83,0 0-63,0 0-51,0-1-36,0 6-122,0 3 260,1 0-79,-1 0-76,1 0-71,0-1-65,1 1-62,-1-1-56,1 1-53,1 1-213,0 0-80,1 1-68,0-2-56,2 3-294,14 16-2029,-10-15 1801,0-3 216,0 0 112,0 0 483,6 1-87,-16-9 547</inkml:trace>
  <inkml:trace contextRef="#ctx0" brushRef="#br0" timeOffset="5023.4326">1233 4971 6784,'-1'4'676,"0"-1"-77,1-1-73,-1 1-68,1-1-65,-1 0-60,1 0-56,0 0-50,-1 0-16,1 0-59,0-1-52,0 1-45,0 0-36,0-1-39,0 5-145,1-3 109,-1 0 54,0 0 45,0 0 47,0-1 27,1 1 43,-1 0 50,0 1 53,0 10 34,0 1-69,0 0-61,0 0-52,1 5-26,0 1-62,7 47-89,-2-38 108,-4-16 40,-1-5-22,1-3 6,0-1 16,0-1 35,0-2 90,0-1-33,2-4 87,1-2-100,-1-4-75,9-24 14,-7 12-69,0 1 89,1-1 80,0 1 67,2-5 127,1 1 61,22-47 1090,-26 61-1197,3-8 294,-6 12-464,1 0-32,-2 2-57,2-1-36,-1 1-40,0-1-48,-3 5 23,0 0 0,1-1 0,-1 1 0,0 0 0,0-1-1,0 1 1,1 0 0,-1-1 0,0 1 0,0 0 0,0 0-1,1-1 1,-1 1 0,0 0 0,1 0 0,-1 0-1,0 0 1,0-1 0,1 1 0,-1 0 0,0 0 0,1 0-1,-1 0 1,0 0 0,1 0 0,-1 0 0,0 0 0,1 0-1,-1 0 1,1 0 0,-1 0 0,0 0 0,1 0 0,-1 0-1,0 0 1,1 0 0,-1 0 0,0 0 0,1 1 0,-1-1-1,0 0 1,0 0 0,1 0 0,-1 0 0,0 1-1,0-1 1,1 0 0,-1 0 0,0 1 0,0-1 0,1 1 8,4 8-142,-3-3 118,0 1 44,0-1 60,0 0 72,3 7-142,9 25 224,-8-21-205,-4-9-59,1 0-34,-1-1-42,1 1-48,0 3-151,0 0-122,-1-6 163,0 1-37,0-1-38,-1 0-42,1 1-42,0-1-46,0 0-47,0 1-49,0-1-52,0 0-54,0 1-55,0-1-58,0 0 212,0 0 94,0-1 83,0 0 69,1 2-85,3 2-63</inkml:trace>
  <inkml:trace contextRef="#ctx0" brushRef="#br0" timeOffset="5361.7558">1828 5025 7936,'0'-2'310,"0"0"-68,0-1 53,0-3 70,0 4-183,0 0 61,0 0 85,0 0 59,0 1 112,0 0-202,0 0 35,0 1 38,0-1 41,0 4-336,1 0 82,-1 1 58,0 1 72,0 0 74,0 0 75,0 0 78,0 0 80,-1 0 81,0 0 86,0 0-209,-1-3-97,-1-3-100,0-1-98,0 0-118,-1 0-71,0 0-73,-2 2-73,2 1 19,0-1 0,0 1 0,0 1-1,0-1 1,0 1 0,1-1-1,-1 1 1,0 0 0,1 0 0,-1 0-1,-2 3 60,1-1-83,1 1 0,-1-1-1,1 1 1,0 0 0,0 0 0,1 1-1,-3 4 84,2-3-95,1 1-1,-1 0 0,1 0 0,1 0 0,-2 8 96,1 12-189,4 0 39,5 2 6,-3-17 90,2-1 0,-1 1-1,2-1 1,4 9 54,5 3-116,2-2-60,2-3-85,3-4-110,-18-12 324,0-1-38,-1-1-38,1 1-34,4-1-255,0 0-118,-1-1-103,1-1-90,0-1-73,0 1-61,-3 0 281,-1 0 206,0 0 44,0 0-21,3 0-124</inkml:trace>
  <inkml:trace contextRef="#ctx0" brushRef="#br0" timeOffset="5693.814">1866 5068 8960,'0'0'1218,"0"0"-449,0 0-176,0 0-59,0 1 33,1-1-111,-1 1-106,1 1-101,0 0-164,4 9 151,-3-6-94,1-2 71,0 0-34,-1-1 43,0-1 48,1 0 54,0 0 60,1 0 65,-1-2 71,1 1 77,3-3-210,1 1-49,-1 0-48,0-1-41,1 1-39,-1 0-36,7-3 87,-3 2-135,-1 0-36,38-12 178,-32 11-127,0 0 82,-1 0-248,0 0 47,35-9 181,-29 8-147,-8 2-58,0-1-37,0 1-54,1-1-64,0 1-74,-1-1-85,-1 1-17,-1 0-72,0 0-77,1 0-84,-8 2 525,0 0-101,-1 0-92,1 0-83,-2 0 29,1 0-37,2-1-427,-1-1-108,0 0-80,4-9-1861,-6 5 1641,-1 3 555,0-1 39,-1 0 48,1-1 57,-2 0 208,1-1 35,-3-18-319</inkml:trace>
  <inkml:trace contextRef="#ctx0" brushRef="#br0" timeOffset="5997.5647">2198 4371 9472,'-1'0'1243,"1"0"-110,0 0-105,0 0-100,0 1-96,-1 0-90,1 1-85,0-1-81,0 1-75,0 0-70,0 0-66,0 0-61,0 1-56,-1-1-50,1 1-46,0 0-41,0 2-3,0 0-78,0 1-60,0 8-122,0-9 130,-1-2 37,1 0 36,0 1 46,0-1 52,0 41-156,0 62-138,0-63 175,1 52 11,1 55-66,0-70-74,5 101-62,-3-118 74,-1-10-19,0 0-38,1 0-51,0 2-59,-4-46 87,1 1 35,1 10-48,-1-3 85,2 25-53,-2-29 76,0 0-32,0 0-46,0 0-56,0-5 31,-1 1-35,1 0-38,0-1-41,-1-1 14,1 0-34,-1 0-35,1 1-37,-1-1-41,1 0-40,-1 0-45,0 0-46,1 18-2142,-1-21 2159,0 1 39,0-5 497,0 5-588,0 0 73,0 1-33,0 2-195</inkml:trace>
  <inkml:trace contextRef="#ctx0" brushRef="#br0" timeOffset="6219.4959">2478 5263 7552,'-1'1'915,"0"1"-96,1 0-92,-1 0-86,0 0-82,1 0-76,0 1-71,-1-1-66,1 1-10,0 1-79,0-1-70,0 1-62,0 0-42,0 0-60,1 1-54,-1 2-78,0 0 7,1-3 75,-1 0 49,0-1 56,0 4-10,0 1-75,0 0-69,0-1-62,0 3-100,0 0-68,0-1-60,0 1-48,0 9-499,0 13-689,0-18 945,1-1 44,-1 1 87,1-6 266,-1 0 46,1-1 54,-1 1 59,2 12-284,1 10-81,-3-30 464</inkml:trace>
  <inkml:trace contextRef="#ctx0" brushRef="#br0" timeOffset="6508.3112">2535 5121 9472,'0'0'255,"0"0"-38,-1 0 126,1 0-150,-1-1 256,0 1-229,1 0 26,-1-1 70,1 0 142,0 0-177,0 1 38,0-1 43,-1 0 47,1 0 50,0 0 54,0 0-394,0 0-35,0-1-6,0 1-42,0-5 39,0 4 7,0 0 63,0 0 38,0 0 69,0-1 81,0 0 93,0 3-101,0 0 22,0 0-190,0 0-97,0 0-54,0 0-53,0 0-97,0 0-86,0 0-71,0 0-59,0 0-794,0 0 692,0 0 134,0 0 50,0 0 43,0 0 36,1 0-113,-1 1 107,2 0 112,0 3 21</inkml:trace>
  <inkml:trace contextRef="#ctx0" brushRef="#br0" timeOffset="6814.1633">2737 5240 6400,'-1'2'574,"-1"0"-56,0 0-54,0 0-51,-1 0-50,1 0-46,0 0-45,-1 0-42,1-1-39,-1 1-37,-1 1 52,0 0-120,1-1-101,1-1-57,-3 3 357,1 0-45,1 1-41,0 0-38,1 3 20,0 1-63,1-1-47,1-1-36,-1 2-18,-2 32 52,2-24-47,2 1 1,0 8-23,0-16 16,1 1 1,0-1-1,1 0 1,2 8-17,-2-10 36,1 0 0,0 0 0,4 6-36,-3-6 71,1 0 0,0 0 0,1 0 0,7 6-71,2-1 134,0-2 36,6-2 106,2-6 87,-1-8 106,-10 0-190,-1-2 34,-7 3-152,-1 0 0,1 0 0,-1 0 0,1 0 0,-1-1 0,0 0 0,-1 0-161,1-1 215,0-1-1,0 1 1,-1-1-1,0 0 1,1-3-215,-1 0 340,0 0 0,-1-1 0,0-5-340,1-33 971,-4 28-585,-2 0-81,-2 1-91,-2 1-102,-1 0-113,-1 1-125,5 9 13,-1 0-36,0 0-36,0 1-39,0 0-313,0 2-109,0 0-57,-10-7-1004,10 9 1219,0 1 39,-1 0-17,-1 0 97,-2 1 34,-7-1-71</inkml:trace>
  <inkml:trace contextRef="#ctx0" brushRef="#br0" timeOffset="7215.9603">2991 5454 4992,'-1'3'180,"1"-1"-38,0 1-8,-1-1 19,0 1 19,1 0-26,0-1 15,0 2 53,0-1 14,-1 1 55,1 2 63,0 0 71,0-2-418,0 1 34,0 10 138,0 2 107,1 5 154,6 12 297,-1-23-463,0-7 63,-4-5-278,-1 1 1,0-1-1,0 0 1,1 1-1,-1-1 0,0 0 1,0 0-1,0 0 0,0 0 1,0 0-1,0 0 1,0 0-1,0 0 0,0 0 1,0-1-52,4-7 409,0 0 38,4-8 430,1 2-123,-2-1-38,11-35 1303,-1 1-93,-10 34-1245,1 1 33,-5 9-425,-1 1-83,0 0-59,4-6 128,-3 3-45,-1 4-133,1 1-44,-3 3-51,-1 0 0,1 0 0,-1 0 0,1-1-1,-1 1 1,1 0 0,-1 0 0,1 0 0,-1 0-1,1 0 1,-1 0 0,1 0 0,-1 0 0,1 0-1,-1 0 1,1 0 0,-1 0 0,1 0 0,-1 1-1,0-1 1,1 0 0,-1 0 0,1 0 0,-1 1-1,1-1 1,-1 0 0,0 1 0,1-1 0,-1 0-1,1 1 1,-1-1 0,0 1-2,8 13-2,0 12-43,-3-9 12,-1-5 111,0 0-36,3 13-60,-1 0-124,0 0-112,-1 0-99,-1 1-87,1-1-75,-1 0-61,2 11-325,4 18-558,-7-37 1243,3 8-32,-6-25 248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6:06.7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1624 26 4224,'0'2'232,"-1"3"209,0 0-58,0 0-49,0 0-42,-1 4 189,-1 14 472,3-15-622,0-1 56,0 11 394,-1-1-92,1 1-85,-1 0-81,0 0-73,0 0-69,-1 0-63,0 0-56,0 4-16,0-1-64,-1 1-54,1 0-45,-3 17-14,-8 49-21,9-62 16,1-1 58,-4 27-53,-7 42 159,5-47-63,-4 8 39,2-12-61,-2 4 57,-31 99 556,21-71-377,-7 24 74,-46 125 421,46-140-597,-3 6-42,-3 0-56,0-7-70,-11 16 24,-91 151 153,85-160-134,29-50-14,0-1-33,-23 39 21,5-9-82,-75 114-61,68-111 58,-25 32 45,-41 51 124,53-76-19,-3-4 0,-16 9-191,64-67-36,-1 0 39,-66 61 157,58-54-191,0-1-102,7-7-43,0 1-84,0-1-97,0 0-109,18-16 259,1 1 53,-1-1 47,1 0 39,-1 1 25,-3 2 151,2-2-135,1-1-89,1 1 15,-1-1-32,1 0-38,-1 0-40,1 0-46,0 0-49,0 0-53,-1 0-57,1 0-61,0 0-64,0 0-70,1 0-72,-1-1-77,0 1-80,4-4 55,0 0 103,2-3-37,5-3-250,-11 10 967</inkml:trace>
  <inkml:trace contextRef="#ctx0" brushRef="#br0" timeOffset="1224.4591">1215 391 3456,'-2'19'817,"0"-10"-354,1-2 357,-1-1 496,1-4-670,0 0-54,1 0-241,0 2-44,0 0-4,0 1-57,0 12 411,0-9-325,0-3-123,0-1 34,0 0 44,0 0 49,0-3-261,0 0 282,2-6 168,0 1-218,5-2 54,-2-2-61,1-4 62,-1-1-70,7-15 249,-11 26-504,25-39 592,-17 28-455,1 2-49,13-13 123,0 1-34,23-24 127,1 2-95,0 0-68,-42 40-155,0 0 0,0-1 0,-1 0-1,0 0 1,0 0-23,9-13 92,3 3 38,-14 15-130,0-1 0,-1 0 0,1 0 0,0 0 0,-1 0 0,1 0 0,-1 0 0,0-1 0,1 0 0,5-9 37,4 3 75,-9 8-101,0 0-3,-1 1 0,1-1-1,-1 1 1,1-1 0,-1 0 0,1 0 0,-1 0 0,0 0 0,1 0-1,-1 0 1,0 0 0,0 0 0,0-1 0,0 1 0,0 0 0,0-1-1,0 1 1,0-1 0,0 0-8,-1 1 2,0 1 1,0-1-1,1 0 0,-1 1 1,0-1-1,1 0 0,-1 1 0,0-1 1,1 1-1,-1-1 0,0 1 1,1-1-1,-1 1 0,1-1 0,0 0-2,1 0 30,1 1 40,2 0 52,-5 0 60,0-1-41,0-3 38,0 0-102,0-4-14,0 6-6,0-1-46,0 6-12,0-4-2,5-1 121,0 4-140,-2 2-40,1 0-49,4 7-25,1 1-39,23 35-494,-20-29 423,-3-4-29,0 0 39,23 45-675,-22-40 532,-4-9 151,0 0-34,0 1-38,0 0-46,1 0-50,1 1-58,25 37-1215,-8-15 632,-15-20 650,1 0 37,-1-1 44,1 0 50,8 9-142,8 8-86,-27-30 481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4:38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13 529 8064,'-7'0'2429,"4"0"-1275,2 0-54,0 0-69,1 0-78,0 1-91,1-1-102,1 0-115,-1 0-368,0 0-34,0 0-34,0 0-36,1-1-37,0 1-39,-1 0-40,1 0-42,0 0-43,0 0-44,0 0-47,0 0-48,0 0-48,0 0-51,30-2 155,0-1 101,1 0 86,0 0 70,24-2 207,27-1 281,-52 3-436,1-1 65,62-15 660,-55 11-597,-20 4-202,0 0-33,39-9 238,-35 6-217,2 0-59,-1 1-96,-12 3-26,0 1-36,0-1-40,0 2-45,-2-1-45,0 0-68,0 0-90,-1 0-111,-1-2-210,-9-1 7,-2 2 397,-1 1 49,-1-1 65,0 0 81,1 1 91,1 1 42,-18-15-279</inkml:trace>
  <inkml:trace contextRef="#ctx0" brushRef="#br0" timeOffset="338.0007">492 9 8704,'-5'-3'1184,"2"1"-436,1 1-171,1 0-57,-1 0 35,1 1-97,1 0-81,0 0-66,0 0 391,0 0-369,0 0 74,0 0 669,0 0-515,0 0 195,0 0-391,0 0-62,0 1-57,0-1-52,0 0-45,0 1-41,-1-1 11,1 1-93,-2 2-64,2-2 83,0 1 64,-4 13 25,1 1-37,-4 17 22,-3 19-4,5-30-41,-5 19 19,2 0 39,-24 152 657,25-133-620,1-1-98,3-25-87,1-1-48,0 0-53,0 0-61,1 1-65,0-1-73,1 0-79,-1 0-85,2-26 160,-1-1-84,0 0-69,0-1-57,1 6-523,1 6-764,-1-10 1071,0-1 280,-1 0 55,1 1-29,0 4-160,-1-11 597</inkml:trace>
  <inkml:trace contextRef="#ctx0" brushRef="#br0" timeOffset="875.5214">647 572 9216,'0'0'1218,"0"0"-449,0 0-176,0 0-59,0 0-101,0 0-58,0 1-53,0-1-51,-1 0-45,1 0-41,0 1-37,0-1-33,0 1-7,-1-1-40,1 2-16,-2 1-15,2-3 17,0 1 48,-1 0 43,1 0 63,0 0 74,0-1 86,0 6 43,0-1-77,-1 0-70,0 0-62,0 0-54,0 0-49,0 1-39,0-1-33,-1 4-37,-2 14-94,4-16 110,-1 0 45,1 0-61,0 20-20,3 16 30,-2-35 0,0-1 1,0 1-1,1-1 0,0 0 1,1 1-1,-1-1 0,1 0 0,1 1 0,-3-6 0,0-1 0,0 0 0,0 1 0,1-1-1,-1 0 1,0 1 0,0-1 0,1 0 0,-1 0-1,0 0 1,1 0 0,1 0 0,0 0 7,0 1-1,0-2 1,0 1 0,0 0-1,0-1 1,0 1 0,0-1-1,0 0 1,1 0 0,-1 0 0,0-1-7,6 0 27,-1 0 0,1-1 0,-1-1 1,0 1-1,1-1 0,2-2-27,1-2 37,0 1 0,-1-2 0,0 1 0,0-2 0,4-3-37,2-4 68,-1 1 37,0-2 48,-1 2 63,-1 0 45,-1 2 74,-13 15-254,-1 4-92,3 14-220,-2-17 204,0-1 39,1 132-464,0-83 287,-1 1 40,0-18 76,0 0 36,0-5 34,-1 0 34,0-1 37,0 1 42,0-16-189,1 0 35,-2 14 75,0 1 120,-1 1 105,-1-1 93,0 1 81,0-2 66,-2-1 56,4-18-358,-1 0-1,0-1 1,0 1 0,-1-1 0,0 1 0,0-1 0,-1 0-1,1-1 1,-2 1 0,1-1 0,-3 2-218,-27 22 939,19-19-592,-1-1-34,0-1-39,0-1-45,-1-1-51,0-2-55,0 0-63,1-2-66,1-2-22,-1-1-100,9 0 13,-1 0-39,0-1-46,1 1-51,0-1-11,1 1-45,2-1 145,0 0-68,0 1-62,0-1-59,0-1-54,0 1-50,0-1-44,1 1-41,-4-3-617,0-1-104,1-1-43,-7-9-1815,7 3 1292,4 6 957,0-1 58,1 0 71,0-1 83,1 2 363,-1 1 35,-1-14-394,3 19 653</inkml:trace>
  <inkml:trace contextRef="#ctx0" brushRef="#br0" timeOffset="1189.218">1086 676 9984,'0'1'636,"-1"0"-39,0 0-40,1 1-37,-1-1-37,1 0-35,0 0-35,-1 1-33,1 0 287,-1 1-120,1 0-108,0 0-100,0 0-51,0 0-113,1 1-99,-1 0-82,1-1-56,-1 0-41,3 12-584,-1-9 507,-2-3 137,1-1 42,0 1 49,-1 0 57,0-1 65,1 1 72,2 21-183,-1 2 97,3 16 175,-3-26-216,2 8 107,-1 0-33,2 25 100,-2-12-137,0-1-44,3 38 16,1 27-19,-6-84-140,1 24 25,-2-28-19,1 1-34,-1-1-49,1 0-61,0-5 17,0 0-37,0 0-42,0 0-44,0-6 56,0-1-95,0 0-104,0-1-108,0 0-118,0 0-123,0-1 337,-1 1-34,1-1-34,-1 0-35,1-7-2473,-1 5 2411,0 1 42,0-1-104,0 0 79,0-1-41,0-2-225</inkml:trace>
  <inkml:trace contextRef="#ctx0" brushRef="#br0" timeOffset="1500.9606">1142 630 7296,'0'-6'1002,"0"3"-370,0 0-145,0 1-48,0 1-122,0 0-36,2 0 182,-1-1-116,1 1-98,1-1-54,0 1-85,5-2 26,-6 2-63,-1 1 54,13-6-100,0 3 95,0 2 87,-1 1 79,0 2 70,-1 2 63,1 1 53,-2 1 47,2 4 152,-1 0 41,-7-5-308,-1 0 0,1 1 0,-1-1 0,0 1 0,-1 0 0,3 4-406,2 11 1005,-2 5-52,-3 1-98,-3 1-110,-3 0-123,1-14-361,-1 0-35,-1-1-37,-1 1-38,0-2-40,-2 0-41,1 0-43,-2-1-45,6-10 61,1 2-44,-1-1-42,0 0-39,0 0-39,1 0-36,-3 2-258,-1-1-125,1 1-108,0 0-96,-1-1-80,-1 1-252,0-1-69,-15 4-2785,12-6 2312,3-1 1130,-5-2-85</inkml:trace>
  <inkml:trace contextRef="#ctx0" brushRef="#br0" timeOffset="1868.7115">1582 787 8448,'6'-1'944,"6"0"728,-7 0-982,0 1-47,0-1-90,-2 1-297,-1 0-42,0 0-49,0 0-53,0 0-58,0-1-64,-1 1-69,0 0-74,4 0 678,-1-1-79,0 0-71,1 0-62,-1-2-9,1 1-63,0-2-15,3-1 33,0-1 44,-5 4-233,45-31 870,-26 12-420,-19 18-416,0 0 0,-1 0 0,0-1 0,0 1 0,0-1 0,0 0-104,0-7 346,-3-1-49,0 9-228,0 0-1,0 0 1,0 0 0,0 0 0,-1 1 0,1-1-1,-2 0-68,-10-13 311,11 14-265,0 0 1,0 1-1,0-1 0,0 1 0,0-1 0,-1 1 1,1 0-1,0 0 0,-2 0-46,1 0 1,-1 1-1,1 0 1,0 0 0,0 0-1,-1 0 1,1 0 0,0 1-1,0 0 1,0-1-1,-1 1 1,1 0 0,0 1-1,0-1 1,0 0 0,1 1-1,-1 0 1,0-1 0,1 1-1,-1 0 1,1 1-1,-2 0 0,-24 26 35,17-15 16,1 0 35,9-13-74,-25 38 190,21-29-160,-1 1-1,2-1 1,-1 1-42,2-3 16,1-1 1,0 1-1,1-1 0,-1 8-16,1-8 3,1-1 0,0 1 0,0-1 1,1 1-1,0-1 0,1 3-3,0-2-17,0 1 0,1-1 0,-1 0-1,4 4 18,1 2-65,1-1-45,-1-2-24,0-1-48,1 0-56,0-1-63,-3-3-43,0 0-48,1-1-41,-1 0-35,8 4-764,9 1-748,-11-5 1005,1-2 58,-4-1 354,0 0 53,0 0 131,-1-1 49,1 1 54,0-1 62,4-1-82,0 1 36,28-5-394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6:17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1050 7296,'0'0'1002,"0"0"-370,0 0-145,0 0-48,0 0 25,0 1-92,-1 0-91,1 1-86,-3 21 186,1 1-96,2-6-124,1 1-34,3 18 52,10 39 121,-9-51-146,1-1 60,-1-2 54,-4-17-326,0-1 98,0-2 83,-1-1 70,1-3 228,-2-4 365,1-1-197,-1 2-224,1 1-96,-1 0-43,1 0-80,0 1-46,-1 1-52,1 0-59,-3-12 557,2 0-106,0 0-94,1-1-85,1 0-74,0 1-63,0-1-53,1 0-43,3-10-46,9-31-95,-9 40 133,1 1 56,4-8-174,2 1 72,4-2 62,12-9 86,3 4-18,-8 10-101,-4 3-69,0 1-83,-2 2-62,-1 0-89,1 0-102,-2-1-115,-8 8-519,11-2-1496,-12 6 1681,0 1 197,-1 0 68,1 1 85,-1 0 101,1 0 24,1 3-57,-6-3 432</inkml:trace>
  <inkml:trace contextRef="#ctx0" brushRef="#br0" timeOffset="501.192">428 1135 8448,'-1'0'935,"1"1"-99,0-1-93,1 1-90,-1-1-84,1 0-78,0 1-75,1-1-68,-1 0-64,1 0-59,0 0-53,0 0-50,0 0-43,1 0-38,2 0-57,1 0-115,7-1-317,-8 0 352,-2 1 85,0-1 84,-1 1 104,0 0-42,-2 0 33,8-2-68,-1 1 0,0-1 0,1-1 1,-1 1-1,6-4-100,17-12 383,-12 5-105,0-1 40,-1-1 48,-1 0 57,3-1 145,-7 5-101,0 0-105,2-3-29,7-9 43,-2-1-19,-8 6-60,-3 4 23,-2-2 91,-1-7 168,-3 11-339,-2-1-36,0 1-38,-1 0-42,-2 0-43,0 0-46,-1 1-48,0 0-52,-2 0-53,-1 2-56,0-1-58,-1 2-62,-1 0-62,-1 1-67,1 3-1,2 4 87,1 3 113,-4 3-64,6-2 169,-11 7-148,1 1 40,-14 13-122,12-9 197,2 2 33,-2 4 10,-3 14-12,9-13 14,2 0-1,0 1 1,-2 16 107,4-1-80,5-2 34,2-30 45,0 0-1,0 0 0,0 0 1,1 0-1,2 5 2,0-2 34,0-1 0,1 1 0,5 8-34,-4-9 65,0 0 0,1-1 0,6 7-65,-8-10 55,0 1-1,1-2 0,0 1 0,0-1 0,3 2-54,21 7 130,1-5-50,2-4-47,1-5-46,-1-3-43,0-3-41,-2-2-40,-2-2-37,10-5 72</inkml:trace>
  <inkml:trace contextRef="#ctx0" brushRef="#br0" timeOffset="925.6487">966 810 6656,'1'0'525,"1"0"-39,-1 0-39,1 0-37,-1 0-34,1 1-34,1-1 249,-1 1-223,0-1-58,0 1-52,0 0-47,0-1-40,0 1-36,3 0 52,6 3 68,-6-2-102,-2-2-22,0 1 45,-1-1 56,1 1 68,12 0 103,-1-1-57,0 1-54,0-1-47,-1-1-44,1 0-38,13-2 70,4-4-70,-21 3-121,0 1-1,-1-1 1,0-1-1,2 0-41,9-8 97,-9 6-17,0-1-60,1 1-56,0 0-53,3-2-99,1-1-74,-1 0-66,0-1-58,-1-1-49,-2 0-41,-8 8 215,0-1 1,0 0 0,-1 0 0,3-4 260,-2-1-140,2-6-24</inkml:trace>
  <inkml:trace contextRef="#ctx0" brushRef="#br0" timeOffset="1264.568">1246 1 9216,'-1'0'692,"0"0"-51,0 0-50,0 1-47,0-1-47,0 0-43,0 1-43,0-1-40,0 1-38,1 0-36,-2 0 195,1 1-122,0 0-108,1-1-118,-1 1-52,1 0-42,-1 0-36,1 1-52,-1 6-140,0-7 166,1 1 53,0-1 72,-1 1 90,-3 22-42,0 0-52,-1 17-9,-2 60 21,6-69-30,0 1 63,-1 81 231,5 158 628,1-174-720,1 7-80,-1-54-158,-1 1-41,-2-40-233,0 1 52,1-1 43,-1 1 36,1 12-4,4 35 15,-4-42 14,0 0-54,0 3-117,0-11 68,-1 1-38,1 6-231,-1-8 167,0-1-36,0 0-38,1 1-42,-1-1-43,0 0-47,0 0-47,0 1-51,0-1-54,1 0-54,-1 1-59,0-1-60,0 0-62,0 1-65,0-4 378,0-1 64,0 2-33,0 3-190</inkml:trace>
  <inkml:trace contextRef="#ctx0" brushRef="#br0" timeOffset="1640.0428">1483 936 7808,'-5'0'549,"-1"1"50,-8 4 1491,10-1-1236,1-1-386,1 1-43,0-1-53,0 1-62,1 1-73,-1-1-81,1 1-93,0 1-101,-3 13 224,0 1-74,0 0-62,0 1-51,-2 21-103,5-31 48,0 0 0,1-1 0,1 1 0,0 4 56,4 8-67,-3-19 51,-1-1 1,1 0-1,-1 0 0,1 0 1,0 0-1,0-1 1,0 1-1,0 0 0,1-1 1,-1 0-1,1 1 1,-1-1-1,1 0 0,0 0 1,2 1 15,22 10-90,-1-4 51,-13-6 6,-1-2 48,1-1 45,-1-2 40,1 0 36,0-2 35,11-7 254,-5-1-19,-1 0 41,-10 5-87,-1 0 1,1 0-1,-1-1 0,6-8-360,-8 8 317,0 0-58,0 0-51,-1-1-43,2-4 5,-2 0-52,10-30 126,-10 25-86,1 2 58,-1 1 110,-3 11-234,0 2-71,-1 2-54,-1 2-35,1 7-137,0-3 137,4 13-172,-2-9 77,0 0-34,0 3-95,1-1-63,-1 1-73,0-1-78,1 3-111,1 0 102,-2-7 302,1-1 33,-1 0 35,1 0 39,2 5-51,3 4-27,-8-16 184</inkml:trace>
  <inkml:trace contextRef="#ctx0" brushRef="#br0" timeOffset="2006.6959">1910 1077 7808,'0'2'340,"-1"0"-76,1 0-24,-1 1 19,0 0 29,1-1-34,-1 0 43,1 0 112,0 0 42,-1 0 118,1 0-233,0-1 36,0 0 40,0 0 41,1 1-296,-1 1-63,2 0-44,0 2-50,2 1 3,20 73-4,-14-46 34,-9-31 502,0-2-102,1-2-89,0-2-73,2-5 39,-2 3-176,2-3 24,-1-1 28,-1 5-35,6-13 87,-2-1-41,3-19 96,1-1-104,5 0-77,-14 37-88,2-4 25,0-1-43,0 0-40,1 0-35,3-6-158,1 0-89,-5 8 137,1 1 0,-1 0 1,1 0-1,0 0 0,0 0 0,3-2 179,8-3-407,7 1 183</inkml:trace>
  <inkml:trace contextRef="#ctx0" brushRef="#br0" timeOffset="2430.6097">2292 1135 6784,'-1'4'563,"-1"1"-48,1 0-48,-1 0-43,1 0-42,0 0-37,-1 4 241,1-2-248,0-1-50,0 1-43,0 0-35,1 2 26,-1 16 328,1-14-297,1-1 21,0 0 68,0 0-190,2 15 159,-3-25-319,0 0 0,0 0 0,0 0 0,0 0 1,0 0-1,0 1 0,1-1 0,-1 0 0,0 0 0,0 0 0,0 0 0,0 0 1,0 0-1,0 0 0,0 0 0,0 0 0,0 1 0,0-1 0,0 0 0,0 0 1,0 0-1,0 0 0,0 0 0,0 0 0,0 0 0,1 0 0,-1 0 0,0 0 0,0 0 1,0 0-1,0 0 0,0 0 0,0 0 0,0 0 0,0 0 0,0 0 0,1 0 1,-1 0-1,0 0 0,0 0 0,0 0 0,0 0 0,0 0 0,0 0 0,0 0 1,0 0-1,0 0 0,1 0 0,-1 0 0,0 0 0,0 0 0,0 0 0,0 0 1,0 0-7,5-8 269,5-17 179,-7 17-253,14-33 823,-4 6-281,1 1-106,2 1-121,-7 17-306,0 0-35,9-7 166,-16 21-292,1-1 1,0 1-1,0 0 0,0 0 1,0 0-1,2-1-43,-3 2 19,0 1 0,0-1-1,0 0 1,0 1 0,0-1 0,0 1-1,0-1 1,0 1 0,0 0 0,0 0-1,0 0 1,0 0 0,0 0 0,0 1-1,0-1 1,1 1 0,-1-1 0,0 1-1,-1 0 1,1 0 0,0-1 0,0 2-1,0-1 1,0 0-19,16 14 296,-3 4-111,-3 3-109,-1 2-111,-2 0-109,-2 2-108,-1-2-110,-1-1-107,-1-5 1,-1-5 258,0 1 33,5 12-98,0-7 110,5 8-38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6:16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7 813 7552,'-1'0'276,"0"0"66,0 0 56,0 0 46,0 0 140,1 1 39,-1-1 1333,1 1-1025,1-1-100,0 1-358,0-1-83,0 0-139,0 0-77,1 0-86,0 0-95,8 0 363,1 1-76,5-1 12,21-1 259,-25-1-352,-2-1 43,3-2 11,-1-1-46,0-1-43,0 0-37,11-8 32,-1-1-101,-5 4-59,-3 3-30,0 0 0,0 0 1,16-6 30,-23 12-101,5-1 104,-2 0 30,-3 1-45,-1 1-42,0-1-56,-2 1-37,1 0-59,0 0-68,-1-1-78,0 1-8,-1-1-64,1 1-72,-1-1-76,0 0-80,0 1-88,0-2-91,-1 1-98,3-5-1585,-3 3 1463,-2 2 342,0 0 50,-1-1-126,0-1 93,-1 0-50,-3-4-271</inkml:trace>
  <inkml:trace contextRef="#ctx0" brushRef="#br0" timeOffset="245.3011">162 1 9728,'-1'0'324,"1"1"-62,-1-1-48,0 0-37,-1 1 467,1 0-469,1 0 34,-1 0-1,1 0 37,-1 0 42,1 1 49,0 0 53,-1 0 60,1 1 65,0 0 71,-1 10-374,0 0-29,-1-1 18,1 1 61,-1-2 14,1 1 62,-1-1 71,0 0 81,0 2-186,-1 1-75,2-1-65,-1 0-58,0 3-39,1 0-52,-2 32-116,1-20 73,0-9 75,-3 172 700,5-142-583,1 27 11,-1-42-25,1 1-59,0 1-64,1-1-74,0 1-78,0 0-88,1 0-94,0 1-102,0-1-108,1 0-116,0 0-124,-2-18 331,0 0-34,0 0-34,0 0-35,0 0-37,1-1-37,-1 1-38,0-1-38,1 1-41,-1-1-41,1 3 137,-1-5 221,-1-1 51,1 0 45,0-1 41,3 14-195,3 10-72,-8-37 533</inkml:trace>
  <inkml:trace contextRef="#ctx0" brushRef="#br0" timeOffset="599.8108">434 963 6912,'0'0'468,"-1"0"-34,0 0 336,0 1-122,1-1-112,-1 1-103,0 0-93,0 0-83,0 1-73,0-1-74,0 0-44,0 2-40,-4 7-290,5-9 267,-1 1 65,0-1 67,1 1 83,-5 7-119,2 1-35,-3 9-26,3-2-83,3-11 5,0 0-1,0 0 1,0-1 0,0 1-1,1 0 1,0 0 0,2 4 40,5 13-72,-1-10 70,0 1-57,-1-5-29,0 0-1,1 0 1,0-1-1,0 1 89,11 7-110,-7-8 89,0-2 47,1-1 58,0-2 69,1-3 80,-1-2 90,1-3 103,0-2 113,-7 3-113,-1-1-1,1 0 1,-1 0 0,0-1-426,0 1 380,-1 0 0,0-1 0,0 0-1,-1 0 1,1 0 0,-1 0 0,0-3-380,4-18 1294,-7 24-1120,0 0 0,0-1 1,0 1-1,0 0 0,-1-1 1,0 1-1,1 0-174,-8-14 755,-4 1-61,-10-1-483,5 8-130,3 4-116,6 2-33,1 2-42,-3-1-93,0 0-86,1 1-95,-1 0-107,0 0-118,5 0 256,0 1-33,0 0-35,1-1-37,-1 1-38,0 0-39,3 0 297,-20-4-2542,12 1 1676,5 0 547,0 1 56,1-1 65,0 0 75,2 0 86,0 0 33,-1-6-371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6:11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220 139 6784,'0'-1'520,"-1"0"-77,0 1-67,1-1-59,-1 1-3,0 0-57,1 0-2,-1 1 71,0-1 13,1 1-62,0-1 7,0 0 64,1 0 3,-1 1 65,1-1 73,-1 0 81,-4 0 140</inkml:trace>
  <inkml:trace contextRef="#ctx0" brushRef="#br0" timeOffset="447.0159">190 145 14080,'-16'5'172,"1"1"-49,2 1-44,0 1-39,-1 3-36,2 2-41,-2 4-46,-5 12-93,12-16 109,0-1-36,-6 14-194,0 5-186,-4 17-396,6 0-37,7-15 368,3-4 172,2-1 104,4 16-133,1-14 167,6 5 14,-4-18 154,1-1 36,15 14-24,3-3 47,-11-13 36,0-1 1,1 0-1,1-1 0,9 3-25,-21-11 26,1-1 0,0 0 0,1 0 0,-1-1 0,0 0-1,2 0-25,27 2 179,-13-4-15,0-2 52,-1-2 61,-1-1 71,4-4 133,-19 6-312,-1 0-1,1 0 1,-1-1-1,4-3-168,4-5 573,-1 0-1,7-10-572,-2 3 500,2-4 52,0-1 64,-1-1 56,-1-2 48,6-17 511,-17 30-577,-1 0 1,0 0-1,2-15-654,-4 3 578,-2-1-106,-4 0-92,-2 0-76,-5-16 58,-10-20 18,11 38-237,-3-11-40,-1 2-74,-2 1-75,-4 2-77,13 22-12,-1 1 38,-24-31-205,18 27 93,2 2-73,6 5 93,-1 1-38,0-1-41,-1 1-46,1 0-50,0 1-55,3 2 225,1 0-58,1 0-52,-1 1-43,0-1-116,0 1-40,-4 2-1119,4 0 673,0-1 371,0 1 150,1 0 59,0 0 118,0 0 59,0 0 64,0 1 74,-1 4-358,-1 7-77</inkml:trace>
  <inkml:trace contextRef="#ctx0" brushRef="#br0" timeOffset="1112.5578">879 69 5760,'-1'-3'622,"0"1"-73,0 1-67,-1-1-66,1 1-62,-1 0-58,1 1-54,-1-1-51,1 1 323,1 0-116,0 0-33,0 0 576,0 0-452,0 0 169,0 23-189,0-6-195,0-1-39,0 1-36,0-1-35,0 17 71,0 1-107,0 3-88,1 0-81,1 84-322,1-70 272,-2-20 104,1-1 69,2 43-227,-2-25 36,0-16 2,0-5-14,1-1-37,0 19-186,-1-5 48,2-13 152,-3-23 109,1-10 30,-1-9 18,-1-34 23,2 18-59,1 1 0,4-22 23,0 18 44,1 2 5,6-16-49,-3 21 59,1 0 54,2 1 71,2 2 92,-14 22-263,0-1 0,1 1 0,-1 0 0,1 0 0,-1 0 0,1 1 0,0-1 1,0 1-1,0-1 0,0 1 0,0 0 0,0 0 0,0 0 0,0 1 0,0-1 0,1 1 0,-1-1 0,0 1 0,0 0 0,1 1-13,2-1 27,0 0 0,1 1-1,-1-1 1,0 2 0,0-1-1,0 1 1,0 0 0,0 0-1,0 0 1,1 2-27,3 3 68,-1 0 34,7 10 187,-3 6 177,-10-16-254,0 1 0,-1-1-1,0 0 1,0 4-212,2 31 881,-4-13-352,-1-7-164,-2 0-99,-3 10 177,-4-1-69,-5-2-69,-3 0-71,-3-3-71,-2-1-73,-1-3-73,-1-2-75,8-8-116,2-4 13,2-3-25,-1 0-66,6-2 52,-1-1-36,1 0-42,-1-1-45,1-1-50,0 0-53,1-1-60,0-1-61,3 0 331,0 1 36,-2-3-91,2-1 114,-1-2-27</inkml:trace>
  <inkml:trace contextRef="#ctx0" brushRef="#br0" timeOffset="2418.9267">1462 532 6144,'-4'0'469,"1"-1"-74,0 1-66,1-1-57,0 1-8,0 0-54,2-1-6,0 1 56,2 0 28,0 0-37,0 0 17,0 0 71,0 0 7,0 0 70,0 0 76,0 0 87,0 0-21,0 0 73,-1 0 76,1 0 84,-1 0-859,-1 0-120,0 0-412,0 0 41,0 0 39,0 0 35,0 0-387,0 0 111,0 0-35,1 0 93,3 0-1217,-3 0 1328,1 0 72,0 0-34,1 0-201</inkml:trace>
  <inkml:trace contextRef="#ctx0" brushRef="#br0" timeOffset="2791.616">1539 984 5888,'0'14'924,"0"-1"-90,0 1-83,0 0-77,0-4-220,0 0-36,0 11 318,1 0-114,-2 0-94,1-2-116,-1 0-43,-3 41 713,1-35-582,1-17-325,0-1 1,0 1-1,0-1 1,-1 0-1,0 1 1,0-1 0,-1-1-1,-4 8-175,0-4 295,1 0 1,-1-1-1,-3 3-295,-14 11 508,-2-1-51,0-3-61,0-2-74,16-11-328,0-1 70,-16 4 142,19-7-176,-1-1-36,0 0-52,0 0-66,0-1-80,1-1-92,-1-1-107,1 0-120,4 0 213,0 0-36,1 0-36,-1 0-39,2 1 162,1 0 0,0 0-1,-1 0 1,1 0 0,0-1 0,0 1-1,-1-1 1,1 1 0,0-1-1,1 1 1,-1-1 0,0 0 259,-5-14-1994,4 6 802,1-1 54,0 0 64,1 1 75,-1 3 209,1-2 145,0 1 81,0-3-37,0-4-213</inkml:trace>
  <inkml:trace contextRef="#ctx0" brushRef="#br0" timeOffset="3291.7598">1755 873 3072,'2'2'332,"-1"-1"-50,1 0-47,0 0-40,2-1 92,1 0-103,10-3 127,-9 1-108,-2 1-3,0 0 77,0 0 93,-1 0 114,2 0-15,1 0-43,-1 0-41,1-1-38,5-2 245,0 0-116,-1 0-128,0-1-57,33-19 807,-27 13-628,-11 7-230,0 0 0,0 0 0,0-1 0,0 0 1,0-1-241,3-4 336,-2-1-39,9-18 430,2-4 151,-8 11-249,-5 1-58,-2-1 58,-4 2 15,0 11-370,-2-1-35,0 1-34,-1 0-36,-1 1-36,-1 1-38,0 1-38,-1 0-39,-1 2-40,0 1-41,0 2-41,-1 1-43,0 1-44,-1 3-44,9-3 210,0 0 0,1 0 0,-1 0 1,0 0-1,1 0 0,-1 0 0,1 1 0,-1-1 0,0 2 25,-11 17-139,-5 25-37,15-36 128,-1 6-52,-1 1-1,2 1 0,-1 10 101,0 27-250,6-10-7,4-3-59,-4-32 208,1 0 0,0 0-1,0 0 1,1-1 0,0 1 108,4 4-160,2 2-95,3-2-89,-6-7 130,0-1-33,1 0-37,0-1-39,-2-2 187,0 0-41,0 0-38,1 0-35,6 2-344,1-1-111,4-1-254,-1 0-93,-9-2 384,0 0 0,0-1 0,0 1-1,0-1 1,3-2 668,-2 1-484,0-1 60,1-1-28,6-3-161</inkml:trace>
  <inkml:trace contextRef="#ctx0" brushRef="#br0" timeOffset="3616.6142">2349 640 7040,'0'-2'791,"0"1"-100,0-1-92,0 1-87,0-1-80,0 1-73,-1 0-67,1-1-60,0 1-57,0 0-47,-1 0-38,1 0-35,-1 0-21,-1-3-106,1 3 120,0 0 56,0 1 78,0-1 95,0 0 114,0 1-113,1-1 46,-1 1 49,0-1 52,0 0 30,-1 2-80,0 0-74,-1 0-64,0 1-59,0 0-51,0 1-44,0 0-36,-4 3-31,-5 7-103,9-9 109,-7 11-145,0 0 1,-1 5 122,-4 17-210,13-31 151,0 0 1,1 0-1,0 1 0,0-1 0,1 0 0,0 6 59,4 12-226,6-1-41,-1-8 156,1-1 38,-6-9 58,0-1 1,1 1-1,-1-1 0,1 0 0,-1-1 0,1 1 0,1-1 1,-1 0-1,0 0 0,1 0 0,3 0 15,3 2-49,6 2 58,25 5 111,-28-9-138,1-2-81,-1-3-110,-7 1 53,-1-1-39,-6 2 150,2-1-128,1 0-40,2-2-316,0 2-3,-1-1-58,13-6-1507,-11 4 1238,-4 1 456,1 1 34,-1-1 40,0 0 47,3-3-126,2-3-80</inkml:trace>
  <inkml:trace contextRef="#ctx0" brushRef="#br0" timeOffset="3883.5547">2586 720 7296,'6'0'805,"-1"0"-74,0 0-71,0 0-68,0 0-69,1 0-59,-1 0-56,0 0-52,1 0-50,-1 0-46,0 0-42,0 0-39,3 0 14,-1-1-61,1 1-50,-1 0-41,2-1-34,18-3-96,-16 1 87,-2 1 61,1-2 85,-7 3-168,6-2-9,12-5 23,-8 3-72,-4 0-69,0 1-112,-2 0-63,0 0-116,-3 2 172,-1-1-36,1 1-37,-1-1-41,0 1-42,1-1-44,-1 0-47,0 1-49,0-1-50,0 0-54,0-1-56,0 1-57,0-1 261,1-1 61,0-1-31,2-4-178,-6 10 666</inkml:trace>
  <inkml:trace contextRef="#ctx0" brushRef="#br0" timeOffset="4160.8291">2655 311 7936,'-1'2'615,"-1"1"-49,1-1-48,1 1-44,-1 0-44,0 0-39,1 0-39,-1-1-35,1 2 19,-1 0-43,1-1-41,0 1-35,0 2 50,0-1-57,0 6 91,0-1-70,0 5 22,0 1-39,1 13 115,0 6-74,0-15-154,1 10 8,1 32 118,-3-46-356,1-1 35,1 16-2,0 0 110,1 0 91,0-1 69,0 1 54,9 68 679,-5-56-547,0 0-80,-3-22-188,0 1-42,1 3-51,0 1-77,1-1-88,-1 1-97,2 1-140,-4-14 151,0 1-36,0-1-37,1 1-40,-1-1-41,1 0-41,-1 1-45,1-1-46,-1 0-46,1 0-50,0 1-50,0-1-52,-1 0-53,1 0-56,0-2 167,-1-1 78,1 1-44,1 6-239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10:11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11 3968,'0'0'855,"0"0"-366,0 0-240,0 0-40,0 0 122,0 0 55,0 0-191,0 0 131,0 0 250,0 0 426,0 0 28,0 0-60,0 0-426,0 0-240,0 0-69,0 0 48,0 0 223,0 0 17,0 0-362,0 0 35,0 0 71,0 0-156,1-1-53,8-1-14,14 1-69,1-2 72,11 0 115,-26 3-71,0 0 1,0 0-1,0 1 1,9 1-92,5 3 134,31 6 177,-19-1-73,6 8 123,-34-14-246,0 0 0,0 1 0,0 0 0,2 2-115,-7-6 29,0 1 1,0 0-1,0 0 0,-1 0 1,1 0-1,0 0 1,-1 0-1,1 0 1,-1 1-1,1 0-29,-1 1 36,0 0 0,-1 0-1,1-1 1,-1 1-1,0 0 1,0 0 0,0 1-36,-1 16 145,-2 0-51,-8 21-8,-13 14-46,11-33 5,-1 10 41,0 20-74,-1 2-41,-5-4 56,2-6-79,11-23-28,0 2-49,5-15 94,-1 1-33,-1 3-85,3-9 90,0 0 0,1 0-1,-1 1 1,1-1 0,0 0-1,0 0 1,0 2 63,7 33-283,-1-21 188,2-4 54,1-2 52,3-4 65,2-3 80,-2-6 21,-12 0-160,1 1-1,0 0 0,0 0 1,-1 0-1,1 0 1,0 0-1,0 0 1,-1 0-1,1 0 0,0 0 1,0 0-1,0 0 1,-1 0-1,1 0 0,0 0 1,0 1-1,-1-1 1,1 0-1,0 1 1,-1-1-1,1 1 0,0-1 1,0 1-17,9 6 199,4 3 63,-8 0-137,-6-10-115,4 9 77,-2-7 10,0-2 13,0 1 54,0-1 67,1 0 78,-1 3-278,-3 2-80,-2 0-57,2-2-36,-3 2 286,0 0-64,0-1-59,-1 1-58,-1 1-103,0 1-95,0 0-86,2 2-77,-2 10 133,1-1 51,1 0 48,-1 0 43,2 0 38,0 1 36,-2 17 35,1 8 106,1 62 253,-1-53 375,2-41-491,0 0 0,-1 0 0,-2 2-229,2-4 213,-1-1 1,-1 1-1,-4 8-213,3-10 144,0 1 0,0-1 0,-1 0 0,-1 1-144,-10 9 92,-35 31 253,29-30-223,3-1-59,-2-1-66,-1 1-101,11-10 3,0 1-36,1 0-40,-1-1-45,1 0-46,-1 0-51,8-5 350,0 0 55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10:19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6 280 5120,'0'2'1108,"2"0"-112,0-2-107,0 1-102,1-2-94,1 0-91,0 0-83,0 0-78,1-1-72,-1 0-66,1 0-61,-1-1-55,0 1-48,-1 0-44,3-3-9,4-4 82,-1 0 67,-1-1 39,8-14 423,-8 7-316,-5 9-224,0-1-34,-1 0-44,-1-1-49,0-21 167,-1 15-146,-1 1-40,-1 0-47,-1-1-54,0 2-58,-1-1-67,0 7 75,0 0-105,-3 0-115,6 7 276,-1 0-1,1-1 1,-1 1-1,0 0 0,1 0 1,-1 0-1,0 1 1,0-1-1,1 0 1,-1 1-1,0-1 85,-6 0-277,-1 4 48,1 6 109,-5 14 43,8-14 45,-2 4-7,2 1 70,0-1 61,2 1 56,-1 2 93,2 1 60,1 8 237,2 1 70,6 25 669,2-17-503,-5-21-495,0 1-36,1-1-41,-1 1-50,1-5 71,9 12 361,-4-10-301,-4-5-188,0 0-63,0-1-75,0 1-90,-2-3-3,0 0-43,5 4-260,1-1 45,0-1 43,1-1 42,0-1 40,0-1 37,0-1 36,0 0 34,22-4-131</inkml:trace>
  <inkml:trace contextRef="#ctx0" brushRef="#br0" timeOffset="370.9628">657 30 10240,'-2'12'1377,"1"-6"-507,1-1-200,-1-1-67,0-1 36,1-2-123,-1-2-115,-1-2-107,1 1-173,0 1-43,0-1-26,-1-1-26,0-1-10,1 2 22,0 0 31,-1-1 46,1 1 26,-1-1 49,0 0 56,0 0 65,-2-1 239,0 0-100,-1 1-90,0 0-85,0 1-77,0 0-68,0 1-63,-1 1-53,-1 0-59,0 0-55,-4 2-156,9-1 177,0 0-1,-1 0 1,1 0 0,0 0 0,0 0-1,0 1 1,0-1 0,0 1 0,-1 0 79,-2 3-162,1 2 66,-2 5-223,1 0 34,-1 10-192,3 2 116,2 3 107,2-2 196,1 1 85,1-1 82,0 0 77,1 7 165,0 1 114,-3 0 106,-2 1 98,0-26-524,0 6 186,-1 0 63,-3 3 140,4-14-390,0 1-1,-1-1 1,0 0 0,0 0 0,0 0-1,-1 2-143,-4 2 142,-4 5 190,6-7-218,-1-1-53,0 0-82,2-2-37,1 0-37,-1 0-43,-1 0-48,1-1-52,0 0-56,-1 0-61,0 0-66,-24 2-1300,14-4 1038,6 1 341,0-2 35,0 0 44,1 0 49,-11-8-130,-11-10-64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10:17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6 876 5120,'24'3'3107,"-14"-3"-1802,0-1 59,-5 1-732,0-1-43,0 0-135,-1 0-38,0-1-42,0 1-45,1-1-50,-1 1-54,0-1-57,1 0-61,14-8 505,-2-1-106,-4-1-118,-7 4-241,-1-1-35,11-17 324,-3 5-60,-6 6-166,-3 2-85,-1 0-61,-3-13 210,-4 5-41,-6 2-46,-6 0-49,12 15-133,-1 0-36,-5-5-123,-2 1-100,0 1-70,10 6 259,0 0 0,0 0 0,0 1 0,0-1 0,0 0 0,0 1 0,-1 0 0,1-1 0,0 1 0,0 0 0,0 0 0,-1 0 0,1 0 0,0 1 0,0-1 0,0 1 65,-13 7-389,2 8 173,-3 13-219,5 4 9,5-11 228,3-12 143,0 0 36,-3 12 71,0 2 89,0 7 116,2 16 229,4-37-322,1 0 0,-1 0-1,3 7-163,5 11 269,4-6-114,3-3-86,-10-14-39,0-1 0,1 0 1,-1 0-1,1 0 0,3 1-30,10 4 0,-3-4-77,0-1-99,-9-3 44,1-1-34,-1 0-38,0-2-40,-3 2 227,0-1-69,0 0-66,0 0-64,0 1-60,0-1-57,0 1-55,0-1-51,1 0-310,1 1-98,0-1-89,0 0-78,0 1-70,-1-1-57,1 1-49,0-1-38,-2 1 576,-1 0 78,2 0-40,1 0-223</inkml:trace>
  <inkml:trace contextRef="#ctx0" brushRef="#br0" timeOffset="368.4412">375 757 7936,'0'15'2634,"0"-14"-2114,0-1-50,0-1-128,0 0-54,0 0-63,0-1-73,0-1-80,0 1-91,0-1-99,0 0-107,1 3 492,0 3-73,2 1-61,0 2-48,1 3-30,8 18-2,-9-18 8,-1-1 102,-1 0-92,1 20-80,-2-21 34,0-1 35,0 0 48,0 1 59,-1-1 71,1 1 83,0-3-76,0 0 39,0 0 41,0 0 45,0-1 47,-1 1 49,1 0 54,0 0 55,1-2-128,-1-2-46,1 0-43,0-2-41,0 1-39,1-2-37,1-3 142,0 0-106,0 1-109,2-2 18,2 0-36,8-8 53,-5 6-130,-2 0-35,6-5-11,-5 5-46,-1 2-51,1 0-73,-2 2-47,0-1-79,0 1-90,1 1-104,-2 0-11,1 1-87,-1-1-96,1 1-102,-1 1-110,1-1-117,-1 0-124,-2 2 506,-1 0-33,3-1-27,-1 0 110,1 0 92,-1-1 78,4-2-112,4-4-95,-13 9 590</inkml:trace>
  <inkml:trace contextRef="#ctx0" brushRef="#br0" timeOffset="968.7941">733 626 8704,'0'0'1150,"0"0"-423,0 0-166,0 0-55,0 0-131,0 0-46,1 0-43,-1 1-41,0-1-38,0 0-33,1 1 83,-1 0-102,1 1-72,0-1-48,1 2-10,-1-2 47,-1 0 6,1-1 41,-1 1 48,1-1 58,1 1 176,0-1-81,0 0-70,1 0-61,0 0-28,0-1-56,6-1 52,-6 1-86,-1 0 51,29-5 530,1 1-112,-1 0-115,0 1-119,0 0-122,1 0-127,-17 2-77,1 1-33,0-1-33,-1 0-34,1 1-42,1-1-37,-1 0-38,0 0-40,0 1-38,0-1-40,0 0-40,0 0-41,-14 1 242,1 1 40,2 0-63,6-2-89,-6 2 124,-2-1 42,0 1-38,0-1-47,-1 0-54,0 1 0,1-1-49,-1 0-52,-1 0-58,1 0-62,0 0-66,0 0-72,-1-1-75,4-4-1500,-3 3 1295,-1 1 402,0 0 35,1 0-170,0-1 80,0 1-37,2-3-218</inkml:trace>
  <inkml:trace contextRef="#ctx0" brushRef="#br0" timeOffset="1309.9452">988 10 8320,'-2'-1'1045,"1"-1"-92,0 1-87,1 0-83,-1-1-76,1 1-72,0 1-66,1-1-60,-1 1-56,1 0-50,0 0-45,-1 1-40,2 1 223,-1 3-95,6 41-269,1 4 52,2 8 117,-3-5 102,-4-24-284,0-2-52,-1 3-30,1 15-27,0 7-20,0 2-6,0 1-71,2 17-86,6 96-282,-7-117 313,0 0 40,-1-14 49,0 0 33,0-1 38,1 1 45,-3-24-141,1 8 106,-1-12-71,-1 1-60,1-1-93,0-1-106,-1-4 79,1 1-38,-1-1-41,0 0-44,1 1-48,-1-1-51,1 0-54,-1 1-58,0-1-60,1 0-64,-1 1-68,1-1-71,-1 0-73,1 1-78,-1-1 338,0-2 192,0 1 54,1 0 46,0-1 41,1 1-178,4 0-62</inkml:trace>
  <inkml:trace contextRef="#ctx0" brushRef="#br0" timeOffset="1563.6724">1307 879 7296,'0'0'1364,"0"0"-126,1 0-120,-1 1-114,0-1-108,0 1-103,0 0-97,1 0-91,-1 1 9,0-1-114,0 1-101,0 0-94,0 0-131,0-1-43,0 1-38,0 0-33,0 1-27,1 1-85,-1 5-255,0-5 229,0-2 79,0 0 45,0-1 52,1 1 64,-1 4-87,1 0-35,1 5-61,-1 2-125,0-1-113,0-2-49,1 1-69,-1 0-62,0-1-57,1 3-162,0 0-57,0 2-203,3 8-535,-3-15 1165,1 3-58</inkml:trace>
  <inkml:trace contextRef="#ctx0" brushRef="#br0" timeOffset="1810.4525">1337 631 9984,'-2'-2'1355,"0"1"-486,0-1-198,0 1-71,1 0-170,-1 0-77,1 0-88,0 0-103,0 1-118,1 0-47,-1-1-51,1 1-54,0 0-57,0 0-60,0 0-62,0 0-67,0 1-68,0-1-73,1 1-75,0 0-78,-1-1-81,2 1-84,-1 1-88,0-1-90,1 0 686,-1 0 35,5 4-413,-6-5 661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10:15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11 8960,'-1'2'316,"0"-2"99,1 1 87,-1-1 70,1 0-7,0 0 35,-1-2 2371,1 1-1976,0 1-537,0 0-33,0 0-41,0 0-45,0 0-53,1 1-57,-1 0-24,0 0-150,0-1-34,0 1-35,0 0-38,0 1-38,0-1-42,1 38-279,2 3 52,6 44-255,-1-12 100,-3-25 148,1-3 50,1 0 42,1-1 38,0 6 14,-4-30 39,9 37-144,-7-34 130,-2-9 26,-1-1-56,1 0-69,-1 1-80,0-1-95,0 1-107,-1-1-118,-1-6 298,1-1-34,-2-3 64,0-1-83,0 0-67,1-2-55,-2-1-424,1-7-576,0 5 1203,0-1 45,0 1-22,0-2-125</inkml:trace>
  <inkml:trace contextRef="#ctx0" brushRef="#br0" timeOffset="351.992">31 147 4992,'-2'-19'1579,"2"-4"-60,4 0-61,3 2-62,0 9-928,1 4-104,1 2-118,-3 3-172,1 0-36,-1 0-34,11-7 70,-15 8-60,1 0 0,0 0 0,0 1 0,-1-1 0,1 1 0,0 0 0,0 0 0,0 0 0,0 0 0,0 0 0,0 1 0,1 0 0,2-1-14,-1 1 31,0 0 0,0 1-1,0-1 1,0 1-1,1 0-30,-3 0 21,0 0 0,0 1 0,-1-1 0,1 0 0,0 1 0,-1-1 0,0 1 0,1 0 0,0 1-21,4 3 37,1 0 64,-1 0 59,1 0 51,1 1 102,1 0 54,3 5 261,0 0 60,-9-8-336,0 0 0,0 1 0,-1 0 1,3 3-353,-1 2 438,-2 0-33,-1-4 63,-2 1-50,-1-1-47,-1 1-44,0 0-41,-1-1-40,-1 1-37,0-1-34,-5 7 83,-1-2-107,0 0-85,0-3-65,8-6 137,-1 1-44,1-1-41,-1 0-41,0 0-38,0 0-37,0 0-35,0 0-34,-3 2-226,0 0-114,0 0-100,-1-1-89,2-1 78,-1 0-40,-5 1-720,8-3 913,0 1 0,0-1 0,0 0 0,0 0 0,1 0 0,-1 0 1,0 0-1,0-1 0,0 1 0,-2-2 430,-2-1-446,-3-3-84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10:13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6400,'0'-1'958,"0"-1"40,0-1 2357,0 1-1961,0 1-58,0 1-713,0 0-38,0 0 293,0 0-492,0 0-38,0 1-42,0-1-44,0 1-49,0 0-50,0 0-55,0 0-56,0 0-61,0 0-63,0 1-65,0 0-70,0-1-73,0 1-74,0 55 57,-1-17 133,1 1 34,1 1 33,-1 0 33,3 43 33,4 1 126,-5-60-117,2 15 58,2 15 38,-3-18-77,1-6-72,-1 0-94,0-6-63,-1 0-100,1-1-116,-2-12 176,1-1-34,1 13-796,-2-18 691,1 1-63,-1-2 12,1 0-76,0 0-92,0 1-105,-1-5 466,0 1 47,0-2-108,0-5 139,-1-6-34</inkml:trace>
  <inkml:trace contextRef="#ctx0" brushRef="#br0" timeOffset="412.1239">44 18 7040,'-1'0'655,"0"0"-34,1 0-35,-1 0-33,1 0 455,0 0-124,0-1-120,1 1-114,0 0-107,0-1-101,0 1-97,0 0-90,1 0-84,-1-1-79,0 1-73,0 0-66,0 0-61,0 0-56,36-2 429,0-2-104,1-1-79,1 3-57,42 6-19,-46 0 36,-16-2 17,0 1 36,0 0 43,0 1 50,0 1 9,0 4 99,0 4 159,-14-9-293,-2-1 1,1 1-1,0 0 0,-1 0 0,2 3-162,-2-4 142,-1 1 0,0 0 0,0 0 0,0 0 0,-1 0 0,2 4-142,0 14 529,-5-2-145,-5-1-73,-8 5 43,-4-2-56,-3-2-60,-3-2-60,-1-2-62,-2-3-64,1-1-66,0-3-67,20-7 86,0 0-55,0 0-52,0 0-46,-1-1-43,1 1-38,-8 2-326,0-1-66,-5 2-416,15-4 849,-6 2-204,1-2 103,1-2 81,-3-3-37</inkml:trace>
  <inkml:trace contextRef="#ctx0" brushRef="#br0" timeOffset="1314.9209">561 446 4992,'0'4'-69,"-1"0"68,1-1 61,-1-1 55,1 0 52,-1 0 45,1 0 39,0 0 35,-1 0 397,1 5 1485,-1-2-1321,1-3-520,0 1-41,0 1-49,0 0-57,1 17-273,1 12-185,0-2 7,-2-10 182,4 10-73,-2-23 157,-1-1 33,0 0 45,-1 1 52,0-7-145,0 0 47,0 1 46,0 1 41,0-1 38,0 0 34,0 3 275,0-2 96,0-2 68,0-6 715,0-29-778,0-45 856,4 45-855,0 6-162,4 1-87,2 1-112,-3 14-151,0-1-37,-2 7-44,9-14-31,-9 14-12,1 0-62,0 2-39,0 0-70,2 0-81,1 1-94,-5 2 389,0-1-116,0 1-109,1 0-100,0 0-91,0 0-84,0 0-75,1-1-66,2 1-475,0-1-106,2 0-348,3-2-890,-8 2 1797,0 1 81,0-1-43,3-1-239,-8 3 890</inkml:trace>
  <inkml:trace contextRef="#ctx0" brushRef="#br0" timeOffset="1672.5663">1005 470 7040,'-1'1'256,"-1"-1"55,1 1 47,-1-1 40,0 1 545,-4 1 1433,5-1-1703,0 0-70,0-1-308,0 1-34,0 0-38,1 0-43,-1 0-47,0 0-52,1 0-55,-1 0-61,-2 4 426,0 0-55,0 0-52,0-1-49,-1 1-45,1-1-42,-1 1-39,0-1-35,-3 6-18,0-1-104,-2 4-139,7-10 117,1 0 1,-1 0-1,1 0 0,0 0 1,0 0-1,0 3 70,0 5-151,1-3 4,2-1 44,2-1 40,0-1 37,7 3 71,3-4 104,5-2 129,-12-3-78,0 1 0,1-1 0,-1 0 0,6-2-200,2-2 238,2 0 90,-3-1 18,20-7 518,-27 10-671,0-1-35,3-3 53,10-14 222,-14 14-258,0 0 47,-2 0 9,1 1 50,-1-1-57,-2 1-37,-1-1-39,-2-1-38,-1 1-41,-1 0-40,0-1-43,-2 1-42,0 0-44,-1 0-44,0 1-45,0 0-47,0 0-47,0 1-49,1 0-48,0 1-50,-6-5-792,-2-1-330,5 3 600,1 1 258,4 3 393,-1-1 35,0 0-10,-2-3-50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10:27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33 114 4224,'0'0'911,"0"0"-393,0 0-137,-1 1 34,-2 0 1039,1 0-856,0 0 33,0 0-347,1-1-48,0 0-57,0 0-64,-2 0 327,1 0-58,-3 0 96,2 0-106,0 0-92,1-1-75,1 0-60,2-2-44,5-4 33,5-2 91,1 0-55,-1 0-47,1 0-41,16-9-3,-15 11-83,0 0 1,10-3 1,-1 3 24,5 0 82,-4 3-102,12-3 73,-27 5-35,-1 1 0,1 1 0,0 0 0,0 0 0,5 0-42,-10 1 15,0-1 0,0 1 1,0 0-1,0 0 0,0 0 0,0 0 1,-1 0-1,1 0 0,0 1 0,-1-1 0,1 1 1,-1 0-1,0 0 0,1 0 0,-1 0-15,0 1 12,0 0 1,1 0-1,-1 0 0,-1 0 0,1 0 1,0 0-1,-1 0 0,0 1 0,1 2-12,2 6 6,-2 1-1,1 0 1,-2 0 0,1 3-6,-2 2-12,0 0 1,-1 0 0,-1-1-1,-3 15 12,-2-2-16,-1 0 0,-6 10 16,-10 24 45,0-3-144,-6 12 86,20-48-19,-7 33 35,12-37-51,3-3-39,0 0-57,0 0-71,2 1-84,1 3-58,-1-19 322,1-1 0,-1 1 0,1-1 0,-1 1 0,1-1 0,0 0 0,0 0 0,0 1 0,0-1 0,0 0 0,1 0-1,-1 0 1,1 0 0,0 0 35,25 19-107,-22-18 106,0 0 1,0 0-1,1-1 0,-1 0 1,1 0-1,-1 0 1,1-1-1,4 1 1,8-3 36,-14 1-28,1 0 1,-1-1 0,0 1 0,0 0 0,4 1-9,13 5 17,2-1 57,-20-4-58,0-1 0,0 0 0,-1 0 0,1 0 0,0 0 0,-1 0 0,3-1-16,9-2 113,1 0 28,-6 1-9,-1 1 14,0 0 45,-1 0 9,0 0 42,0 1 50,0 0 54,-2 0 11,-1 2-37,-1 0-38,-1 0-37,0 2-34,-2-1-34,0 6 82,-2 0-122,-1 0-110,-1-1-101,0-1-91,-6 9-111,5-8 58,0 1 0,0 0 0,0 0 0,1 0 0,0 2 218,-1 9-203,0 0-1,2 1 0,0-1 1,1 6 203,-1 48-450,5-42 255,2 1 33,1 0 41,1-2 50,-2-12 55,3 14-66,-1-1 87,0 0 77,-1 0 71,-1-1 65,0 1 57,-2 0 52,-1 1 45,-2 0 38,-2 6 10,-2 1 38,3-32-336,0 1-1,-1-1 1,0 0-1,0 0 1,0 0-1,-1-1 1,0 1 0,-5 5-122,-6 6 171,3-7 92,1-1 0,-12 7-263,5-4 120,6-6-88,0 0-45,0 0-52,1-1-62,-1 1-68,0-1-79,1-1-86,0 1-95,7-5 246,1 0-42,0-1-42,0 1-38,0 0-37,-1-1-35,-2 2-495,2-1 306,0 0-36,-3 1-718,-3 0-390,-5 2-1001,10-4 1844,0 1 105,-2 0-57,-2 1-309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10:32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7808,'-2'2'683,"1"-1"-60,-1 1-57,1 0-54,0-1-53,0 1-48,0 0-47,0 0-43,1 0 10,-1 1-54,0-1-48,1 1-46,-1 0 20,1 1-73,0 0-58,-1 0-40,1 7-26,-1-6 22,0 0 67,0 0 102,-2 4-254,1 1-1,1 0 1,0 0-1,0 0 1,1 0 0,1 0-1,0 4 58,0 14-211,-1-17 116,1 2-96,1 5-185,4 11-334,-2-18 436,0-1 84,1-2 55,1 0 72,1-2 86,1-1 103,0-1 118,-3-2-73,0-1 36,1-1 37,-1 1 39,2-2 309,-1-3-56,0 0-51,0-2-43,5-9 339,-2-1-95,3-3 261,-3 6-379,-5 7-218,-1-1-1,0 1 1,-1 0 0,1-1 0,0-6-350,1-7 696,-3 9-373,-1 0-38,-1 0-46,-1 1-52,0-1-61,-2 1-68,0 1-76,-1-1-83,-12-10-727,13 18 650,1-1-35,0 0-41,-1 1-52,1 0 6,0 0-46,0 0-52,1 0-55,-1 1-62,0-1-65,0 0-71,0 0-76,-1 0-296,2 1 461,0 0-35,0 0-36,1 0-37,-1 0-40,0 0-39,0-1 286,0-1-87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4:36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1 553 7552,'0'-2'728,"0"0"-57,0 0-54,0 0-52,1 1-51,-1 0-47,0 0-46,0 1-44,1 0-40,-1 0-39,1 0-37,-1 0-34,1 2 132,0 0-110,1 1-70,-1 0-103,0 1-73,1 5-97,-1-6 105,4 32 11,2 0-1,2 0 0,5 12-21,41 100 68,-47-126-66,2 4 29,1-2 54,3 4 68,-9-18-60,1 0 0,0 0 1,3 1-94,1-1 324,2-4 107,1-6 90,1-7 70,-2-6-22,-1-5-64,-1-2-84,-2 1-103,-3 9-183,0 1-52,14-33 295,0 0-59,-1 0-54,-2-1-47,0 0-44,-2 1-37,11-43 42,-23 79-251,0-1 40,0 1 36,5-17 110,-4 15-94,0-1-67,0 1-106,-1 4 10,0 0-50,0 0-56,1 0-62,-1 0-69,1 0-73,-1 0-82,1 0-86,-3 4 336,1 0-51,0-1-241,-1 1-99,1 0-97,0 1-90,0 0-89,0 0-82,0 0-79,0 1-75,0 0 509,0 0 81,0 0-42,1 1-232</inkml:trace>
  <inkml:trace contextRef="#ctx0" brushRef="#br0" timeOffset="543.2553">840 587 8960,'-1'0'695,"0"0"-57,1 0-55,-1-1-52,0 1-49,1 0-46,-1 0-44,1 0-40,-1-1-38,1 1-35,-1 0 185,0-1-107,0 0-84,0 0 8,-3-1 249,2 2-275,1-1 25,-1 1 83,0 0 103,1 0-188,0 0 32,-8 0 2,0 0-49,0 1-44,0 0-43,0 0-37,1 0-36,-10 3 11,2 1-97,1 1-63,7-3-18,0 1-1,1 1 0,0-1 1,-1 1-1,1 0 0,-1 2 65,-4 5-71,-1 2-168,-1 2 101,-1 4 74,-8 13 94,4 1 35,9-10-68,3-4-60,1 0-80,6-4-125,0-14 228,0-1-1,1 1 1,-1-1-1,1 1 1,-1-1 0,1 1-1,-1-1 1,1 1-1,0-1 1,0 0-1,0 1 1,0-1-1,0 0 1,1 1 40,7 4-210,3-2 63,3-3 101,-7-2 58,1 0-1,-1-1 1,0 0 0,0 0 0,0-1 0,-1 0-1,7-3-11,-1-1 38,-1 0-1,0-1 0,-1 0 1,6-6-38,-1 0 110,-1 0 0,11-15-110,-12 12 147,-1-1 0,4-8-147,4-12 235,-3 4-2,-4 14 9,-11 17-105,0 1-52,2 4-28,-3 9-71,-2-4 31,0 10-106,1 0 71,0 40 123,1-32-151,0-10-53,-1 0-74,1 0-89,1 0-104,0-1-121,-2-6 194,1-1-37,0 0-37,0 0-41,0 0-41,0 1-44,-1-6 263,0 1-86,1 1-146,2 2-316,0-2 13,-1-2 329,1-2 151,-1-1 95,0-2 16,2-3-30</inkml:trace>
  <inkml:trace contextRef="#ctx0" brushRef="#br0" timeOffset="837.7424">1112 77 7552,'0'-6'354,"-1"1"-92,1-1-39,-1-2 1,0-1 14,1 4-1,-1-1 56,1 4-102,0-1 35,0-2 238,0 2-185,0 0 35,-1 0 36,1-1 39,0 1 41,0-1 45,0 3-96,0 1 602,0 0-376,0 0-85,0 0-114,0 0-95,0 0-84,0 0-68,0 1-16,0-1-93,0 2 3,0-1 67,0 0-16,0 0 43,0 0 52,0 0 58,1 18 115,-1 0-35,1 1-33,0 0-35,0 0-33,-1 0-35,1-1-35,-1 0-35,0-1-245,0 0 44,0 0 39,0 1 35,0 17 97,-1 0 99,1 7 132,0 57 542,0-64-623,0-7-101,0 1-74,1-1-90,0 1-109,-1-12-16,1 1-53,-1-1-58,1 1-62,0-1-65,0 1-71,0-1-74,0 1-79,1 0-83,-1-1-88,0 1-91,1-1-95,0 1-101,0 0-104,0 0-108,0-1-114,-1-14 973,-1 0 33,1 4-288,1-2 110,-1-2 92,1-1 149,-1-2 38,1 0-17,1-1-106</inkml:trace>
  <inkml:trace contextRef="#ctx0" brushRef="#br0" timeOffset="1217.263">1292 560 9728,'-1'2'619,"0"1"-40,-1-1-39,1 1-37,0 0-36,0-1-35,0 3 332,-1 1-125,1-1-115,0 0-103,0 0-96,0 0-103,0 0-62,1-1-53,-1 1-47,1 2-38,0 0-56,0 15-218,0-12 202,0-5 69,0 1 43,0-1 53,0 1 62,0 3-157,0 16 85,1-1 0,2 4-105,1-3 28,4-1-51,-6-21 23,-1-1 0,1 1 0,-1-1 1,1 0-1,0 1 0,0-1 0,0 0 1,0 0-1,0 0 0,0-1 1,0 1-1,1 0 0,-1-1 0,1 0 1,-1 1-1,1-1 0,0 0 1,-1 0-1,2 0 0,0 0 4,0-1 1,0 1 0,-1-1-1,1 1 1,0-1 0,0 0-1,0-1-4,-1 1 9,0 0-1,0-1 1,0 0 0,0 1-1,1-1 1,-2-1 0,1 1-1,2-1-8,22-17 104,-19 13-96,-1-1 1,0-1-1,5-5-8,15-27 11,-9 12 68,-10 13 3,1 1 38,1 0 44,0 0 51,-1 5 200,-9 8-404,0 1 1,0 0-1,1 0 0,-1 0 0,0 0 0,0 0 0,0 0 0,1 0 0,-1 0 0,0 0 0,0 0 1,1 0-1,-1 0 0,0 0 0,0 0 0,0 0 0,1 0 0,-1 0 0,0 0 0,0 0 0,0 0 0,1 1 1,-1-1-1,0 0 0,0 0 0,0 0 0,0 0 0,1 0 0,-1 0 0,0 1-11,4 7 227,-2-3-160,-1 1-36,1 1-39,0-1-44,1 4-85,-1 0 100,1 0 67,1 14 117,-2-9-136,-1-8-61,0 1-50,0-1-60,1 0-71,-1 0-82,0 1-91,1-1-101,0 0-113,-1-3 138,0 1-57,1-1-60,-1 1-64,1 0-67,0-1-69,0 0-73,0 1-76,0-1 298,0 0 109,1 0 92,-1-1 75,1 1-107,2 1-92</inkml:trace>
  <inkml:trace contextRef="#ctx0" brushRef="#br0" timeOffset="1541.2479">1779 832 7040,'0'0'592,"1"-1"-43,-1 1-41,0 0-40,0-1-39,1 1-35,0 0 291,0-1-253,0 1-64,1 0-57,-1-1-52,0 1-46,1 0-40,1-1 77,0 0-101,4 0 117,-5 0-157,-1 0 36,2 1 147,-2-1-98,-1 1 38,7-6 142,0 0-69,-1-1-57,1 0-48,4-7 76,12-22 257,-15 24-239,1-3-42,-1-1 109,0-5 183,-1-12 415,-6 28-757,-1 0 1,0 0-1,0 0 0,0 0 1,-1-2-203,-5-13 636,-3 6-163,-5 1-76,7 10-252,0 2-70,0 3-53,0 2-38,-10 14-87,11-10 97,-5 8-12,1 2 58,5-8 26,0 1-1,0 0 0,1 0 0,0 4-65,-2 16 77,5-15-84,1-1-42,3 6-97,3-1-113,0-7-539,2-2 49,1-2 65,1-2 81,2-2 96,0 0 112,-7-3 244,1-1 35,0 1 35,0-1 37,12 3-219,8-1-60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10:32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0 6016,'0'4'643,"0"-1"57,-2 9 1538,2-8-1572,-1 0-36,1 1-53,-1-1-66,1-1-217,0 0-41,0 0-46,0 0-52,-1 6 171,1 0-46,0 0-43,0 0-39,-1 1-36,1-1-33,-1 9 43,0-2-101,1-1-48,-1 32-101,1-40 10,2-5 64,0-3 53,1-2 41,0-3 56,7-13 251,-6 11-231,-1 3-62,14-27 399,-4 6-155,-11 22-305,0 1 0,1 1 0,-1-1 0,1 0 0,-1 1 0,1-1 0,2-1-43,6-4 83,9-7 23,-6 5 18,-4 5-1,-1 1 48,0 1 58,-1 2 71,4 5-141,-11-3-148,0 0-1,0 0 1,1 0-1,-1 1 1,0-1-1,0 0 1,0 1 0,-1-1-1,1 1 1,0 0-11,6 19 79,-4-9 35,-2-7-28,2 10-132,0-1-97,0 0-80,0 1-63,1 6-222,6 28-762,-6-34 941,1-1 62,3 11-31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10:33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0 8704,'0'1'230,"0"0"-33,0 1 114,0 0-100,0 3 190,0-3-148,-1 0 94,1-1-36,0 0 80,0 0 9,0 0 75,0 0 85,0-1 94,0-1-408,0 0-105,0 0-85,-1 0-41,0-3-56,1 2 74,0 0 97,-1 1-16,1 0 41,0 1 23,0-1 41,0 1 45,0 0 48,0 0 54,-1 0 56,1 0 62,0 0 64,0 1-230,-1 1-76,0 0-67,-1-1-59,0 2-43,-1-1-59,-1 0-55,-2 2-89,-2 1-44,5-2 152,-13 14-380,5 4 61,4 1 64,3 3 71,3 0 74,1 0 81,2-1 85,1-1 90,-3-17-78,2 7 4,0 1 48,0-1 45,1 0 43,0 0 38,0 0 36,3 14 352,1 1 169,-1 1 86,-2-10 59,-2 0 0,0 1 1,0 9-927,-3-19 399,0 1-52,-1-1-56,-1-1-60,-1 1-63,0-1-69,-1 0-70,-1 0-75,0-1-80,-1 0-81,0-1-87,0 0-90,-1 0-94,0-1-98,0-1-101,-1 0-105,6-4 622,-3 3-171,0-2 48,-1 1 42,1-2 35,-7-2-95,-7-5-63,20 6 362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10:29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432 368 6784,'1'-1'527,"-1"0"-38,1 1-35,-1-1-35,2 0 324,-1 0-117,0 1-104,0-1-90,1 1-77,-1-1-63,0 1-56,0 0-35,3-3 364,-2 2-289,-1-1 76,1-1 108,0-1 120,2-2 420,-2 3-233,0 1-304,-1-1-128,-1 1-64,1 0-103,-1-1-64,0 0-71,1 0-80,-2-8 461,0 0-48,0 0-47,-2 0-44,1 0-41,-2 1-38,1-1-36,-1 1-33,-6-10 38,0 0-100,0 1-81,-1 1-59,5 8 102,-1 0-40,-8-9-114,4 7-25,0 0-36,-30-23-513,23 20 446,6 6 133,5 3 189,-1 1-55,1 0-55,-2 0-52,1 1-53,0 0-52,-1 1-51,1 0-51,-3 2-157,2 4 35,1 4 39,1 2 42,2 1 45,0 1 48,1 0 52,1-2 54,-2 8-59,2 1 52,0-1 45,1 1 37,-1 24 16,2 19 99,1-55-43,1 35 63,2 0 0,6 25-66,4 7 123,2-2 74,0-2 97,15 55 428,-9-46-238,-8-24-148,2 7-62,0 1-91,0 13-54,-7-23-44,-1 13-85,-6-55 83,0 1-49,1 8-66,0 1-87,-1 1-77,-3-1-66,-1-2-55,-4-3-46,6-13 315,-1-1 0,1 1 0,0-1 0,0 0 0,0 0 0,-1 1 0,1-1 0,-1 0 0,1 0 0,-1 0 0,1 0 0,-1-1-1,1 1 1,-1 0 0,0-1 0,1 1 0,-2-1 48,1 1-24,1-1-1,-1 0 1,1 0-1,-1-1 0,1 1 1,0 0-1,-1 0 1,1-1-1,-1 1 1,1-1-1,0 1 1,-1-1-1,1 0 0,0 1 1,0-1-1,-1 0 25,2 1-1</inkml:trace>
  <inkml:trace contextRef="#ctx0" brushRef="#br0" timeOffset="293.9748">1 981 6656,'0'-1'557,"0"0"-53,0 0-49,0 1-47,0-1-45,1 1-43,-1 0-39,1-1-37,-1 1 2,1 0-46,0 0-41,-1 0-38,1 0-19,0 0-41,1 0-28,0 0-50,2 1-71,-2-1 78,0 0 54,0 0 85,0-1 64,0 1 94,-1-1 111,0 0-153,0 1 34,5-6 375,0 0-69,0 0-59,0 0-63,1 1-57,0-1-54,1 2-49,0 0-45,2 1-40,0 1-36,5 1-10,2 2-36,-8-1-60,0 1 0,0-2 1,0 1-1,4-2-76,12-4 147,1-1-38,1-1-37,0-1-36,15-4-51,-1 1-83,-39 12 68,11-3-150,24-6-125,-21 6 124,-2 0-76,-7 2 80,0 0-39,1 0-76,0 0-63,0 0-68,0 0-78,0 0-84,0 1-91,0 0-100,0-1-105,7 2-1073,-10 0 1342,0 0 53,-1 0 70,1 0 59,1 0-29,2 0-165,-8-1 621</inkml:trace>
  <inkml:trace contextRef="#ctx0" brushRef="#br0" timeOffset="635.2124">733 685 8704,'-1'-1'630,"1"1"-39,-1 0-38,0 0-38,1 0-34,-1 0-36,1 0 349,-1 1-121,0 0-111,1 1-99,-1 0-90,1-1-132,0 1-44,-1 0-40,1 0-33,0 2 67,0 4-47,0-3-14,0-2 25,0 0 44,-1-1 81,-1 11-33,-1 0-70,0 1-60,0 0-52,-2 3-43,1 1-49,2-7-42,0 1 1,1-1-1,0 9 69,1-18-45,0 0 1,0-1-1,1 1 1,-1 0-1,0 0 0,1-1 1,-1 1-1,1 0 1,0-1-1,-1 1 1,1 0-1,0-1 1,0 1-1,0-1 1,0 1 43,14 10-351,-4-7 194,0-1 61,1-2 72,-1-1 83,-8-1-47,-1 0 0,0 0 0,0 1 0,1-1 1,-1 1-1,0 0 0,0 0 0,0 0 0,1 0 0,-1 0 0,0 0 0,0 0 0,1 2-11,14 6 123,-16-9-110,0 1 1,0-1-1,1 0 0,-1 0 0,0 0 0,0 0 0,1 0 0,-1 0 0,0 0 1,0-1-1,1 1 0,-1 0 0,0-1 0,0 1 0,2-1-13,39-17 412,-8 4-71,-12 4-33,-18 8-95,-1 2-36,1 1-37,-1 1-35,0 1-35,0 1-34,0-1-34,0 1-32,2 3-98,0-2-93,1-1-88,-1-4-87,0-1 95,0 2-108,0 1-188,1 2-430,0 2-30,-2-1 404,-2-1 177,1 0 88,-1-1 163,0 0 78,2 4-103,4 4-54</inkml:trace>
  <inkml:trace contextRef="#ctx0" brushRef="#br0" timeOffset="1053.4746">1190 785 5120,'-1'1'443,"1"0"-35,-1 1 310,1 1-119,-1-1-107,1 1-23,0-1-111,1 2-43,0 1 6,0 1 34,-1-4-206,0 0 34,0 7 137,1 0-79,0 0-67,1 1-55,1 7-4,7 18 4,-9-34-111,2 7 18,8 13-101,-6-15 78,1-3 54,1-3 77,0-5 103,2-3 219,-1-1-34,6-11 327,-2-1-113,-2-1-100,-2-1-83,0-1-70,-2 0-54,1 0-39,5-21 224,-7 32-339,-1 8-124,-1 3-50,1 2-42,-3 2-103,0 3-7,0 0 38,4 18-276,-4-15 188,1 0-101,-2-3 33,1 0-70,0 0-79,0 1-90,0-1-98,0 0-110,0 0-120,-1-2 370,1 0-33,0 1-301,1 4-854,-2-6 1142,1 1 38,-1 0-69,0-1 66,0 1-33,0 1-185,0-4 691</inkml:trace>
  <inkml:trace contextRef="#ctx0" brushRef="#br0" timeOffset="1411.9065">1728 616 9472,'-1'0'936,"-1"0"-91,1 1-87,-1-1-82,1 1-77,-1-1-75,1 1-68,-1-1-65,1 1-2,-1 0-79,0 1-72,1-1-65,-1 0-40,0 1-69,-1 0-69,0 1-82,-2 1-145,1-1 145,3-2 91,-1 0 33,1 0 39,-1 0 46,-43 27-313,23-11 56,1 3-37,2 1-44,3 1-53,4 2-59,5 2-68,7-3 93,6-4 72,7-3 83,6-3 94,-9-8 196,0 0-49,1-1-58,0 0-65,0 0-73,0-2-82,1 1-88,0-1-97,-1 0-105,1-1-113,-1 0-120,-5-1 306,0 0-33,-1 1-34,1-1-36,-1 0-35,1 0-37,-1-1-39,0 1-38,0 0-41,0-1-41,3 0 70,-1 0 76,2 0-45,3 0-236</inkml:trace>
  <inkml:trace contextRef="#ctx0" brushRef="#br0" timeOffset="2151.8851">1862 570 5760,'3'0'218,"-1"-1"-46,0 1-13,1 0 21,0-1 21,-1 1-28,1-1 21,0 1 66,-1 0 19,2 0 67,0 0 79,1 0 88,1 0-352,0 0 71,0 0 61,0 0 53,2 0 142,1 0 52,20 0 1374,-16 0-1123,-5 0-357,-1 0-40,0-1-102,-1 1-39,0 0-45,1-1-51,-1 1-56,0-1-61,0 1-67,0-1-73,22-2 445,2 3-80,-1 0-86,0 1-92,-2 0-92,-1-1-87,-20 0-121,4 0 53,-3 0 41,-2 0-18,-1 0-39,0 0-77,0 0-31,-1 0-77,1 0-89,-1 0-99,0 0 7,0 0-83,0 0-90,0 0-95,0 0-103,0 0-109,0 0-114,-1 0-122,0 0 654,0 0 71,0 0-37,1 0-208</inkml:trace>
  <inkml:trace contextRef="#ctx0" brushRef="#br0" timeOffset="2488.3309">2069 134 9728,'-1'-1'95,"0"1"77,0 0 69,0-1 64,0 1 56,0-1 51,0 1 44,0 0 37,0-1 719,-1 0 1818,1 1-2151,1 1-70,0-1-206,0 1-83,-1 0-96,1 0-113,0-1-203,0 1-33,0 0-36,0-1-37,0 1-40,0 0-42,0 0-43,0 0-45,1 27-503,3 17 671,0-13-254,0 8 38,0-12 111,0 2-47,1 9-77,4 20-160,-2-10 42,-1-10 63,1-4 58,0 5 13,5 17-41,5 22-70,-15-66 270,16 75-230,5 49-44,-12-78 112,-3-17 20,0-7-41,1 1-99,-1-7-42,1 0-105,-4-15 196,-1 0-33,1 0-35,0-1-37,1 2 61,2 6-58</inkml:trace>
  <inkml:trace contextRef="#ctx0" brushRef="#br0" timeOffset="2753.2389">2440 885 9728,'0'4'767,"0"-1"-45,0 1-45,0-1-45,0 1-42,0-1-42,0 0-42,0 1-39,0 0 43,0 0-55,0 0-52,0 0-51,0 0-50,0 0-46,0 0-47,0 0-43,0 0-42,0 0-40,0 0-38,0 0-38,0-1-34,0 1-33,0 4-151,0-1-75,1 0-79,-1 0-69,1 0-59,0 0-115,-1 1-47,4 17-1622,-2-15 1325,0-3 416,-1-1 35,1 0 143,0 1-70</inkml:trace>
  <inkml:trace contextRef="#ctx0" brushRef="#br0" timeOffset="2949.8129">2486 583 10624,'0'-1'617,"-1"1"78,1-1 37,-2-1 1035,1 1-748,0 1-471,1-1-62,-1 1-139,1-1-63,-1 1-69,1 0-80,0-1-88,-1 1-96,1 0-105,0 0-114,0 1 188,0 1 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00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126 729 6400,'-1'0'490,"-1"0"-37,1 0-34,0 0-34,0 0 289,1 0-117,0 0-106,1 0-95,1 1-84,0-1-72,0 0-40,1 0-67,0 0-51,9-1 19,92-35 1374,-63 23-962,0-1-98,-1 0-89,0-1-80,9-3-50,-1-1-84,25-10-84,1-2-94,4-1 20,1 2 86,1 1 69,0 1 55,17-4 72,129-39 320,-144 45-359,0 1-45,94-25-10,0 9-43,175-23 25,-199 38-25,91-12 6,-143 26 9,-36 6 12,-6 0 32,0 0 98,-20 1 11,0 1 86,-35 3-385,1 1 38,3-1 58,-1 0 75,0 0 53,13 0 492,-11 0-409,1 0-95,-5 1-124,0 0-44,-1 0-40,1-1-45,0 1-51,-1 0-55,1 0-58,-1 0-65,1 0-69,0 0-72,-7 0 11,-1 0-112</inkml:trace>
  <inkml:trace contextRef="#ctx0" brushRef="#br0" timeOffset="758.6239">109 472 5248,'0'0'1170,"0"0"-820,0 0-36,0 0-40,0 0-36,0 0 10,0 0 75,0 0 190,0 0-103,0 0-35,0 0 588,0 0-461,0 0 170,0 0-152,0 0-48,0 0-64,0 0-48,-1 3 269,0 4-350,-1 0-40,0-1-37,0 1-34,-2 4 31,0-1-55,-5 11 29,-4 12-23,8-20-56,-19 65 125,5-4-97,11-41-33,-2 12-68,8-37-43,1 0 0,0 1 0,1-1 0,0 2 22,0-5-23,1-1 0,-1 0 0,1 1 0,0-1 0,0 0 0,0 0 0,1 0 0,1 3 23,-1-4-29,0 1 0,1 0-1,-1-1 1,1 1-1,0-1 1,0 0-1,0 1 1,0-2 0,3 3 29,0-1-33,0 0 0,0-1 0,0 1 0,5 1 33,29 7-183,-12-6-246,27 0 429,-44-5-56,51 4-126,-1-4 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07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7 660 9984,'-1'1'713,"0"-1"-105,1 0-90,-1 1-75,1-1-93,-1 0-37,0-1 1016,0 0-887,1 1 78,0 0 106,-1 0-266,1 0 36,3-1-400,0 0 1,-1 0-1,1-1 0,0 1 0,-1 0 1,0-1-1,1 0 0,-1 0 0,0 1 0,0-1 1,1-1-1,-2 1 0,1 0 0,0-1 4,11-9-6,22-13 135,4 7 45,-2 4 267,8 0-441,-26 8 115,17-4 171,-11 4-129,-5 1-67,0 1-53,-3 0-56,0 1-55,0-1-63,1 1-71,1-1-122,0 1-113,0-1-124,-9 2 232,-1 0-35,1 0-36,0 0-40,-1-1-39,1 1-42,-1 0-43,1-1-45,-1 1-45,1-1-48,1 0 365,4-2-48,-15 5 389</inkml:trace>
  <inkml:trace contextRef="#ctx0" brushRef="#br0" timeOffset="324.0182">365 1 10240,'-7'3'1927,"2"-1"-582,1 0-505,2 0-195,0 0-64,-3 6-273,0 1-54,1 1-47,1-1-43,-1 3-16,1 0-44,0 3-24,-1 7-20,-2 11 1,1-12 30,-2 10-9,1 0-1,1 0 0,0 27-81,4 99 178,1-89-136,0-40-156,6 52 34,-3-45-18,-1-19 11,0-1-35,1 1-42,-1 0-49,1 1-89,0 1-78,1-1-87,-1 0-95,1 0-105,0 0-115,0-1-122,-2-8 403,0 1-34,0-4 233,0 3-71,-1-1 54,1 0 49,1-1 41,1 3-115,4 3-48</inkml:trace>
  <inkml:trace contextRef="#ctx0" brushRef="#br0" timeOffset="810.1895">564 599 9216,'-5'4'587,"-1"-1"-103,-6 6 682,7-3-589,3-3-196,-1 1 60,1 1 72,0 1 84,1-1-499,-1 0 58,0 1 82,-3 11 383,4-6-320,1 5-100,-1-3-124,1 0-34,0-10-40,0 0-1,0 0 1,0 0-1,1 0 1,-1 0-1,1 0 1,0 0-1,0 0 1,0 0-1,1 1-2,19 26-89,3-2 72,-19-24 17,24 22 61,-14-15 25,2-3 55,-15-8-127,-1 1 1,1-1 0,-1 0 0,0 1 0,1-1 0,-1 0 0,1 0 0,-1 0-1,1 0 1,-1-1 0,1 1 0,-1 0 0,0 0 0,1-1 0,-1 0-15,3 0 45,-1 0 1,0-1 0,0 0 0,0 0 0,0 0-1,2-1-45,4-6 201,1-1 0,-1 1 0,2-5-201,-7 9 89,2-2-62,-1 0 111,0 1 49,5-10 319,-7 10-351,0 0-41,-1 0-56,0 1-71,-1 1-44,0 0-44,-1 0-49,0 0-53,0 19-156,0 0 78,0-1 90,0-1 47,0 1 40,0-1 36,1 17 8,1 42 85,0-46-85,2 73 59,-5 44 1,0-112 64,-2 0 91,0 1 79,-1-1 66,-1-3 16,-1 0 34,-1 6 554,-3-1 0,-10 25-904,18-53 177,0 1 0,-1-1 0,0 0 0,0 0 0,-1 0 0,1 0 0,-1 0 0,0-1 0,0 1 0,0-1 0,-3 1-177,-8 5 458,-1-3-44,-3-3-60,-1-4-76,7-2-225,0-2-41,0-3-57,-1 0-74,2-2-89,0 0-106,1-1-120,6 6 166,0-1-36,2 2 4,0 0-37,-3-4-428,-9-17-2045,13 19 2253,0-1 52,0 1 59,0-1 88,1 0 104,0-1 122,0-5-258,1-7-78</inkml:trace>
  <inkml:trace contextRef="#ctx0" brushRef="#br0" timeOffset="1099.2195">1019 747 8576,'0'2'623,"0"-1"-35,-1 0-35,1 0-34,-1 2 422,1-1-124,-1 1-116,1-1-108,-1 1-99,1 0-92,0 0-29,0 0-108,0 1-92,0-1-80,0 1-67,0 0-70,0 9-277,1-7 201,-1-3 109,0 0 48,0 1 104,0-2-23,0 0 35,-1 165 711,1-102-538,0-1-41,0-21-129,0-1-35,0-6-52,0-1-34,1 0-38,0 0-42,2 34-204,-1-54 155,-1 0-41,1 1-78,0-1-81,1 1-98,-1-1-113,-1-11 357,0-1-37,1 1-288,0-4-113,0-2-87,0-3-211,2-12-1255,-2 0 334,-1 10 1244,-1-1 52,0-1 70,1 0 55,-1-4-23,0-6-143,0 19 533</inkml:trace>
  <inkml:trace contextRef="#ctx0" brushRef="#br0" timeOffset="1376.2408">1050 763 7040,'0'-10'968,"0"3"-357,0 2-140,0 1-47,0-2 187,2 1-59,0 0-56,1 0-53,1 1-52,0 0-49,0 0-46,1 0-44,1 1-42,-1 0-39,1 1-36,-1-1-35,6 0 8,-2 0-108,9-1 117,-6 3-45,0 0 0,12 1-72,-9 0 74,0 2 44,-4-1 1,-1 1 37,-1 1 43,0-1 47,-5-1-81,-1 1-1,0-1 1,0 0 0,0 1-1,0 0 1,0-1 0,-1 1-1,1 0 1,0 0-1,-1 1 1,0-1 0,1 1-1,-1-1 1,0 1-1,0 0 1,0-1 0,-1 1-1,1 0 1,-1 0-1,1 0 1,-1 2-165,3 9 693,-3 2-52,-2-3-159,0 0-55,-2 1-65,-1-1-75,-1-1-84,-1 0-92,-1-1-102,0-1-110,3-5-6,0 0 41,-4 5 27,1 0 86,-12 12 135,13-16-170,0 1-51,0 0-68,-1-1-86,1 1-104,0-1-120,2-3 128,0 1-47,1-1-48,-1 1-51,0-1-55,1 0-56,-1 1-62,0-1-62,0 0-67,0 0-69,0 0-72,1 0-75,-1 0-78,0 0-81,0 0-84,0 0-88,1-1 555,1 0 88,-1 0-44,0 0-246</inkml:trace>
  <inkml:trace contextRef="#ctx0" brushRef="#br0" timeOffset="1730.6887">1537 859 7552,'15'-10'1002,"-6"4"-370,-2 2-145,-1 0-48,0 0 57,-1 2-104,-1-1-89,0 2-77,0-1-36,-1 2-67,6-1 73,-6 1-97,0 0 66,0 0-3,-1-1 54,1 1 11,0-1 50,0 0 55,0-1 61,2 0 315,0-2-79,-1 1-73,-1-1-68,0 0-60,-1 0-57,-1 0-49,1-1-44,-2-4 131,-1 1-90,1 6-250,-1 0 0,0 0 1,0 0-1,1 0 0,-1 0 1,0 0-1,-1 0 1,1 0-1,0 0 0,0 1 1,-1-1-1,0 0-69,-3-3 214,-1 2 40,2 1-84,0 0-1,0 1 1,0-1 0,0 1 0,0 0 0,-3 0-170,-4-1 299,-1 2-35,-2 2 2,0 2-86,1 3-106,7-3-82,1 1-33,1 0 4,0 1-1,0-1 1,1 0 0,0 1 0,0 0-1,1 0 1,-1 0 0,1 0-1,1 0 1,-2 6 37,-3 36-218,5-18 121,2-17 66,1 0-52,0-1-47,1 0-39,1 3-81,1-1-41,2 3-99,5 8-245,12 14-418,-16-27 740,1 1 35,-1-3 80,-1-1 36,0 1 42,1-1 47,9 12-177,9 7-54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05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4 626 9216,'-1'0'233,"1"-1"43,-1 0 258,1 1 74,-1-1 1394,1 1-1063,0 1-524,0-1-52,-1 1 23,1 0-243,0-1-37,0 0-19,0 0-41,0 0-46,0 0-154,1 1 59,-1-1 36,2 4-20,-1-1 24,8 25-212,-4 1 125,-3 0 116,-1 1 106,-1-3 82,2 1 78,2-1 70,3 0 63,-4-23-283,-1-6-32,2-13-4,-1-26 16,2-7-144,8-36 74,-4 30-102,-3 30 33,-2 15 15,1-2-62,1 0-87,1 5-202,2 6 74,2 3 69,2 4 64,-1 1 58,-1 2 51,-2-1 48,-3-1 40,-1 1 1,-1 1-1,0-1 1,0 1 0,0 0 0,5 23 90,-5-19-6,1 1 36,0-3 86,-2-5 20,-2-6 148,-1-1-176,0 0-44,0 0-40,0 0-34,0-1 0,0-2-50,0 1 50,1-9 48,0 0-58,1-3-48,3-8-64,0-3-33,-3 10 62,7-27 1,-1 15 35,0 4 26,1 1 35,-5 9-37,1-1-32,4 3-66,-8 11 45,-1 0 1,0 0-1,0 0 1,1-1-1,-1 1 1,0 0-1,1 0 1,-1 0-1,0 0 1,1 0-1,-1 0 1,0 0-1,1 0 1,-1 0-1,0 0 1,1 0-1,-1 0 1,0 0-1,0 0 1,1 0-1,-1 0 1,0 0-1,1 0 1,-1 1-1,0-1 1,1 0-1,-1 0 0,0 0 1,0 0-1,1 1 1,-1-1-1,0 0 1,0 0-1,0 1 1,1-1 5,8 15-241,-1 9-5,-5-12 169,1 5 225,-1 1-97,0 0-89,-1-1-78,0-3-18,0-1-36,1 14-262,-1 0-99,1 0-68,3 32-834,-5-45 1234,1 6-44</inkml:trace>
  <inkml:trace contextRef="#ctx0" brushRef="#br0" timeOffset="348.3252">529 725 6016,'4'0'253,"0"0"-38,2 1 134,4 0 198,-6-2-328,0 1 42,0-1 0,0 0 49,1 0 57,1-1 67,-2 1-388,0-1 50,0 1 40,0 0 37,5-2 262,0-1 72,13-5 769,-15 5-917,-1 1-42,1-2-11,-1 0-101,-1 0-73,1 0 46,-1-1 41,0 0 35,7-9 456,1-9 470,-9 11-617,-2 1-67,-3 3-220,-1 1-56,-1 1-88,-1 0-52,-1 1-60,-1 0-65,4 4 48,0 1-1,1 0 0,-1 0 0,1 0 0,-1 0 0,0 0 0,0 1 0,0-1 0,1 1 0,-1-1 0,0 1 0,0-1 1,0 1-1,0 0 0,0 0 0,0 0 0,-1 0-2,0 1-1,-1-1 0,0 1 0,1 0 0,-1 0 1,1 0-1,-1 1 0,1-1 0,0 1 0,-1 0 1,-2 2 16,0 0 0,0 0 0,1 0 0,-4 5-16,-4 6 94,4-2 62,1 3-164,2 1 44,2 4 51,1 11 96,6 1 5,2-11-91,0-4-48,2 0-41,3 4-73,2-1-101,-5-11 38,-1-1-33,2 1-36,-1-1-39,1-1-40,1 0-45,-1 0-46,1-1-49,0-1-51,1 0-55,-1 0-57,1-2-59,1 1 228,0-1 62,1-1 53,-1 0 47,8 1-75,10 1-63</inkml:trace>
  <inkml:trace contextRef="#ctx0" brushRef="#br0" timeOffset="1062.4498">887 602 10368,'2'0'1217,"-1"0"-110,0 0-103,1-1-101,0 1-95,0-1-90,0 0-86,0 0-81,0 0-188,0 1-42,0-1-39,-1 0-37,1 0-35,0 0-34,3-1 85,-1-1-109,1 1-95,-1 0-78,1-1-63,2-1-125,11-5-394,-13 6 464,0 1 55,1-1 78,0 0 118,-4 2-4,1 0 40,0 0 42,-1 0 46,14-5-260,0 0 35,15-6 85,19-7 116,-16 7-131,-6 2-111,-14 5-33,0 1-38,-2 0-17,0 0-32,0 1-38,0 0-38,0-1-43,0 1-46,0 1-48,0-1-51,-8 2 362,-1 0-77,0 1-70,0-1-59,1-1-120,-1 1-60,1-1-144,2-2-358,-1 0 0,-3 1 355,0 0 146,-1 0 58,0 0 120,0-1 59,-1 1 69,1 0 77,-2-5-216,0-4-53</inkml:trace>
  <inkml:trace contextRef="#ctx0" brushRef="#br0" timeOffset="1386.8319">1064 5 10112,'0'-2'1088,"0"1"-108,-1 0-104,1 1-96,-1 0-89,1 0-83,-1 1-77,0 0-68,1 0-139,-1 0-37,0 1 191,0 0-191,0 0-48,0 1 139,-1 7-246,1 1-35,-1 9 12,2 4-88,0 13-84,1-17 45,-1-1 49,10 292 60,-4-208-139,-2-51-15,-1-1-33,1 6-56,-1-1-54,-2-43 201,0 0-111,-1-5-4,1 0-34,-1 9-245,1-5 33,1 0-47,1 12-517,-1-14 266,0 0-1,1-1 1,2 8 664,2-3-620,1-1 61,-1-2 271,6 2-57,-13-13 344</inkml:trace>
  <inkml:trace contextRef="#ctx0" brushRef="#br0" timeOffset="1725.7869">1319 829 7168,'1'0'657,"1"-1"-67,-1 1-63,0 0-60,1 0-56,-1-1-53,0 1-50,0 0-46,0-1-4,0 0-57,0 1-49,0-1-45,0 0-29,0 0-46,0-1-39,1 0-61,0 0-32,0 0 71,0 0 53,0 0 63,-1 1 46,1 0 66,0 0 77,0-1 86,7-2 63,0 0-34,10-4 306,2-1-51,-14 6-359,0 0 0,0-1 0,0 0 0,0-1 1,2-2-288,-1 1 384,0-1 1,-1-1 0,0 1-1,0-2-384,3-6 445,-2 0-98,-6 11-225,0 0 0,-1 1-1,1-1 1,-1 0 0,0 0 0,0 0-1,-1 0 1,1-1 0,-1 1 0,0-2-122,-2-5 258,-3 1-49,-3 1-63,-3 0-78,-4 1-20,0 3-54,-6 2-81,0 6-62,17-2 111,0 1 0,0-1 0,0 1 0,0 0 1,0 0-1,0 0 0,1 1 0,-1-1 1,1 2 37,-19 19-144,16-14 114,0 1-1,1-1 0,0 1 0,1 1 0,0-1 0,1 0 1,-1 1-1,2 0 0,0 0 0,0 3 31,0 18-144,4-1-82,4-1-110,-2-16 118,2 0-38,-3-7 25,2 0 0,-1 0 0,1-1 0,0 0 0,0 1 0,1-2 0,0 1 0,0-1 0,0 0 0,1 0 0,0 0 231,38 21-1319,-1-8-63,-36-16 1103,0 0-54,0 0-47,0-1-40,8 0-486,22-2-1352,-27-1 1611,1 0 59,1-2-7,-6 2 351,0 0 41,7-3-89,9-3-54,-23 8 344</inkml:trace>
  <inkml:trace contextRef="#ctx0" brushRef="#br0" timeOffset="2029.5927">1827 760 7552,'0'0'-185,"0"-1"33,0 0-57,0 0 119,1 0 112,-1 0 100,0 0 94,0 0 83,1 0 75,-1 1-27,0-1 37,0-1 480,1 2-201,-1-1 36,0-1 1670,1 1-1389,-1 1-201,0 0-71,0 1-93,0-1-115,0 1-299,0-1-36,0 1-39,0 0-42,0-1-44,0 1-47,0 0-50,0 0-51,0 1 107,0-1 1,0 1 0,0-1-1,0 1 1,-1 0 0,1-1-1,-1 1 1,1-1 0,-1 1-1,0-1 1,-2 11-12,1-3-3,2 1 40,0 11 125,0-6 20,-1 8 145,-5 7 41,1-11-48,-1-3 32,-1-1 107,3-7-9,4-7-379,-1 0 0,1 0 0,0-1 0,0 1 1,0 0-1,-1-1 0,1 1 0,0 0 0,0 0 1,0-1-1,0 1 0,0 0 0,1 0 1,-1-1-1,0 1 0,0 0-59,2 3 384,-2-2-271,0-2 196,1 0-51,-1-1-45,1 1-39,1-1 15,-1 0-46,7-6 204,-4 3-150,9-14 141,0-2-60,-2-1-66,1-1-74,-3 4-86,1 0-60,0 1-65,1 0-70,-6 10 153,1-1-103,0 1-99,0 0-95,0 0-92,0 1-88,1-1-83,0 2-81,-1-1-76,2 1-72,-1-1-70,1 2-64,0-1-63,0 1-56,1 0-55,0 0-50,9-2-1058,-11 4 1280,2-1-46,0 0 88,0 1 127,0 0 89,2-1-43,6-1-247,-16 4 883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02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34 156 6144,'-3'-1'267,"1"1"-48,-1-1-1,-1 0 54,0 0 4,1 0-58,0 0 3,1 0 48,0 0 1,0 0 51,-1 0 56,1 0 65,2 0 410,0 0-100,-1-1-89,1 0-82,0 0-71,0 0-64,0-1-54,0 1-46,0-1 136,0 0 143,0 3-7,0 3-149,0 41-346,0 0-41,0 9-27,0 1-36,2 119-54,0-99 52,2-25-8,8 61 73,-12-108-82,5 26-8,0-9-59,-1-4-54,0 0-78,-3-12 162,2 5-48,0-2-77,0-1-65,1-2-55,0-3-44,1-3-33,4-13-413,3-14 232,-3 0 69,-2-7-29,-6 26 333,0-1-1,-1 0 0,0 0 1,-1 0 167,-1-13-276,0-1 49,0 4 69,0-1 36,0 1 35,-1-1 34,1 1 33,-1 0 34,-4-21 109,1 12 0,0 0 60,1-1 67,0 0 70,0 0 75,0 0 81,1 1 85,0 0 91,3 11-303,3 1-64,2 2-57,2 0-53,3 2-47,1 1-43,16-11-19,-19 20-85,1-1 0,0 2 1,6-4 18,-4 3-46,0 1 0,1 0 0,0 1 0,0 0 0,0 0 1,0 1-1,11 0 46,-14 1-24,0 2 0,1-1 1,-1 1-1,0 0 0,0 1 0,7 1 24,12 7-35,-8-1 47,-1 1 45,0 4 75,-1 1 89,-2 1 105,-9-7-118,0 0 33,5 16 335,-3 0 44,-7-16-365,1 0 0,-2 0 0,1 0 1,-1 0-1,-1-1 0,0 1 0,0 0 0,0 0 1,-1 0-1,-1-1 0,1 1 0,-3 3-255,-15 28 991,8-21-549,-1-1-45,-1-1-54,-1-2-62,-1 0-68,-1-2-77,13-10-224,-1 0 40,-5 4 47,3-3 50,-21 12 241,20-12-262,0-1-53,-2 1-98,5-2 15,0-1-35,0 0-39,0 1-42,0-1-47,1 0-49,-1-1-54,0 1-56,0-1-61,0 1-63,0-1-68,0-1-70,1 1-75,-1-1-79,2 1 375,-1-1 43,2 0 38,-1 1 36,-2-2-262,2-1 97,1 1 155,1 0 35,0-4-535</inkml:trace>
  <inkml:trace contextRef="#ctx0" brushRef="#br0" timeOffset="662.796">913 306 7296,'-2'-2'1517,"1"0"-116,0 0-124,1 0-688,-1 1-35,1-1-36,0 1-37,-1 0-38,1-1-39,0 1-41,0-1-41,-1 1-43,1-1-44,0 0 33,-1 0-105,1 0-108,0 1-114,-2-5 563,1-1-57,-2-4 155,1 1-108,-2-1-88,0 0-66,3 8-253,-1 0-1,1 1 0,-1-1 0,0 0 1,0 1-1,0-1 0,0 1 0,0-1 1,-1 1-1,1 0 0,-1 0 0,1 0 1,-3-1-87,-1 0 94,1 1 0,-1-1 0,0 1 1,-3 0-95,-17-4 191,5 3-92,1 2-73,16 2-38,-1-1 0,1 1 0,-1 0 0,1 0 0,0 1 0,0-1 0,-1 1 0,1 0 0,0 0 0,0 0 0,1 1 0,-1-1 0,0 1 0,1 0 0,-2 1 12,-8 9-101,1 0 0,0 1 1,-1 2 100,13-15-3,-9 11-114,0 0 0,1 1 0,1 0 0,-4 9 117,-2 13-241,6-5-17,4 0-73,6 0-96,5-2-115,-2-15 160,3-2 38,1-2 38,1-2 34,14 3-173,3-6 120,2-5 105,-2-5 91,-1-4 77,-4-4 63,-4-2 151,-2-2-92,4-11-77,-14 17-28,0-1 0,-1 0 1,0-2 34,3-9-15,-3 4 44,-1-1 54,-1 1 69,0 0 84,-2 1 99,0 0 115,-2 10-178,1 1 35,-1 0 36,0 0 37,1 26-445,1 1-1,3 11 66,-2-13 23,-1 0 59,1 2 34,1 1-122,-2-11-47,0 1-37,1 0-37,0 0-41,0-1-42,1 0-43,0 1-46,0-2-48,0 1-50,1-1-50,0 0-54,0-1-56,-3-5 380,0 1-36,0 0-35,1 0-37,-1 0-153,1 1-70,0 0-74,0 0-77,0-1-78,0 0-83,0-1-85,0-1-88,-1 0 324,1-1 86,0 0-34,1-2-214,-4 2 806</inkml:trace>
  <inkml:trace contextRef="#ctx0" brushRef="#br0" timeOffset="935.5088">1137 137 5632,'0'0'1264,"0"0"-886,0 0-36,0 0 154,0 0-118,0 0-102,0 1-86,0-1-61,0 0-68,0 2-58,0-2 41,0 1 32,0-1 52,0 1 241,0-1 297</inkml:trace>
  <inkml:trace contextRef="#ctx0" brushRef="#br0" timeOffset="1128.5121">1147 183 12000,'1'10'354,"0"0"-48,0-1-44,0 1-39,1 9 121,0-1-105,1 1-72,2 25 144,-4-31-188,0 1 35,0 1 74,0 0 76,-1 0 91,0 0 111,0-9-69,0-2 61,0-3 66,0 0 48,0-2 139,0 0-294,1-17 58,-1 1-55,1-1-51,0 1-48,1-1-45,0 0-42,1 1-39,-1-1-37,2-3-1,1 0-43,6-20 51,6-7-94,-7 26-93,0 2-1,4-7-21,-1 9-244,-3 7 52,-1 3-17,1 1-67,-1 2-19,0 0-72,0 0-84,1 1-97,-4 2 151,0 0-45,1 0-47,-1 1-52,0-1-54,1 1-57,-1 0-59,1 0-63,-1 0-66,0 0-69,1 1-70,-1 0-75,0-1-78,0 1-79,0 0-84,0 1-86,0-1 518,-1 1 105,1-1-49,4 1-290</inkml:trace>
  <inkml:trace contextRef="#ctx0" brushRef="#br0" timeOffset="1900.239">1857 164 7040,'-1'0'1287,"0"0"-56,0-1-59,0 0-64,1 0-66,-1 0-70,0 0-73,0-1-77,0 0-4,0 1-103,0-1-108,-1 0-113,1 1-117,-1-1-122,1 1-127,0 1-112,0-1-34,-10-4 361,0 1-81,-1 1-72,0 1-63,-1 1-55,1 0-47,-14 1-79,14 2-41,-1-1 0,1 2 0,0 0 95,-8 3-92,6-1 70,1 0 53,8-2-66,1 0 1,-1 0-1,1 0 0,0 0 0,-1 1 0,2-1 1,-1 1-1,0 0 0,0 2 35,-17 23-263,10-10 111,2 2-103,4 2-98,2 0-93,4 0-89,4-1-84,3-1-80,4-3-76,-7-13 569,1 0 33,6 2-86,2-2 98,1-1 75,3-2 49,-13-2 35,1 0 0,-1-1 0,0 1 0,1-1 0,-1 0 0,1-1 2,0 0 31,0 0 0,0-1 0,-1 0 0,1 0 0,-1 0 0,0-1-1,0 0 1,-1 0 0,1 0 0,-1 0 0,1-1 0,-1 0 0,-1 0 0,1 0 0,-1 0 0,1-1-31,4-8 154,-1 0 1,3-8-155,9-29 380,-18 48-353,3-9 31,-1 1 90,0 0 84,0 0 77,-1-1 71,-1 1 65,0-1 58,-1 0 51,1 13-742,-1-1 58,1 2 19,0-1 66,1 2 11,-1-1-45,3 7 36,-1 0-40,4 9-185,-1 1-117,-1 1-95,3 8-327,-4-14 127,1-1 0,1 1 0,4 8 680,-4-12-166,2 3-34,-8-13 193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1T01:05:13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4 803 4608,'0'0'-88,"0"0"45,0 0 42,-1 0 41,1 0 38,0 1 35,-1-1 213,1 0-74,0 1 39,0 0 388,-1 0 273,1-1-330,0 1 352,0 0 396,0-1-492,0 0-195,0 0-63,0 0-272,0-1-36,0 1-40,0 0-45,0-1-49,0 0-53,1 0-58,-1 0-62,2-13 515,2 0-113,-1 0-96,1 0-79,0 1-74,0 1-35,12-30 190,-9 24-137,13-26 108,4 3-77,4 1-65,3 1-57,23-18-42,-11 17-111,3 1 68,1 2-187,14-6 187,55-30-256,-64 44-16,14-4 272,7 1-240,2 3 0,70-17 240,-96 34-124,0 2-1,37-2 125,-33 8-134,16 2 134,32 5-73,-1 8 49,-16 2 57,-1 1-35,26 10-120,24 11 122,8 12-80,-49-10 58,-16-2 35,-1 3 39,6 6 72,-28-12 31,-20-11-6,-1 1 52,-2 2 64,-1 0 73,-14-9-50,0 0 1,-2 1-1,0 0 0,-1 1 0,2 4-288,15 26 573,-3-5-139,-12-21-257,0 0-34,-9-14-124,5 8 100,-7-10-132,0 0-56,-1-1-30,1-1-49,-1 1-58,0-1-64,1 2-204,-4-3 31,-3-6 167,-6-6-51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usage example during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1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3.png"/><Relationship Id="rId42" Type="http://schemas.openxmlformats.org/officeDocument/2006/relationships/image" Target="../media/image27.png"/><Relationship Id="rId47" Type="http://schemas.openxmlformats.org/officeDocument/2006/relationships/customXml" Target="../ink/ink23.xml"/><Relationship Id="rId50" Type="http://schemas.openxmlformats.org/officeDocument/2006/relationships/image" Target="../media/image31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customXml" Target="../ink/ink18.xml"/><Relationship Id="rId40" Type="http://schemas.openxmlformats.org/officeDocument/2006/relationships/image" Target="../media/image26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5.png"/><Relationship Id="rId66" Type="http://schemas.openxmlformats.org/officeDocument/2006/relationships/image" Target="../media/image3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61" Type="http://schemas.openxmlformats.org/officeDocument/2006/relationships/customXml" Target="../ink/ink30.xml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8.png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65" Type="http://schemas.openxmlformats.org/officeDocument/2006/relationships/customXml" Target="../ink/ink32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3.xml"/><Relationship Id="rId30" Type="http://schemas.openxmlformats.org/officeDocument/2006/relationships/image" Target="../media/image21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0.png"/><Relationship Id="rId56" Type="http://schemas.openxmlformats.org/officeDocument/2006/relationships/image" Target="../media/image34.png"/><Relationship Id="rId64" Type="http://schemas.openxmlformats.org/officeDocument/2006/relationships/image" Target="../media/image38.png"/><Relationship Id="rId8" Type="http://schemas.openxmlformats.org/officeDocument/2006/relationships/image" Target="../media/image10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5.png"/><Relationship Id="rId46" Type="http://schemas.openxmlformats.org/officeDocument/2006/relationships/image" Target="../media/image29.png"/><Relationship Id="rId59" Type="http://schemas.openxmlformats.org/officeDocument/2006/relationships/customXml" Target="../ink/ink2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38.xml"/><Relationship Id="rId18" Type="http://schemas.openxmlformats.org/officeDocument/2006/relationships/image" Target="../media/image48.png"/><Relationship Id="rId3" Type="http://schemas.openxmlformats.org/officeDocument/2006/relationships/customXml" Target="../ink/ink33.xml"/><Relationship Id="rId21" Type="http://schemas.openxmlformats.org/officeDocument/2006/relationships/customXml" Target="../ink/ink42.xml"/><Relationship Id="rId7" Type="http://schemas.openxmlformats.org/officeDocument/2006/relationships/customXml" Target="../ink/ink35.xml"/><Relationship Id="rId12" Type="http://schemas.openxmlformats.org/officeDocument/2006/relationships/image" Target="../media/image45.png"/><Relationship Id="rId17" Type="http://schemas.openxmlformats.org/officeDocument/2006/relationships/customXml" Target="../ink/ink40.xml"/><Relationship Id="rId2" Type="http://schemas.openxmlformats.org/officeDocument/2006/relationships/image" Target="../media/image40.png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10" Type="http://schemas.openxmlformats.org/officeDocument/2006/relationships/image" Target="../media/image44.png"/><Relationship Id="rId19" Type="http://schemas.openxmlformats.org/officeDocument/2006/relationships/customXml" Target="../ink/ink41.xml"/><Relationship Id="rId4" Type="http://schemas.openxmlformats.org/officeDocument/2006/relationships/image" Target="../media/image41.png"/><Relationship Id="rId9" Type="http://schemas.openxmlformats.org/officeDocument/2006/relationships/customXml" Target="../ink/ink36.xml"/><Relationship Id="rId14" Type="http://schemas.openxmlformats.org/officeDocument/2006/relationships/image" Target="../media/image46.png"/><Relationship Id="rId22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1:</a:t>
            </a:r>
            <a:br>
              <a:rPr lang="en-US" dirty="0"/>
            </a:br>
            <a:r>
              <a:rPr lang="en-US" dirty="0"/>
              <a:t>Introduction and Fast Basics of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.NET Development Workshop Series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CBAA-E290-49B4-BB2A-165A178D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 else…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008AC9-312D-451F-9AEA-9D82E4AD4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180" y="1905000"/>
            <a:ext cx="528846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27E-F783-4777-9340-0934751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012704-6C01-4106-A197-7D8D9C3EB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773" y="1905000"/>
            <a:ext cx="805728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0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11DD-0420-4042-BC66-6223F2C0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666CE-147F-4525-A190-8C7385BA7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168" y="1905000"/>
            <a:ext cx="560848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8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FCE9-8B57-4357-95DD-12A2AEB5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try… catch…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E8E25B-8626-4EB5-A470-387CA225F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3" y="1944106"/>
            <a:ext cx="9144000" cy="418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3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2160-B577-4B9F-ABDA-CCE6A16B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841B-99BE-4E19-A431-09022B316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If I get an input which represents exam marks for a certain paper (0-100), which is the simplest method to determine the grade? (i.e. above 70 is A, 60-70 is B, etc.)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if-else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try-catch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while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for loop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9414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5B20-C7E2-471E-B764-EF8E638D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useful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A9BC-F230-46AE-946C-A85C2D222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>
            <a:normAutofit/>
          </a:bodyPr>
          <a:lstStyle/>
          <a:p>
            <a:r>
              <a:rPr lang="en-US" sz="3200" dirty="0"/>
              <a:t>List</a:t>
            </a:r>
          </a:p>
          <a:p>
            <a:pPr lvl="1"/>
            <a:r>
              <a:rPr lang="en-US" sz="2800" dirty="0"/>
              <a:t>Stores a bunch of object of the same type, something similar to array</a:t>
            </a:r>
          </a:p>
          <a:p>
            <a:r>
              <a:rPr lang="en-US" sz="3200" dirty="0"/>
              <a:t>Dictionary</a:t>
            </a:r>
          </a:p>
          <a:p>
            <a:pPr lvl="1"/>
            <a:r>
              <a:rPr lang="en-US" sz="2800" dirty="0"/>
              <a:t>Stores a bunch of object of the same type, along with an index for each object to identify it</a:t>
            </a:r>
          </a:p>
          <a:p>
            <a:r>
              <a:rPr lang="en-US" sz="3600" dirty="0"/>
              <a:t>Tuple</a:t>
            </a:r>
          </a:p>
          <a:p>
            <a:pPr lvl="1"/>
            <a:r>
              <a:rPr lang="en-US" sz="2800" dirty="0"/>
              <a:t>Stores a bunch of objects of different type</a:t>
            </a:r>
          </a:p>
        </p:txBody>
      </p:sp>
    </p:spTree>
    <p:extLst>
      <p:ext uri="{BB962C8B-B14F-4D97-AF65-F5344CB8AC3E}">
        <p14:creationId xmlns:p14="http://schemas.microsoft.com/office/powerpoint/2010/main" val="9611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6133-EAF0-44CE-8B9E-6FBFB431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07D8-1E21-4B9D-9503-9C5C897E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way of </a:t>
            </a:r>
            <a:r>
              <a:rPr lang="en-US" b="1" dirty="0"/>
              <a:t>packaging code that does something and then returns the value.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0B8AF-1699-482E-8E64-6F0BE21A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3276600"/>
            <a:ext cx="8401050" cy="1905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421DFC4-E186-487E-8544-7DD74B581914}"/>
                  </a:ext>
                </a:extLst>
              </p14:cNvPr>
              <p14:cNvContentPartPr/>
              <p14:nvPr/>
            </p14:nvContentPartPr>
            <p14:xfrm>
              <a:off x="4808571" y="2627357"/>
              <a:ext cx="965520" cy="336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421DFC4-E186-487E-8544-7DD74B5819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0931" y="2609717"/>
                <a:ext cx="10011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17610C6-DE2B-402B-821C-30FD7C91C0ED}"/>
                  </a:ext>
                </a:extLst>
              </p14:cNvPr>
              <p14:cNvContentPartPr/>
              <p14:nvPr/>
            </p14:nvContentPartPr>
            <p14:xfrm>
              <a:off x="4141851" y="2905277"/>
              <a:ext cx="516600" cy="699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17610C6-DE2B-402B-821C-30FD7C91C0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23838" y="2887277"/>
                <a:ext cx="552265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535BA89-DE9F-4BC7-81E7-C4B1594DFB86}"/>
                  </a:ext>
                </a:extLst>
              </p14:cNvPr>
              <p14:cNvContentPartPr/>
              <p14:nvPr/>
            </p14:nvContentPartPr>
            <p14:xfrm>
              <a:off x="6967851" y="2550317"/>
              <a:ext cx="648360" cy="550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535BA89-DE9F-4BC7-81E7-C4B1594DFB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50221" y="2532677"/>
                <a:ext cx="68398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8D068E8-46C8-4636-8B61-CD1CAE3D6C09}"/>
                  </a:ext>
                </a:extLst>
              </p14:cNvPr>
              <p14:cNvContentPartPr/>
              <p14:nvPr/>
            </p14:nvContentPartPr>
            <p14:xfrm>
              <a:off x="6031131" y="2569757"/>
              <a:ext cx="689040" cy="365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8D068E8-46C8-4636-8B61-CD1CAE3D6C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13482" y="2552117"/>
                <a:ext cx="724699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B66E4FC-2CC0-4269-82F9-007979F7D654}"/>
                  </a:ext>
                </a:extLst>
              </p14:cNvPr>
              <p14:cNvContentPartPr/>
              <p14:nvPr/>
            </p14:nvContentPartPr>
            <p14:xfrm>
              <a:off x="6911691" y="3232877"/>
              <a:ext cx="1084320" cy="356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B66E4FC-2CC0-4269-82F9-007979F7D6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94051" y="3215237"/>
                <a:ext cx="11199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FDEB2FF-5C1F-4093-B68B-4F94211F8EB2}"/>
                  </a:ext>
                </a:extLst>
              </p14:cNvPr>
              <p14:cNvContentPartPr/>
              <p14:nvPr/>
            </p14:nvContentPartPr>
            <p14:xfrm>
              <a:off x="9991491" y="2624837"/>
              <a:ext cx="596880" cy="565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FDEB2FF-5C1F-4093-B68B-4F94211F8EB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73491" y="2607186"/>
                <a:ext cx="632520" cy="60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2C3CC4B-8077-4DCB-AF5D-34C1131FB96F}"/>
                  </a:ext>
                </a:extLst>
              </p14:cNvPr>
              <p14:cNvContentPartPr/>
              <p14:nvPr/>
            </p14:nvContentPartPr>
            <p14:xfrm>
              <a:off x="8959731" y="2761277"/>
              <a:ext cx="757080" cy="357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2C3CC4B-8077-4DCB-AF5D-34C1131FB96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41731" y="2743637"/>
                <a:ext cx="79272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35ECF94-33A7-4903-91F2-F11C6F75FD98}"/>
                  </a:ext>
                </a:extLst>
              </p14:cNvPr>
              <p14:cNvContentPartPr/>
              <p14:nvPr/>
            </p14:nvContentPartPr>
            <p14:xfrm>
              <a:off x="8167011" y="2979797"/>
              <a:ext cx="687600" cy="299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35ECF94-33A7-4903-91F2-F11C6F75FD9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49011" y="2961797"/>
                <a:ext cx="7232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4B5B610-D995-43E1-A5F2-058DCC11FE9C}"/>
                  </a:ext>
                </a:extLst>
              </p14:cNvPr>
              <p14:cNvContentPartPr/>
              <p14:nvPr/>
            </p14:nvContentPartPr>
            <p14:xfrm>
              <a:off x="8573091" y="3297317"/>
              <a:ext cx="965880" cy="291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4B5B610-D995-43E1-A5F2-058DCC11FE9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55451" y="3279677"/>
                <a:ext cx="10015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8092A71-0E5D-4FF8-B6B4-C128EAB4791C}"/>
                  </a:ext>
                </a:extLst>
              </p14:cNvPr>
              <p14:cNvContentPartPr/>
              <p14:nvPr/>
            </p14:nvContentPartPr>
            <p14:xfrm>
              <a:off x="8545011" y="3452837"/>
              <a:ext cx="140400" cy="1764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8092A71-0E5D-4FF8-B6B4-C128EAB4791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27371" y="3435197"/>
                <a:ext cx="1760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DF7A5E3-F538-4C4D-85CA-61FE318AD598}"/>
                  </a:ext>
                </a:extLst>
              </p14:cNvPr>
              <p14:cNvContentPartPr/>
              <p14:nvPr/>
            </p14:nvContentPartPr>
            <p14:xfrm>
              <a:off x="9725451" y="3500717"/>
              <a:ext cx="12960" cy="385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DF7A5E3-F538-4C4D-85CA-61FE318AD59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707451" y="3482717"/>
                <a:ext cx="4860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A0755E2-0BA4-4A9A-9CFE-4CDA83BA89C2}"/>
                  </a:ext>
                </a:extLst>
              </p14:cNvPr>
              <p14:cNvContentPartPr/>
              <p14:nvPr/>
            </p14:nvContentPartPr>
            <p14:xfrm>
              <a:off x="9736251" y="3481637"/>
              <a:ext cx="104400" cy="1792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A0755E2-0BA4-4A9A-9CFE-4CDA83BA89C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18611" y="3463997"/>
                <a:ext cx="1400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ACEF0CB-4799-4E45-910C-6ED8F6BEBABB}"/>
                  </a:ext>
                </a:extLst>
              </p14:cNvPr>
              <p14:cNvContentPartPr/>
              <p14:nvPr/>
            </p14:nvContentPartPr>
            <p14:xfrm>
              <a:off x="9916251" y="3529877"/>
              <a:ext cx="101520" cy="1310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ACEF0CB-4799-4E45-910C-6ED8F6BEBAB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98251" y="3511877"/>
                <a:ext cx="137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4AEF1B1-BD81-4D6B-8D34-9B634693A35A}"/>
                  </a:ext>
                </a:extLst>
              </p14:cNvPr>
              <p14:cNvContentPartPr/>
              <p14:nvPr/>
            </p14:nvContentPartPr>
            <p14:xfrm>
              <a:off x="10044771" y="3508637"/>
              <a:ext cx="82800" cy="150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4AEF1B1-BD81-4D6B-8D34-9B634693A35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027131" y="3490997"/>
                <a:ext cx="1184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E96FBF0-0C2D-480F-8A96-95EAA2D34070}"/>
                  </a:ext>
                </a:extLst>
              </p14:cNvPr>
              <p14:cNvContentPartPr/>
              <p14:nvPr/>
            </p14:nvContentPartPr>
            <p14:xfrm>
              <a:off x="10146291" y="3561557"/>
              <a:ext cx="108720" cy="109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E96FBF0-0C2D-480F-8A96-95EAA2D3407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128651" y="3543557"/>
                <a:ext cx="1443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AFAE76C-F1CB-4A5D-BAB2-EC42CC7916BD}"/>
                  </a:ext>
                </a:extLst>
              </p14:cNvPr>
              <p14:cNvContentPartPr/>
              <p14:nvPr/>
            </p14:nvContentPartPr>
            <p14:xfrm>
              <a:off x="10346091" y="3544637"/>
              <a:ext cx="126000" cy="1422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AFAE76C-F1CB-4A5D-BAB2-EC42CC7916B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328451" y="3526997"/>
                <a:ext cx="1616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E20D9AE-97C8-420C-9651-B2B4AE75A721}"/>
                  </a:ext>
                </a:extLst>
              </p14:cNvPr>
              <p14:cNvContentPartPr/>
              <p14:nvPr/>
            </p14:nvContentPartPr>
            <p14:xfrm>
              <a:off x="10494771" y="3573797"/>
              <a:ext cx="137520" cy="13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E20D9AE-97C8-420C-9651-B2B4AE75A72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476771" y="3555797"/>
                <a:ext cx="1731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F049CFA-A5B6-4082-BC0B-2A40DD3B463E}"/>
                  </a:ext>
                </a:extLst>
              </p14:cNvPr>
              <p14:cNvContentPartPr/>
              <p14:nvPr/>
            </p14:nvContentPartPr>
            <p14:xfrm>
              <a:off x="10633011" y="3536357"/>
              <a:ext cx="135720" cy="486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F049CFA-A5B6-4082-BC0B-2A40DD3B463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615011" y="3518357"/>
                <a:ext cx="1713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C181B2B-5CEC-44DE-95DD-2816FA083601}"/>
                  </a:ext>
                </a:extLst>
              </p14:cNvPr>
              <p14:cNvContentPartPr/>
              <p14:nvPr/>
            </p14:nvContentPartPr>
            <p14:xfrm>
              <a:off x="10711851" y="3468677"/>
              <a:ext cx="30240" cy="2386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C181B2B-5CEC-44DE-95DD-2816FA08360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694211" y="3450677"/>
                <a:ext cx="658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F57957A-2771-43C4-9020-64224B38B16D}"/>
                  </a:ext>
                </a:extLst>
              </p14:cNvPr>
              <p14:cNvContentPartPr/>
              <p14:nvPr/>
            </p14:nvContentPartPr>
            <p14:xfrm>
              <a:off x="10741731" y="3606917"/>
              <a:ext cx="130680" cy="1148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F57957A-2771-43C4-9020-64224B38B16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723731" y="3588917"/>
                <a:ext cx="1663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5844B35-2A7E-48ED-B096-62CBB962DD72}"/>
                  </a:ext>
                </a:extLst>
              </p14:cNvPr>
              <p14:cNvContentPartPr/>
              <p14:nvPr/>
            </p14:nvContentPartPr>
            <p14:xfrm>
              <a:off x="10950891" y="3651917"/>
              <a:ext cx="108720" cy="88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5844B35-2A7E-48ED-B096-62CBB962DD7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933251" y="3634277"/>
                <a:ext cx="1443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C6BF28C-B4B2-42D4-827C-86F0D1B8B5D0}"/>
                  </a:ext>
                </a:extLst>
              </p14:cNvPr>
              <p14:cNvContentPartPr/>
              <p14:nvPr/>
            </p14:nvContentPartPr>
            <p14:xfrm>
              <a:off x="9912291" y="3846677"/>
              <a:ext cx="118080" cy="2224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C6BF28C-B4B2-42D4-827C-86F0D1B8B5D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894291" y="3828677"/>
                <a:ext cx="1537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CAB7B95-7E18-44EC-9D7C-6D38AE274D67}"/>
                  </a:ext>
                </a:extLst>
              </p14:cNvPr>
              <p14:cNvContentPartPr/>
              <p14:nvPr/>
            </p14:nvContentPartPr>
            <p14:xfrm>
              <a:off x="10090851" y="3940637"/>
              <a:ext cx="156600" cy="986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CAB7B95-7E18-44EC-9D7C-6D38AE274D6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073211" y="3922637"/>
                <a:ext cx="1922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27C892C-59C4-43AF-9826-886F14E7D4B4}"/>
                  </a:ext>
                </a:extLst>
              </p14:cNvPr>
              <p14:cNvContentPartPr/>
              <p14:nvPr/>
            </p14:nvContentPartPr>
            <p14:xfrm>
              <a:off x="10289931" y="3946037"/>
              <a:ext cx="3960" cy="9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27C892C-59C4-43AF-9826-886F14E7D4B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272291" y="3928397"/>
                <a:ext cx="396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BB016A7-AC76-454B-A74F-66F8A14AD727}"/>
                  </a:ext>
                </a:extLst>
              </p14:cNvPr>
              <p14:cNvContentPartPr/>
              <p14:nvPr/>
            </p14:nvContentPartPr>
            <p14:xfrm>
              <a:off x="10291731" y="3916517"/>
              <a:ext cx="185040" cy="1026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BB016A7-AC76-454B-A74F-66F8A14AD72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274091" y="3898877"/>
                <a:ext cx="2206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D559708-A2C3-46DA-BB5E-A207AE03EE52}"/>
                  </a:ext>
                </a:extLst>
              </p14:cNvPr>
              <p14:cNvContentPartPr/>
              <p14:nvPr/>
            </p14:nvContentPartPr>
            <p14:xfrm>
              <a:off x="10614651" y="3897797"/>
              <a:ext cx="178560" cy="2440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D559708-A2C3-46DA-BB5E-A207AE03EE5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596651" y="3880157"/>
                <a:ext cx="2142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3D4B4BC-2683-4055-B68A-2E1AB58AFF54}"/>
                  </a:ext>
                </a:extLst>
              </p14:cNvPr>
              <p14:cNvContentPartPr/>
              <p14:nvPr/>
            </p14:nvContentPartPr>
            <p14:xfrm>
              <a:off x="6976851" y="5745317"/>
              <a:ext cx="726840" cy="201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3D4B4BC-2683-4055-B68A-2E1AB58AFF5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959211" y="5727677"/>
                <a:ext cx="762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DA5C999-5E15-4673-81B4-290FC2A91B52}"/>
                  </a:ext>
                </a:extLst>
              </p14:cNvPr>
              <p14:cNvContentPartPr/>
              <p14:nvPr/>
            </p14:nvContentPartPr>
            <p14:xfrm>
              <a:off x="5546931" y="3904277"/>
              <a:ext cx="1170000" cy="20682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DA5C999-5E15-4673-81B4-290FC2A91B5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528937" y="3886280"/>
                <a:ext cx="1205629" cy="2103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CAD366B-AAB9-4B89-9723-C1523AF80A8F}"/>
                  </a:ext>
                </a:extLst>
              </p14:cNvPr>
              <p14:cNvContentPartPr/>
              <p14:nvPr/>
            </p14:nvContentPartPr>
            <p14:xfrm>
              <a:off x="2482611" y="4526717"/>
              <a:ext cx="696240" cy="12171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CAD366B-AAB9-4B89-9723-C1523AF80A8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64611" y="4509077"/>
                <a:ext cx="731880" cy="12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8F1B412-7FE1-4FDC-9C61-94EA7403E0CC}"/>
                  </a:ext>
                </a:extLst>
              </p14:cNvPr>
              <p14:cNvContentPartPr/>
              <p14:nvPr/>
            </p14:nvContentPartPr>
            <p14:xfrm>
              <a:off x="3614451" y="5812277"/>
              <a:ext cx="934560" cy="503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8F1B412-7FE1-4FDC-9C61-94EA7403E0C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596451" y="5794637"/>
                <a:ext cx="97020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EA61D9A-4879-4999-91A9-8E7EA6A178CE}"/>
                  </a:ext>
                </a:extLst>
              </p14:cNvPr>
              <p14:cNvContentPartPr/>
              <p14:nvPr/>
            </p14:nvContentPartPr>
            <p14:xfrm>
              <a:off x="3056811" y="5818037"/>
              <a:ext cx="230400" cy="4762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EA61D9A-4879-4999-91A9-8E7EA6A178C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039143" y="5800397"/>
                <a:ext cx="266096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DCD293A-BC60-4380-B282-485F24CBAB55}"/>
                  </a:ext>
                </a:extLst>
              </p14:cNvPr>
              <p14:cNvContentPartPr/>
              <p14:nvPr/>
            </p14:nvContentPartPr>
            <p14:xfrm>
              <a:off x="1750011" y="5845757"/>
              <a:ext cx="1036800" cy="5274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DCD293A-BC60-4380-B282-485F24CBAB5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732365" y="5827757"/>
                <a:ext cx="1072452" cy="5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1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6018-E4DF-47D5-A153-ED400610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FA2A-CD2A-41CD-9EDA-CED7D509A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can be imagined as an “object”, with properties describing the object, and the object does something (with functions)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8CED5-76F8-455B-9F63-ECFD7C29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2743200"/>
            <a:ext cx="5276824" cy="3886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285F3E-1CC4-405E-804B-F906168F9093}"/>
                  </a:ext>
                </a:extLst>
              </p14:cNvPr>
              <p14:cNvContentPartPr/>
              <p14:nvPr/>
            </p14:nvContentPartPr>
            <p14:xfrm>
              <a:off x="5888571" y="3128477"/>
              <a:ext cx="154080" cy="54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285F3E-1CC4-405E-804B-F906168F90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0571" y="3110837"/>
                <a:ext cx="18972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D16F50-A289-441C-8BBB-C70521A6D471}"/>
                  </a:ext>
                </a:extLst>
              </p14:cNvPr>
              <p14:cNvContentPartPr/>
              <p14:nvPr/>
            </p14:nvContentPartPr>
            <p14:xfrm>
              <a:off x="7623411" y="3383357"/>
              <a:ext cx="236880" cy="176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D16F50-A289-441C-8BBB-C70521A6D4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05744" y="3365357"/>
                <a:ext cx="272574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C619333-5C73-48B3-BA4C-DF5D613E8F67}"/>
                  </a:ext>
                </a:extLst>
              </p14:cNvPr>
              <p14:cNvContentPartPr/>
              <p14:nvPr/>
            </p14:nvContentPartPr>
            <p14:xfrm>
              <a:off x="7063971" y="3148277"/>
              <a:ext cx="481320" cy="413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C619333-5C73-48B3-BA4C-DF5D613E8F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45984" y="3130637"/>
                <a:ext cx="516933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9B11F90-89BC-46A6-9F7B-4050735BB901}"/>
                  </a:ext>
                </a:extLst>
              </p14:cNvPr>
              <p14:cNvContentPartPr/>
              <p14:nvPr/>
            </p14:nvContentPartPr>
            <p14:xfrm>
              <a:off x="6854811" y="3383357"/>
              <a:ext cx="110880" cy="262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9B11F90-89BC-46A6-9F7B-4050735BB9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36869" y="3365357"/>
                <a:ext cx="146405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48267E4-F543-4D54-ABC9-681F84A03B6A}"/>
                  </a:ext>
                </a:extLst>
              </p14:cNvPr>
              <p14:cNvContentPartPr/>
              <p14:nvPr/>
            </p14:nvContentPartPr>
            <p14:xfrm>
              <a:off x="6365931" y="3236477"/>
              <a:ext cx="421920" cy="290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48267E4-F543-4D54-ABC9-681F84A03B6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47931" y="3218837"/>
                <a:ext cx="4575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27BEA8A-5857-4B6F-81D4-786DC1875C19}"/>
                  </a:ext>
                </a:extLst>
              </p14:cNvPr>
              <p14:cNvContentPartPr/>
              <p14:nvPr/>
            </p14:nvContentPartPr>
            <p14:xfrm>
              <a:off x="7019691" y="5798957"/>
              <a:ext cx="187200" cy="67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27BEA8A-5857-4B6F-81D4-786DC1875C1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02051" y="5781317"/>
                <a:ext cx="22284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C9BA48B-8F67-4E99-8C7A-217C6C26371F}"/>
                  </a:ext>
                </a:extLst>
              </p14:cNvPr>
              <p14:cNvContentPartPr/>
              <p14:nvPr/>
            </p14:nvContentPartPr>
            <p14:xfrm>
              <a:off x="8342691" y="6118637"/>
              <a:ext cx="59040" cy="109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C9BA48B-8F67-4E99-8C7A-217C6C26371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24691" y="6100637"/>
                <a:ext cx="946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D057A6C-0D75-427F-AB4B-8D019EF47A28}"/>
                  </a:ext>
                </a:extLst>
              </p14:cNvPr>
              <p14:cNvContentPartPr/>
              <p14:nvPr/>
            </p14:nvContentPartPr>
            <p14:xfrm>
              <a:off x="8495331" y="6102077"/>
              <a:ext cx="85680" cy="100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D057A6C-0D75-427F-AB4B-8D019EF47A2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77691" y="6084077"/>
                <a:ext cx="1213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A8652BC-093E-4222-9CF4-FFE069DB9EDD}"/>
                  </a:ext>
                </a:extLst>
              </p14:cNvPr>
              <p14:cNvContentPartPr/>
              <p14:nvPr/>
            </p14:nvContentPartPr>
            <p14:xfrm>
              <a:off x="8678931" y="6060677"/>
              <a:ext cx="62280" cy="219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A8652BC-093E-4222-9CF4-FFE069DB9ED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60931" y="6042677"/>
                <a:ext cx="979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285CAA5-9A76-40D8-A0C1-447720527AAC}"/>
                  </a:ext>
                </a:extLst>
              </p14:cNvPr>
              <p14:cNvContentPartPr/>
              <p14:nvPr/>
            </p14:nvContentPartPr>
            <p14:xfrm>
              <a:off x="7385091" y="5832077"/>
              <a:ext cx="895320" cy="477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285CAA5-9A76-40D8-A0C1-447720527A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67444" y="5814077"/>
                <a:ext cx="930974" cy="5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8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F6CB-19EC-4E4E-A0F7-7AAA09BB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90A8F-1B3B-4F57-8724-C4DF6D73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some classes with relevant properties and functions.</a:t>
            </a:r>
          </a:p>
          <a:p>
            <a:r>
              <a:rPr lang="en-US" dirty="0"/>
              <a:t>Try to utilize the class you created in the main function!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9B7AC1A-9806-4BAA-AD2E-8107FEF04E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905000"/>
            <a:ext cx="2287524" cy="220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B3DA-5260-4EDC-9BB3-3C423637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slide to show project screen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FAFAB-A4CD-417B-AEE2-E5660B710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SELECT THE RIGHT </a:t>
            </a:r>
            <a:r>
              <a:rPr lang="en-US" dirty="0" err="1"/>
              <a:t>PrOjecT</a:t>
            </a:r>
            <a:endParaRPr lang="en-US" dirty="0"/>
          </a:p>
          <a:p>
            <a:r>
              <a:rPr lang="en-US" dirty="0" err="1"/>
              <a:t>wHAT</a:t>
            </a:r>
            <a:r>
              <a:rPr lang="en-US" dirty="0"/>
              <a:t> TO DO IF I CANNOT FIND THE RIGHT </a:t>
            </a:r>
            <a:r>
              <a:rPr lang="en-US" dirty="0" err="1"/>
              <a:t>PROJECt</a:t>
            </a:r>
            <a:r>
              <a:rPr lang="en-US" dirty="0"/>
              <a:t> </a:t>
            </a:r>
            <a:r>
              <a:rPr lang="en-US" dirty="0" err="1"/>
              <a:t>tO</a:t>
            </a:r>
            <a:r>
              <a:rPr lang="en-US" dirty="0"/>
              <a:t> </a:t>
            </a:r>
            <a:r>
              <a:rPr lang="en-US" dirty="0" err="1"/>
              <a:t>bE</a:t>
            </a:r>
            <a:r>
              <a:rPr lang="en-US" dirty="0"/>
              <a:t> </a:t>
            </a:r>
            <a:r>
              <a:rPr lang="en-US" dirty="0" err="1"/>
              <a:t>CreAtEd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98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.NET Framework?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A managed execution environment that provides a variety of services to its running applications</a:t>
            </a:r>
          </a:p>
          <a:p>
            <a:r>
              <a:rPr lang="en-MY" sz="3200" dirty="0"/>
              <a:t>Consists of 2 major components</a:t>
            </a:r>
          </a:p>
          <a:p>
            <a:pPr lvl="1"/>
            <a:r>
              <a:rPr lang="en-MY" sz="2800" dirty="0"/>
              <a:t>Common language runtime (CLR), which allows different .NET languages to interact with each other</a:t>
            </a:r>
          </a:p>
          <a:p>
            <a:pPr lvl="1"/>
            <a:r>
              <a:rPr lang="en-MY" sz="2800" dirty="0"/>
              <a:t>Base Class Library, in this case the .NET Framework Class library (can also be .NET Standard Class library)</a:t>
            </a:r>
          </a:p>
          <a:p>
            <a:pPr lvl="2"/>
            <a:r>
              <a:rPr lang="en-MY" sz="2800" dirty="0"/>
              <a:t>Provides a library of tested, reusable code that developers can call from their own applications</a:t>
            </a:r>
          </a:p>
          <a:p>
            <a:pPr lvl="1"/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3601-A5FA-4650-9725-895A57FF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4287-8FA3-4A35-BAF3-EFC072EA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construct User Interface (UI) using Extensible Application Markup Language (XAML)</a:t>
            </a:r>
          </a:p>
          <a:p>
            <a:r>
              <a:rPr lang="en-US" dirty="0"/>
              <a:t>Some basic layout types in XAML</a:t>
            </a:r>
          </a:p>
        </p:txBody>
      </p:sp>
    </p:spTree>
    <p:extLst>
      <p:ext uri="{BB962C8B-B14F-4D97-AF65-F5344CB8AC3E}">
        <p14:creationId xmlns:p14="http://schemas.microsoft.com/office/powerpoint/2010/main" val="161271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B374-2637-42FF-B8C3-04A0BFF1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BC45-AB39-4344-9D3F-95993F8F1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You can store a function as a variable</a:t>
            </a:r>
          </a:p>
          <a:p>
            <a:pPr lvl="1"/>
            <a:r>
              <a:rPr lang="en-US" dirty="0"/>
              <a:t>This variable type is known as </a:t>
            </a:r>
            <a:r>
              <a:rPr lang="en-US" dirty="0">
                <a:solidFill>
                  <a:srgbClr val="FFFF00"/>
                </a:solidFill>
              </a:rPr>
              <a:t>delegate </a:t>
            </a:r>
            <a:r>
              <a:rPr lang="en-US" dirty="0"/>
              <a:t>in C#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Properties in C# classes often have a private backing field if many operations have to be done in the getter and setters</a:t>
            </a:r>
          </a:p>
          <a:p>
            <a:pPr lvl="1"/>
            <a:r>
              <a:rPr lang="en-US" dirty="0"/>
              <a:t>Try creating a property with a private backing field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Properties are also able to have custom getters and setters</a:t>
            </a:r>
          </a:p>
          <a:p>
            <a:pPr lvl="1"/>
            <a:r>
              <a:rPr lang="en-US" dirty="0"/>
              <a:t>Try creating a property with a custom getter and setter which prints a line to console whenever  either is called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C# object lifetime is </a:t>
            </a:r>
            <a:r>
              <a:rPr lang="en-US" dirty="0">
                <a:solidFill>
                  <a:srgbClr val="FFFF00"/>
                </a:solidFill>
              </a:rPr>
              <a:t>managed</a:t>
            </a:r>
            <a:r>
              <a:rPr lang="en-US" dirty="0"/>
              <a:t>, much like Java, using a </a:t>
            </a:r>
            <a:r>
              <a:rPr lang="en-US" dirty="0">
                <a:solidFill>
                  <a:srgbClr val="FFFF00"/>
                </a:solidFill>
              </a:rPr>
              <a:t>garbage collector (GC)</a:t>
            </a:r>
            <a:r>
              <a:rPr lang="en-US" dirty="0"/>
              <a:t>. This is unlike C/C++ with manual memory management, or C++/python with </a:t>
            </a:r>
            <a:r>
              <a:rPr lang="en-US" dirty="0">
                <a:solidFill>
                  <a:srgbClr val="FFFF00"/>
                </a:solidFill>
              </a:rPr>
              <a:t>reference counting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65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9D49-DF3C-4706-8705-8B0C3846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1A207-D0D3-407A-BF91-BFF177BCA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C# has access modifier </a:t>
            </a:r>
            <a:r>
              <a:rPr lang="en-US" dirty="0">
                <a:solidFill>
                  <a:srgbClr val="FFFF00"/>
                </a:solidFill>
              </a:rPr>
              <a:t>internal</a:t>
            </a:r>
          </a:p>
          <a:p>
            <a:pPr lvl="1"/>
            <a:r>
              <a:rPr lang="en-US" dirty="0"/>
              <a:t>This allows access within a library, while disallowing access outside of a library (i.e. a library user cannot call the function, but anything inside the library can call it)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If you understand polymorphism and inheritance, C# has both abstract base class and Interface</a:t>
            </a:r>
          </a:p>
          <a:p>
            <a:pPr lvl="1"/>
            <a:r>
              <a:rPr lang="en-US" dirty="0"/>
              <a:t>This is sometimes confusing as their roles are similar</a:t>
            </a:r>
          </a:p>
          <a:p>
            <a:pPr lvl="1"/>
            <a:r>
              <a:rPr lang="en-US" dirty="0"/>
              <a:t>However a class can only inherit 1 abstract base class, but can inherit multiple interfaces</a:t>
            </a:r>
          </a:p>
          <a:p>
            <a:pPr lvl="1"/>
            <a:r>
              <a:rPr lang="en-US" dirty="0"/>
              <a:t>It is advisable to take interfaces of objects as input parameter in classes and functions instead of the object type, as it makes testing easier by making a dummy object with the same interface and running the function</a:t>
            </a:r>
          </a:p>
          <a:p>
            <a:pPr lvl="1"/>
            <a:r>
              <a:rPr lang="en-GB" dirty="0"/>
              <a:t>https://www.infoworld.com/article/2928719/application-development/when-to-use-an-abstract-class-vs-interface-in-c.html</a:t>
            </a:r>
          </a:p>
        </p:txBody>
      </p:sp>
    </p:spTree>
    <p:extLst>
      <p:ext uri="{BB962C8B-B14F-4D97-AF65-F5344CB8AC3E}">
        <p14:creationId xmlns:p14="http://schemas.microsoft.com/office/powerpoint/2010/main" val="347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5393-0F12-4286-A398-066942F8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base class library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90173-5453-4036-B76F-98D0BB50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.NET Framework was originally developed for windows</a:t>
            </a:r>
            <a:endParaRPr lang="en-GB" sz="3200" dirty="0"/>
          </a:p>
          <a:p>
            <a:pPr lvl="1"/>
            <a:r>
              <a:rPr lang="en-US" sz="2800" dirty="0"/>
              <a:t>.</a:t>
            </a:r>
            <a:r>
              <a:rPr lang="en-GB" sz="2800" dirty="0"/>
              <a:t>NET Framework class library can only be used for windows</a:t>
            </a:r>
          </a:p>
          <a:p>
            <a:r>
              <a:rPr lang="en-US" sz="3200" dirty="0"/>
              <a:t>Recently a more portable version was made, using stripped down version of .NET Framework</a:t>
            </a:r>
          </a:p>
          <a:p>
            <a:pPr lvl="1"/>
            <a:r>
              <a:rPr lang="en-US" sz="2800" dirty="0"/>
              <a:t>.NET Standard</a:t>
            </a:r>
          </a:p>
          <a:p>
            <a:r>
              <a:rPr lang="en-US" sz="3200" dirty="0"/>
              <a:t>.NET Standard class library can be used in all major platforms, Windows, Linux, Mac, Android, iOS</a:t>
            </a:r>
          </a:p>
          <a:p>
            <a:pPr lvl="1"/>
            <a:r>
              <a:rPr lang="en-US" sz="2800" dirty="0"/>
              <a:t>This is the one used when developing mobile apps using Xamarin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320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12FC-297D-4F77-9609-6AC03E11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CLR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4186-465D-45BF-BEE8-0D419CA3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common language runtime (CLR) allows many languages to work interchangeably together with each other</a:t>
            </a:r>
          </a:p>
          <a:p>
            <a:pPr lvl="1"/>
            <a:r>
              <a:rPr lang="en-US" sz="2800" dirty="0"/>
              <a:t>As long as it is supported on the .NET Framework</a:t>
            </a:r>
          </a:p>
          <a:p>
            <a:r>
              <a:rPr lang="en-US" sz="3200" dirty="0"/>
              <a:t>Has a common type system (CTS)</a:t>
            </a:r>
          </a:p>
          <a:p>
            <a:r>
              <a:rPr lang="en-US" sz="3200" dirty="0"/>
              <a:t>Achieved by compiling different languages into a similar intermediate, before finally being converted to machine code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2437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4D02-9AFA-490B-B5B0-8CAAA684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0A8F-507F-4CD6-B6CF-8A0C698CD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Basically, the .NET Framework can be treated as  an environment that allows us to use their libraries and build applications</a:t>
            </a:r>
          </a:p>
          <a:p>
            <a:r>
              <a:rPr lang="en-MY" sz="2800" dirty="0"/>
              <a:t>Because of the CLR, there are many programming languages we can use, but we’re focusing on building traditional Win32 applications using C#</a:t>
            </a:r>
            <a:endParaRPr lang="en-US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4269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Languages and Frameworks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047932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13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C750-1008-402B-B234-1C103805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Survey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94CB03-612D-4227-AD77-5DBC87E24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14382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63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Quick Start Guide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and fast one.</a:t>
            </a:r>
          </a:p>
        </p:txBody>
      </p:sp>
    </p:spTree>
    <p:extLst>
      <p:ext uri="{BB962C8B-B14F-4D97-AF65-F5344CB8AC3E}">
        <p14:creationId xmlns:p14="http://schemas.microsoft.com/office/powerpoint/2010/main" val="37791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Declaration and 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089077-FE13-4A60-A820-1A5CEF6C3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272" y="1905000"/>
            <a:ext cx="605628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6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577</TotalTime>
  <Words>877</Words>
  <Application>Microsoft Office PowerPoint</Application>
  <PresentationFormat>Custom</PresentationFormat>
  <Paragraphs>100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Consolas</vt:lpstr>
      <vt:lpstr>Corbel</vt:lpstr>
      <vt:lpstr>Chalkboard 16x9</vt:lpstr>
      <vt:lpstr>Week 1: Introduction and Fast Basics of C#</vt:lpstr>
      <vt:lpstr>What is the .NET Framework?</vt:lpstr>
      <vt:lpstr>More on base class library</vt:lpstr>
      <vt:lpstr>More on CLR</vt:lpstr>
      <vt:lpstr>Our Focus</vt:lpstr>
      <vt:lpstr>.NET Languages and Frameworks</vt:lpstr>
      <vt:lpstr>Quick Survey</vt:lpstr>
      <vt:lpstr>C# Quick Start Guide</vt:lpstr>
      <vt:lpstr>Object Declaration and Initialization</vt:lpstr>
      <vt:lpstr>if… else…</vt:lpstr>
      <vt:lpstr>For loops</vt:lpstr>
      <vt:lpstr>While loops</vt:lpstr>
      <vt:lpstr>try… catch…</vt:lpstr>
      <vt:lpstr>Quick Recap</vt:lpstr>
      <vt:lpstr>Some other useful things</vt:lpstr>
      <vt:lpstr>Functions</vt:lpstr>
      <vt:lpstr>Class</vt:lpstr>
      <vt:lpstr>Task </vt:lpstr>
      <vt:lpstr>Some slide to show project screen</vt:lpstr>
      <vt:lpstr>NEXT WEEK…</vt:lpstr>
      <vt:lpstr>Bonus</vt:lpstr>
      <vt:lpstr>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1: Introduction and Fast Basics of C#</dc:title>
  <dc:creator>Cheow Yeu Tyng</dc:creator>
  <cp:lastModifiedBy>Yeu Tyng Cheow</cp:lastModifiedBy>
  <cp:revision>19</cp:revision>
  <dcterms:created xsi:type="dcterms:W3CDTF">2018-02-01T08:22:50Z</dcterms:created>
  <dcterms:modified xsi:type="dcterms:W3CDTF">2018-02-21T08:12:13Z</dcterms:modified>
</cp:coreProperties>
</file>