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 Tyng Cheow" userId="e4ff6b98-79c3-4716-911b-0b298b5dc52f" providerId="ADAL" clId="{4EAE947B-7BD7-458E-B393-4418F9AD6EC3}"/>
    <pc:docChg chg="undo custSel addSld delSld modSld">
      <pc:chgData name="Yeu Tyng Cheow" userId="e4ff6b98-79c3-4716-911b-0b298b5dc52f" providerId="ADAL" clId="{4EAE947B-7BD7-458E-B393-4418F9AD6EC3}" dt="2018-03-28T02:19:25.315" v="2770" actId="20577"/>
      <pc:docMkLst>
        <pc:docMk/>
      </pc:docMkLst>
      <pc:sldChg chg="modNotesTx">
        <pc:chgData name="Yeu Tyng Cheow" userId="e4ff6b98-79c3-4716-911b-0b298b5dc52f" providerId="ADAL" clId="{4EAE947B-7BD7-458E-B393-4418F9AD6EC3}" dt="2018-03-27T07:55:08.762" v="106" actId="20577"/>
        <pc:sldMkLst>
          <pc:docMk/>
          <pc:sldMk cId="3543448999" sldId="262"/>
        </pc:sldMkLst>
      </pc:sldChg>
      <pc:sldChg chg="modSp add">
        <pc:chgData name="Yeu Tyng Cheow" userId="e4ff6b98-79c3-4716-911b-0b298b5dc52f" providerId="ADAL" clId="{4EAE947B-7BD7-458E-B393-4418F9AD6EC3}" dt="2018-03-27T08:17:41.331" v="648" actId="20577"/>
        <pc:sldMkLst>
          <pc:docMk/>
          <pc:sldMk cId="2351938134" sldId="263"/>
        </pc:sldMkLst>
        <pc:spChg chg="mod">
          <ac:chgData name="Yeu Tyng Cheow" userId="e4ff6b98-79c3-4716-911b-0b298b5dc52f" providerId="ADAL" clId="{4EAE947B-7BD7-458E-B393-4418F9AD6EC3}" dt="2018-03-27T07:55:43.642" v="142" actId="20577"/>
          <ac:spMkLst>
            <pc:docMk/>
            <pc:sldMk cId="2351938134" sldId="263"/>
            <ac:spMk id="2" creationId="{E0293B46-B8B7-47A3-ADF0-6CAF4764D164}"/>
          </ac:spMkLst>
        </pc:spChg>
        <pc:spChg chg="mod">
          <ac:chgData name="Yeu Tyng Cheow" userId="e4ff6b98-79c3-4716-911b-0b298b5dc52f" providerId="ADAL" clId="{4EAE947B-7BD7-458E-B393-4418F9AD6EC3}" dt="2018-03-27T08:17:41.331" v="648" actId="20577"/>
          <ac:spMkLst>
            <pc:docMk/>
            <pc:sldMk cId="2351938134" sldId="263"/>
            <ac:spMk id="3" creationId="{776214C7-F0CE-4DB4-802C-4EA7A86BB2FF}"/>
          </ac:spMkLst>
        </pc:spChg>
      </pc:sldChg>
      <pc:sldChg chg="addSp delSp modSp add del">
        <pc:chgData name="Yeu Tyng Cheow" userId="e4ff6b98-79c3-4716-911b-0b298b5dc52f" providerId="ADAL" clId="{4EAE947B-7BD7-458E-B393-4418F9AD6EC3}" dt="2018-03-27T08:08:40.898" v="547" actId="20577"/>
        <pc:sldMkLst>
          <pc:docMk/>
          <pc:sldMk cId="3702783878" sldId="264"/>
        </pc:sldMkLst>
        <pc:picChg chg="add del mod">
          <ac:chgData name="Yeu Tyng Cheow" userId="e4ff6b98-79c3-4716-911b-0b298b5dc52f" providerId="ADAL" clId="{4EAE947B-7BD7-458E-B393-4418F9AD6EC3}" dt="2018-03-27T08:08:39.367" v="546" actId="20577"/>
          <ac:picMkLst>
            <pc:docMk/>
            <pc:sldMk cId="3702783878" sldId="264"/>
            <ac:picMk id="2" creationId="{C14558DA-4A3C-4A91-8CA8-CEF181CE8BB9}"/>
          </ac:picMkLst>
        </pc:picChg>
      </pc:sldChg>
      <pc:sldChg chg="addSp delSp modSp add mod setBg">
        <pc:chgData name="Yeu Tyng Cheow" userId="e4ff6b98-79c3-4716-911b-0b298b5dc52f" providerId="ADAL" clId="{4EAE947B-7BD7-458E-B393-4418F9AD6EC3}" dt="2018-03-27T08:20:47.539" v="652" actId="27614"/>
        <pc:sldMkLst>
          <pc:docMk/>
          <pc:sldMk cId="4100455155" sldId="264"/>
        </pc:sldMkLst>
        <pc:spChg chg="mod ord">
          <ac:chgData name="Yeu Tyng Cheow" userId="e4ff6b98-79c3-4716-911b-0b298b5dc52f" providerId="ADAL" clId="{4EAE947B-7BD7-458E-B393-4418F9AD6EC3}" dt="2018-03-27T08:17:54.386" v="649" actId="26606"/>
          <ac:spMkLst>
            <pc:docMk/>
            <pc:sldMk cId="4100455155" sldId="264"/>
            <ac:spMk id="2" creationId="{23F4CFA5-57D4-4272-A706-82A6DF09FFED}"/>
          </ac:spMkLst>
        </pc:spChg>
        <pc:spChg chg="del">
          <ac:chgData name="Yeu Tyng Cheow" userId="e4ff6b98-79c3-4716-911b-0b298b5dc52f" providerId="ADAL" clId="{4EAE947B-7BD7-458E-B393-4418F9AD6EC3}" dt="2018-03-27T08:08:56.270" v="566" actId="27614"/>
          <ac:spMkLst>
            <pc:docMk/>
            <pc:sldMk cId="4100455155" sldId="264"/>
            <ac:spMk id="3" creationId="{4D3BEED4-53E9-4435-BDCB-8D2D18912155}"/>
          </ac:spMkLst>
        </pc:spChg>
        <pc:spChg chg="add del">
          <ac:chgData name="Yeu Tyng Cheow" userId="e4ff6b98-79c3-4716-911b-0b298b5dc52f" providerId="ADAL" clId="{4EAE947B-7BD7-458E-B393-4418F9AD6EC3}" dt="2018-03-27T08:12:00.571" v="573" actId="26606"/>
          <ac:spMkLst>
            <pc:docMk/>
            <pc:sldMk cId="4100455155" sldId="264"/>
            <ac:spMk id="13" creationId="{59FBBA68-A9A8-418A-9060-E1868195A70C}"/>
          </ac:spMkLst>
        </pc:spChg>
        <pc:spChg chg="add del">
          <ac:chgData name="Yeu Tyng Cheow" userId="e4ff6b98-79c3-4716-911b-0b298b5dc52f" providerId="ADAL" clId="{4EAE947B-7BD7-458E-B393-4418F9AD6EC3}" dt="2018-03-27T08:12:00.571" v="573" actId="26606"/>
          <ac:spMkLst>
            <pc:docMk/>
            <pc:sldMk cId="4100455155" sldId="264"/>
            <ac:spMk id="15" creationId="{3DA12A4A-1B42-4853-A1D1-E78881AD93CA}"/>
          </ac:spMkLst>
        </pc:spChg>
        <pc:spChg chg="add del">
          <ac:chgData name="Yeu Tyng Cheow" userId="e4ff6b98-79c3-4716-911b-0b298b5dc52f" providerId="ADAL" clId="{4EAE947B-7BD7-458E-B393-4418F9AD6EC3}" dt="2018-03-27T08:12:00.571" v="573" actId="26606"/>
          <ac:spMkLst>
            <pc:docMk/>
            <pc:sldMk cId="4100455155" sldId="264"/>
            <ac:spMk id="17" creationId="{79DF8E13-40D5-4503-9A62-4C0647EC6EE9}"/>
          </ac:spMkLst>
        </pc:spChg>
        <pc:spChg chg="add del">
          <ac:chgData name="Yeu Tyng Cheow" userId="e4ff6b98-79c3-4716-911b-0b298b5dc52f" providerId="ADAL" clId="{4EAE947B-7BD7-458E-B393-4418F9AD6EC3}" dt="2018-03-27T08:12:00.571" v="573" actId="26606"/>
          <ac:spMkLst>
            <pc:docMk/>
            <pc:sldMk cId="4100455155" sldId="264"/>
            <ac:spMk id="19" creationId="{425534D0-48DB-4664-AC6E-7D59A3FE6315}"/>
          </ac:spMkLst>
        </pc:spChg>
        <pc:spChg chg="add del">
          <ac:chgData name="Yeu Tyng Cheow" userId="e4ff6b98-79c3-4716-911b-0b298b5dc52f" providerId="ADAL" clId="{4EAE947B-7BD7-458E-B393-4418F9AD6EC3}" dt="2018-03-27T08:11:59.020" v="571" actId="26606"/>
          <ac:spMkLst>
            <pc:docMk/>
            <pc:sldMk cId="4100455155" sldId="264"/>
            <ac:spMk id="20" creationId="{CB9979C0-663E-4D35-AA71-A245A51FBEA5}"/>
          </ac:spMkLst>
        </pc:spChg>
        <pc:spChg chg="add del">
          <ac:chgData name="Yeu Tyng Cheow" userId="e4ff6b98-79c3-4716-911b-0b298b5dc52f" providerId="ADAL" clId="{4EAE947B-7BD7-458E-B393-4418F9AD6EC3}" dt="2018-03-27T08:12:00.571" v="573" actId="26606"/>
          <ac:spMkLst>
            <pc:docMk/>
            <pc:sldMk cId="4100455155" sldId="264"/>
            <ac:spMk id="21" creationId="{F2ABDB0A-FC40-4371-96F1-3098E6973356}"/>
          </ac:spMkLst>
        </pc:spChg>
        <pc:spChg chg="add del">
          <ac:chgData name="Yeu Tyng Cheow" userId="e4ff6b98-79c3-4716-911b-0b298b5dc52f" providerId="ADAL" clId="{4EAE947B-7BD7-458E-B393-4418F9AD6EC3}" dt="2018-03-27T08:12:04.852" v="577" actId="26606"/>
          <ac:spMkLst>
            <pc:docMk/>
            <pc:sldMk cId="4100455155" sldId="264"/>
            <ac:spMk id="24" creationId="{6834FBAD-DA77-434A-8A6A-43B81C440F4B}"/>
          </ac:spMkLst>
        </pc:spChg>
        <pc:spChg chg="add del">
          <ac:chgData name="Yeu Tyng Cheow" userId="e4ff6b98-79c3-4716-911b-0b298b5dc52f" providerId="ADAL" clId="{4EAE947B-7BD7-458E-B393-4418F9AD6EC3}" dt="2018-03-27T08:12:04.852" v="577" actId="26606"/>
          <ac:spMkLst>
            <pc:docMk/>
            <pc:sldMk cId="4100455155" sldId="264"/>
            <ac:spMk id="26" creationId="{664F859B-B86E-4724-8019-E0043E98225B}"/>
          </ac:spMkLst>
        </pc:spChg>
        <pc:spChg chg="add del">
          <ac:chgData name="Yeu Tyng Cheow" userId="e4ff6b98-79c3-4716-911b-0b298b5dc52f" providerId="ADAL" clId="{4EAE947B-7BD7-458E-B393-4418F9AD6EC3}" dt="2018-03-27T08:12:05.905" v="579" actId="26606"/>
          <ac:spMkLst>
            <pc:docMk/>
            <pc:sldMk cId="4100455155" sldId="264"/>
            <ac:spMk id="28" creationId="{BC579F75-81E4-4D06-9CE1-0D17E4B3675E}"/>
          </ac:spMkLst>
        </pc:spChg>
        <pc:spChg chg="add del">
          <ac:chgData name="Yeu Tyng Cheow" userId="e4ff6b98-79c3-4716-911b-0b298b5dc52f" providerId="ADAL" clId="{4EAE947B-7BD7-458E-B393-4418F9AD6EC3}" dt="2018-03-27T08:11:59.020" v="571" actId="26606"/>
          <ac:spMkLst>
            <pc:docMk/>
            <pc:sldMk cId="4100455155" sldId="264"/>
            <ac:spMk id="29" creationId="{A97BEDB0-D511-4EA7-B86C-C9060B8AD875}"/>
          </ac:spMkLst>
        </pc:spChg>
        <pc:spChg chg="add">
          <ac:chgData name="Yeu Tyng Cheow" userId="e4ff6b98-79c3-4716-911b-0b298b5dc52f" providerId="ADAL" clId="{4EAE947B-7BD7-458E-B393-4418F9AD6EC3}" dt="2018-03-27T08:17:54.386" v="649" actId="26606"/>
          <ac:spMkLst>
            <pc:docMk/>
            <pc:sldMk cId="4100455155" sldId="264"/>
            <ac:spMk id="30" creationId="{A97BEDB0-D511-4EA7-B86C-C9060B8AD875}"/>
          </ac:spMkLst>
        </pc:spChg>
        <pc:spChg chg="add del">
          <ac:chgData name="Yeu Tyng Cheow" userId="e4ff6b98-79c3-4716-911b-0b298b5dc52f" providerId="ADAL" clId="{4EAE947B-7BD7-458E-B393-4418F9AD6EC3}" dt="2018-03-27T08:12:00.571" v="573" actId="26606"/>
          <ac:spMkLst>
            <pc:docMk/>
            <pc:sldMk cId="4100455155" sldId="264"/>
            <ac:spMk id="31" creationId="{F2938D87-D0C6-4F44-AACB-9D22B7936E28}"/>
          </ac:spMkLst>
        </pc:spChg>
        <pc:spChg chg="add del">
          <ac:chgData name="Yeu Tyng Cheow" userId="e4ff6b98-79c3-4716-911b-0b298b5dc52f" providerId="ADAL" clId="{4EAE947B-7BD7-458E-B393-4418F9AD6EC3}" dt="2018-03-27T08:12:02.666" v="575" actId="26606"/>
          <ac:spMkLst>
            <pc:docMk/>
            <pc:sldMk cId="4100455155" sldId="264"/>
            <ac:spMk id="33" creationId="{43C41006-25C4-4376-94E7-51018378E6A3}"/>
          </ac:spMkLst>
        </pc:spChg>
        <pc:spChg chg="add">
          <ac:chgData name="Yeu Tyng Cheow" userId="e4ff6b98-79c3-4716-911b-0b298b5dc52f" providerId="ADAL" clId="{4EAE947B-7BD7-458E-B393-4418F9AD6EC3}" dt="2018-03-27T08:17:54.386" v="649" actId="26606"/>
          <ac:spMkLst>
            <pc:docMk/>
            <pc:sldMk cId="4100455155" sldId="264"/>
            <ac:spMk id="37" creationId="{CB9979C0-663E-4D35-AA71-A245A51FBEA5}"/>
          </ac:spMkLst>
        </pc:spChg>
        <pc:spChg chg="add del">
          <ac:chgData name="Yeu Tyng Cheow" userId="e4ff6b98-79c3-4716-911b-0b298b5dc52f" providerId="ADAL" clId="{4EAE947B-7BD7-458E-B393-4418F9AD6EC3}" dt="2018-03-27T08:12:02.666" v="575" actId="26606"/>
          <ac:spMkLst>
            <pc:docMk/>
            <pc:sldMk cId="4100455155" sldId="264"/>
            <ac:spMk id="40" creationId="{9CF38B72-24CF-4EE3-AF02-DBA75DFD7D95}"/>
          </ac:spMkLst>
        </pc:spChg>
        <pc:spChg chg="add del">
          <ac:chgData name="Yeu Tyng Cheow" userId="e4ff6b98-79c3-4716-911b-0b298b5dc52f" providerId="ADAL" clId="{4EAE947B-7BD7-458E-B393-4418F9AD6EC3}" dt="2018-03-27T08:12:02.666" v="575" actId="26606"/>
          <ac:spMkLst>
            <pc:docMk/>
            <pc:sldMk cId="4100455155" sldId="264"/>
            <ac:spMk id="42" creationId="{7E807269-1986-41FF-A6FE-3C316520CF97}"/>
          </ac:spMkLst>
        </pc:spChg>
        <pc:spChg chg="add del">
          <ac:chgData name="Yeu Tyng Cheow" userId="e4ff6b98-79c3-4716-911b-0b298b5dc52f" providerId="ADAL" clId="{4EAE947B-7BD7-458E-B393-4418F9AD6EC3}" dt="2018-03-27T08:12:04.852" v="577" actId="26606"/>
          <ac:spMkLst>
            <pc:docMk/>
            <pc:sldMk cId="4100455155" sldId="264"/>
            <ac:spMk id="44" creationId="{A4DF0BA9-841C-4A59-BFD3-7838B82A94F9}"/>
          </ac:spMkLst>
        </pc:spChg>
        <pc:spChg chg="add del">
          <ac:chgData name="Yeu Tyng Cheow" userId="e4ff6b98-79c3-4716-911b-0b298b5dc52f" providerId="ADAL" clId="{4EAE947B-7BD7-458E-B393-4418F9AD6EC3}" dt="2018-03-27T08:12:04.852" v="577" actId="26606"/>
          <ac:spMkLst>
            <pc:docMk/>
            <pc:sldMk cId="4100455155" sldId="264"/>
            <ac:spMk id="51" creationId="{8F022295-BBB9-479C-87CC-C4C278795D83}"/>
          </ac:spMkLst>
        </pc:spChg>
        <pc:spChg chg="add del">
          <ac:chgData name="Yeu Tyng Cheow" userId="e4ff6b98-79c3-4716-911b-0b298b5dc52f" providerId="ADAL" clId="{4EAE947B-7BD7-458E-B393-4418F9AD6EC3}" dt="2018-03-27T08:12:04.852" v="577" actId="26606"/>
          <ac:spMkLst>
            <pc:docMk/>
            <pc:sldMk cId="4100455155" sldId="264"/>
            <ac:spMk id="53" creationId="{BB344144-AD2D-4456-8D00-862B3386A70A}"/>
          </ac:spMkLst>
        </pc:spChg>
        <pc:spChg chg="add del">
          <ac:chgData name="Yeu Tyng Cheow" userId="e4ff6b98-79c3-4716-911b-0b298b5dc52f" providerId="ADAL" clId="{4EAE947B-7BD7-458E-B393-4418F9AD6EC3}" dt="2018-03-27T08:12:05.905" v="579" actId="26606"/>
          <ac:spMkLst>
            <pc:docMk/>
            <pc:sldMk cId="4100455155" sldId="264"/>
            <ac:spMk id="55" creationId="{63B74029-FCA2-491E-B1EE-C3EA581C023F}"/>
          </ac:spMkLst>
        </pc:spChg>
        <pc:spChg chg="add del">
          <ac:chgData name="Yeu Tyng Cheow" userId="e4ff6b98-79c3-4716-911b-0b298b5dc52f" providerId="ADAL" clId="{4EAE947B-7BD7-458E-B393-4418F9AD6EC3}" dt="2018-03-27T08:12:05.905" v="579" actId="26606"/>
          <ac:spMkLst>
            <pc:docMk/>
            <pc:sldMk cId="4100455155" sldId="264"/>
            <ac:spMk id="62" creationId="{9C808A64-402A-44BA-ABF1-B920FEE47CA4}"/>
          </ac:spMkLst>
        </pc:spChg>
        <pc:spChg chg="add del">
          <ac:chgData name="Yeu Tyng Cheow" userId="e4ff6b98-79c3-4716-911b-0b298b5dc52f" providerId="ADAL" clId="{4EAE947B-7BD7-458E-B393-4418F9AD6EC3}" dt="2018-03-27T08:12:05.905" v="579" actId="26606"/>
          <ac:spMkLst>
            <pc:docMk/>
            <pc:sldMk cId="4100455155" sldId="264"/>
            <ac:spMk id="63" creationId="{CD07499B-35D2-4CB1-B9B6-C71CC471E94B}"/>
          </ac:spMkLst>
        </pc:spChg>
        <pc:spChg chg="add del">
          <ac:chgData name="Yeu Tyng Cheow" userId="e4ff6b98-79c3-4716-911b-0b298b5dc52f" providerId="ADAL" clId="{4EAE947B-7BD7-458E-B393-4418F9AD6EC3}" dt="2018-03-27T08:12:05.905" v="579" actId="26606"/>
          <ac:spMkLst>
            <pc:docMk/>
            <pc:sldMk cId="4100455155" sldId="264"/>
            <ac:spMk id="64" creationId="{6C357E03-C0C1-48F7-80EE-36DFBDBE7EBC}"/>
          </ac:spMkLst>
        </pc:spChg>
        <pc:spChg chg="add del">
          <ac:chgData name="Yeu Tyng Cheow" userId="e4ff6b98-79c3-4716-911b-0b298b5dc52f" providerId="ADAL" clId="{4EAE947B-7BD7-458E-B393-4418F9AD6EC3}" dt="2018-03-27T08:12:05.905" v="579" actId="26606"/>
          <ac:spMkLst>
            <pc:docMk/>
            <pc:sldMk cId="4100455155" sldId="264"/>
            <ac:spMk id="66" creationId="{E6FEE8B7-4815-4315-A60B-1175F71C8EF5}"/>
          </ac:spMkLst>
        </pc:spChg>
        <pc:spChg chg="add del">
          <ac:chgData name="Yeu Tyng Cheow" userId="e4ff6b98-79c3-4716-911b-0b298b5dc52f" providerId="ADAL" clId="{4EAE947B-7BD7-458E-B393-4418F9AD6EC3}" dt="2018-03-27T08:12:07.469" v="581" actId="26606"/>
          <ac:spMkLst>
            <pc:docMk/>
            <pc:sldMk cId="4100455155" sldId="264"/>
            <ac:spMk id="68" creationId="{F9B83850-A8F9-4BFA-84A4-F770552722BF}"/>
          </ac:spMkLst>
        </pc:spChg>
        <pc:spChg chg="add del">
          <ac:chgData name="Yeu Tyng Cheow" userId="e4ff6b98-79c3-4716-911b-0b298b5dc52f" providerId="ADAL" clId="{4EAE947B-7BD7-458E-B393-4418F9AD6EC3}" dt="2018-03-27T08:12:07.469" v="581" actId="26606"/>
          <ac:spMkLst>
            <pc:docMk/>
            <pc:sldMk cId="4100455155" sldId="264"/>
            <ac:spMk id="69" creationId="{C70B8EB6-C513-4BE3-AEC6-0A3BB1385E3C}"/>
          </ac:spMkLst>
        </pc:spChg>
        <pc:spChg chg="add del">
          <ac:chgData name="Yeu Tyng Cheow" userId="e4ff6b98-79c3-4716-911b-0b298b5dc52f" providerId="ADAL" clId="{4EAE947B-7BD7-458E-B393-4418F9AD6EC3}" dt="2018-03-27T08:12:07.469" v="581" actId="26606"/>
          <ac:spMkLst>
            <pc:docMk/>
            <pc:sldMk cId="4100455155" sldId="264"/>
            <ac:spMk id="76" creationId="{4169D494-4E98-441D-90A4-F7669C28ABA3}"/>
          </ac:spMkLst>
        </pc:spChg>
        <pc:spChg chg="add del">
          <ac:chgData name="Yeu Tyng Cheow" userId="e4ff6b98-79c3-4716-911b-0b298b5dc52f" providerId="ADAL" clId="{4EAE947B-7BD7-458E-B393-4418F9AD6EC3}" dt="2018-03-27T08:12:07.469" v="581" actId="26606"/>
          <ac:spMkLst>
            <pc:docMk/>
            <pc:sldMk cId="4100455155" sldId="264"/>
            <ac:spMk id="77" creationId="{2ABB7D88-57BD-40FE-B9D6-CB202EC67EC7}"/>
          </ac:spMkLst>
        </pc:spChg>
        <pc:spChg chg="add del">
          <ac:chgData name="Yeu Tyng Cheow" userId="e4ff6b98-79c3-4716-911b-0b298b5dc52f" providerId="ADAL" clId="{4EAE947B-7BD7-458E-B393-4418F9AD6EC3}" dt="2018-03-27T08:12:07.469" v="581" actId="26606"/>
          <ac:spMkLst>
            <pc:docMk/>
            <pc:sldMk cId="4100455155" sldId="264"/>
            <ac:spMk id="79" creationId="{EC38F94C-32A4-459F-866A-B75DCD11CB5B}"/>
          </ac:spMkLst>
        </pc:spChg>
        <pc:spChg chg="add del">
          <ac:chgData name="Yeu Tyng Cheow" userId="e4ff6b98-79c3-4716-911b-0b298b5dc52f" providerId="ADAL" clId="{4EAE947B-7BD7-458E-B393-4418F9AD6EC3}" dt="2018-03-27T08:12:09.669" v="583" actId="26606"/>
          <ac:spMkLst>
            <pc:docMk/>
            <pc:sldMk cId="4100455155" sldId="264"/>
            <ac:spMk id="81" creationId="{41A99684-86D9-4C9D-9953-0FFC894EFDC8}"/>
          </ac:spMkLst>
        </pc:spChg>
        <pc:spChg chg="add del">
          <ac:chgData name="Yeu Tyng Cheow" userId="e4ff6b98-79c3-4716-911b-0b298b5dc52f" providerId="ADAL" clId="{4EAE947B-7BD7-458E-B393-4418F9AD6EC3}" dt="2018-03-27T08:12:09.669" v="583" actId="26606"/>
          <ac:spMkLst>
            <pc:docMk/>
            <pc:sldMk cId="4100455155" sldId="264"/>
            <ac:spMk id="88" creationId="{3CDC2C8B-5289-43DE-BD72-8C141F884010}"/>
          </ac:spMkLst>
        </pc:spChg>
        <pc:spChg chg="add del">
          <ac:chgData name="Yeu Tyng Cheow" userId="e4ff6b98-79c3-4716-911b-0b298b5dc52f" providerId="ADAL" clId="{4EAE947B-7BD7-458E-B393-4418F9AD6EC3}" dt="2018-03-27T08:12:09.669" v="583" actId="26606"/>
          <ac:spMkLst>
            <pc:docMk/>
            <pc:sldMk cId="4100455155" sldId="264"/>
            <ac:spMk id="90" creationId="{965A1D13-492A-4D61-A24C-FDA7A29B3991}"/>
          </ac:spMkLst>
        </pc:spChg>
        <pc:grpChg chg="add del">
          <ac:chgData name="Yeu Tyng Cheow" userId="e4ff6b98-79c3-4716-911b-0b298b5dc52f" providerId="ADAL" clId="{4EAE947B-7BD7-458E-B393-4418F9AD6EC3}" dt="2018-03-27T08:11:59.020" v="571" actId="26606"/>
          <ac:grpSpMkLst>
            <pc:docMk/>
            <pc:sldMk cId="4100455155" sldId="264"/>
            <ac:grpSpMk id="22" creationId="{AC128693-D41E-4168-AFEE-D97C167A0F27}"/>
          </ac:grpSpMkLst>
        </pc:grpChg>
        <pc:grpChg chg="add">
          <ac:chgData name="Yeu Tyng Cheow" userId="e4ff6b98-79c3-4716-911b-0b298b5dc52f" providerId="ADAL" clId="{4EAE947B-7BD7-458E-B393-4418F9AD6EC3}" dt="2018-03-27T08:17:54.386" v="649" actId="26606"/>
          <ac:grpSpMkLst>
            <pc:docMk/>
            <pc:sldMk cId="4100455155" sldId="264"/>
            <ac:grpSpMk id="23" creationId="{AC128693-D41E-4168-AFEE-D97C167A0F27}"/>
          </ac:grpSpMkLst>
        </pc:grpChg>
        <pc:grpChg chg="add del">
          <ac:chgData name="Yeu Tyng Cheow" userId="e4ff6b98-79c3-4716-911b-0b298b5dc52f" providerId="ADAL" clId="{4EAE947B-7BD7-458E-B393-4418F9AD6EC3}" dt="2018-03-27T08:12:02.666" v="575" actId="26606"/>
          <ac:grpSpMkLst>
            <pc:docMk/>
            <pc:sldMk cId="4100455155" sldId="264"/>
            <ac:grpSpMk id="34" creationId="{9344AE01-4EFD-44A2-B830-2238289A5688}"/>
          </ac:grpSpMkLst>
        </pc:grpChg>
        <pc:grpChg chg="add del">
          <ac:chgData name="Yeu Tyng Cheow" userId="e4ff6b98-79c3-4716-911b-0b298b5dc52f" providerId="ADAL" clId="{4EAE947B-7BD7-458E-B393-4418F9AD6EC3}" dt="2018-03-27T08:12:04.852" v="577" actId="26606"/>
          <ac:grpSpMkLst>
            <pc:docMk/>
            <pc:sldMk cId="4100455155" sldId="264"/>
            <ac:grpSpMk id="45" creationId="{221F44EE-5ED3-46DC-A895-4D5B12549B60}"/>
          </ac:grpSpMkLst>
        </pc:grpChg>
        <pc:grpChg chg="add del">
          <ac:chgData name="Yeu Tyng Cheow" userId="e4ff6b98-79c3-4716-911b-0b298b5dc52f" providerId="ADAL" clId="{4EAE947B-7BD7-458E-B393-4418F9AD6EC3}" dt="2018-03-27T08:12:05.905" v="579" actId="26606"/>
          <ac:grpSpMkLst>
            <pc:docMk/>
            <pc:sldMk cId="4100455155" sldId="264"/>
            <ac:grpSpMk id="56" creationId="{4F4BE9DF-7F58-4C12-98BE-148F51CC4E40}"/>
          </ac:grpSpMkLst>
        </pc:grpChg>
        <pc:grpChg chg="add del">
          <ac:chgData name="Yeu Tyng Cheow" userId="e4ff6b98-79c3-4716-911b-0b298b5dc52f" providerId="ADAL" clId="{4EAE947B-7BD7-458E-B393-4418F9AD6EC3}" dt="2018-03-27T08:12:07.469" v="581" actId="26606"/>
          <ac:grpSpMkLst>
            <pc:docMk/>
            <pc:sldMk cId="4100455155" sldId="264"/>
            <ac:grpSpMk id="70" creationId="{D1C4BA70-832C-4E60-A374-7B48994B5845}"/>
          </ac:grpSpMkLst>
        </pc:grpChg>
        <pc:grpChg chg="add del">
          <ac:chgData name="Yeu Tyng Cheow" userId="e4ff6b98-79c3-4716-911b-0b298b5dc52f" providerId="ADAL" clId="{4EAE947B-7BD7-458E-B393-4418F9AD6EC3}" dt="2018-03-27T08:12:09.669" v="583" actId="26606"/>
          <ac:grpSpMkLst>
            <pc:docMk/>
            <pc:sldMk cId="4100455155" sldId="264"/>
            <ac:grpSpMk id="82" creationId="{5C64A77C-F56C-4DB4-BF58-6D0DC3F62FA8}"/>
          </ac:grpSpMkLst>
        </pc:grpChg>
        <pc:picChg chg="add del mod ord">
          <ac:chgData name="Yeu Tyng Cheow" userId="e4ff6b98-79c3-4716-911b-0b298b5dc52f" providerId="ADAL" clId="{4EAE947B-7BD7-458E-B393-4418F9AD6EC3}" dt="2018-03-27T08:20:47.539" v="651" actId="27614"/>
          <ac:picMkLst>
            <pc:docMk/>
            <pc:sldMk cId="4100455155" sldId="264"/>
            <ac:picMk id="4" creationId="{B203A680-2EED-4022-9FD4-5F203D237756}"/>
          </ac:picMkLst>
        </pc:picChg>
        <pc:picChg chg="add del mod">
          <ac:chgData name="Yeu Tyng Cheow" userId="e4ff6b98-79c3-4716-911b-0b298b5dc52f" providerId="ADAL" clId="{4EAE947B-7BD7-458E-B393-4418F9AD6EC3}" dt="2018-03-27T08:16:36.597" v="584" actId="478"/>
          <ac:picMkLst>
            <pc:docMk/>
            <pc:sldMk cId="4100455155" sldId="264"/>
            <ac:picMk id="5" creationId="{B00E4BA8-8687-4EC4-B298-F6FA8DF642E5}"/>
          </ac:picMkLst>
        </pc:picChg>
        <pc:picChg chg="add mod">
          <ac:chgData name="Yeu Tyng Cheow" userId="e4ff6b98-79c3-4716-911b-0b298b5dc52f" providerId="ADAL" clId="{4EAE947B-7BD7-458E-B393-4418F9AD6EC3}" dt="2018-03-27T08:20:47.539" v="652" actId="27614"/>
          <ac:picMkLst>
            <pc:docMk/>
            <pc:sldMk cId="4100455155" sldId="264"/>
            <ac:picMk id="6" creationId="{1AB69CB8-3C18-45E8-B1C3-6ECBE396EE2E}"/>
          </ac:picMkLst>
        </pc:picChg>
        <pc:picChg chg="add del">
          <ac:chgData name="Yeu Tyng Cheow" userId="e4ff6b98-79c3-4716-911b-0b298b5dc52f" providerId="ADAL" clId="{4EAE947B-7BD7-458E-B393-4418F9AD6EC3}" dt="2018-03-27T08:12:00.571" v="573" actId="26606"/>
          <ac:picMkLst>
            <pc:docMk/>
            <pc:sldMk cId="4100455155" sldId="264"/>
            <ac:picMk id="8" creationId="{B203A680-2EED-4022-9FD4-5F203D237756}"/>
          </ac:picMkLst>
        </pc:picChg>
        <pc:picChg chg="add del">
          <ac:chgData name="Yeu Tyng Cheow" userId="e4ff6b98-79c3-4716-911b-0b298b5dc52f" providerId="ADAL" clId="{4EAE947B-7BD7-458E-B393-4418F9AD6EC3}" dt="2018-03-27T08:12:02.666" v="575" actId="26606"/>
          <ac:picMkLst>
            <pc:docMk/>
            <pc:sldMk cId="4100455155" sldId="264"/>
            <ac:picMk id="41" creationId="{B203A680-2EED-4022-9FD4-5F203D237756}"/>
          </ac:picMkLst>
        </pc:picChg>
        <pc:picChg chg="add del">
          <ac:chgData name="Yeu Tyng Cheow" userId="e4ff6b98-79c3-4716-911b-0b298b5dc52f" providerId="ADAL" clId="{4EAE947B-7BD7-458E-B393-4418F9AD6EC3}" dt="2018-03-27T08:12:04.852" v="577" actId="26606"/>
          <ac:picMkLst>
            <pc:docMk/>
            <pc:sldMk cId="4100455155" sldId="264"/>
            <ac:picMk id="52" creationId="{B203A680-2EED-4022-9FD4-5F203D237756}"/>
          </ac:picMkLst>
        </pc:picChg>
        <pc:picChg chg="add del">
          <ac:chgData name="Yeu Tyng Cheow" userId="e4ff6b98-79c3-4716-911b-0b298b5dc52f" providerId="ADAL" clId="{4EAE947B-7BD7-458E-B393-4418F9AD6EC3}" dt="2018-03-27T08:12:05.905" v="579" actId="26606"/>
          <ac:picMkLst>
            <pc:docMk/>
            <pc:sldMk cId="4100455155" sldId="264"/>
            <ac:picMk id="65" creationId="{B203A680-2EED-4022-9FD4-5F203D237756}"/>
          </ac:picMkLst>
        </pc:picChg>
        <pc:picChg chg="add del">
          <ac:chgData name="Yeu Tyng Cheow" userId="e4ff6b98-79c3-4716-911b-0b298b5dc52f" providerId="ADAL" clId="{4EAE947B-7BD7-458E-B393-4418F9AD6EC3}" dt="2018-03-27T08:12:07.469" v="581" actId="26606"/>
          <ac:picMkLst>
            <pc:docMk/>
            <pc:sldMk cId="4100455155" sldId="264"/>
            <ac:picMk id="78" creationId="{B203A680-2EED-4022-9FD4-5F203D237756}"/>
          </ac:picMkLst>
        </pc:picChg>
        <pc:picChg chg="add del">
          <ac:chgData name="Yeu Tyng Cheow" userId="e4ff6b98-79c3-4716-911b-0b298b5dc52f" providerId="ADAL" clId="{4EAE947B-7BD7-458E-B393-4418F9AD6EC3}" dt="2018-03-27T08:12:09.669" v="583" actId="26606"/>
          <ac:picMkLst>
            <pc:docMk/>
            <pc:sldMk cId="4100455155" sldId="264"/>
            <ac:picMk id="89" creationId="{B203A680-2EED-4022-9FD4-5F203D237756}"/>
          </ac:picMkLst>
        </pc:picChg>
        <pc:cxnChg chg="add">
          <ac:chgData name="Yeu Tyng Cheow" userId="e4ff6b98-79c3-4716-911b-0b298b5dc52f" providerId="ADAL" clId="{4EAE947B-7BD7-458E-B393-4418F9AD6EC3}" dt="2018-03-27T08:17:54.386" v="649" actId="26606"/>
          <ac:cxnSpMkLst>
            <pc:docMk/>
            <pc:sldMk cId="4100455155" sldId="264"/>
            <ac:cxnSpMk id="9" creationId="{8F8AC5BE-6494-4D94-9E22-79CF7090463A}"/>
          </ac:cxnSpMkLst>
        </pc:cxnChg>
        <pc:cxnChg chg="add del">
          <ac:chgData name="Yeu Tyng Cheow" userId="e4ff6b98-79c3-4716-911b-0b298b5dc52f" providerId="ADAL" clId="{4EAE947B-7BD7-458E-B393-4418F9AD6EC3}" dt="2018-03-27T08:11:59.020" v="571" actId="26606"/>
          <ac:cxnSpMkLst>
            <pc:docMk/>
            <pc:sldMk cId="4100455155" sldId="264"/>
            <ac:cxnSpMk id="10" creationId="{D172BF51-9D2E-4322-801B-86070ECDF6B9}"/>
          </ac:cxnSpMkLst>
        </pc:cxnChg>
        <pc:cxnChg chg="add">
          <ac:chgData name="Yeu Tyng Cheow" userId="e4ff6b98-79c3-4716-911b-0b298b5dc52f" providerId="ADAL" clId="{4EAE947B-7BD7-458E-B393-4418F9AD6EC3}" dt="2018-03-27T08:17:54.386" v="649" actId="26606"/>
          <ac:cxnSpMkLst>
            <pc:docMk/>
            <pc:sldMk cId="4100455155" sldId="264"/>
            <ac:cxnSpMk id="11" creationId="{D172BF51-9D2E-4322-801B-86070ECDF6B9}"/>
          </ac:cxnSpMkLst>
        </pc:cxnChg>
        <pc:cxnChg chg="add del">
          <ac:chgData name="Yeu Tyng Cheow" userId="e4ff6b98-79c3-4716-911b-0b298b5dc52f" providerId="ADAL" clId="{4EAE947B-7BD7-458E-B393-4418F9AD6EC3}" dt="2018-03-27T08:11:59.020" v="571" actId="26606"/>
          <ac:cxnSpMkLst>
            <pc:docMk/>
            <pc:sldMk cId="4100455155" sldId="264"/>
            <ac:cxnSpMk id="12" creationId="{8F8AC5BE-6494-4D94-9E22-79CF7090463A}"/>
          </ac:cxnSpMkLst>
        </pc:cxnChg>
        <pc:cxnChg chg="add del">
          <ac:chgData name="Yeu Tyng Cheow" userId="e4ff6b98-79c3-4716-911b-0b298b5dc52f" providerId="ADAL" clId="{4EAE947B-7BD7-458E-B393-4418F9AD6EC3}" dt="2018-03-27T08:11:59.020" v="571" actId="26606"/>
          <ac:cxnSpMkLst>
            <pc:docMk/>
            <pc:sldMk cId="4100455155" sldId="264"/>
            <ac:cxnSpMk id="14" creationId="{172CD643-91DF-4C94-85AE-18E922C82508}"/>
          </ac:cxnSpMkLst>
        </pc:cxnChg>
        <pc:cxnChg chg="add del">
          <ac:chgData name="Yeu Tyng Cheow" userId="e4ff6b98-79c3-4716-911b-0b298b5dc52f" providerId="ADAL" clId="{4EAE947B-7BD7-458E-B393-4418F9AD6EC3}" dt="2018-03-27T08:11:59.020" v="571" actId="26606"/>
          <ac:cxnSpMkLst>
            <pc:docMk/>
            <pc:sldMk cId="4100455155" sldId="264"/>
            <ac:cxnSpMk id="16" creationId="{4E6377B3-0F98-4BE7-B56E-4A8453ED9FC3}"/>
          </ac:cxnSpMkLst>
        </pc:cxnChg>
        <pc:cxnChg chg="add del">
          <ac:chgData name="Yeu Tyng Cheow" userId="e4ff6b98-79c3-4716-911b-0b298b5dc52f" providerId="ADAL" clId="{4EAE947B-7BD7-458E-B393-4418F9AD6EC3}" dt="2018-03-27T08:11:59.020" v="571" actId="26606"/>
          <ac:cxnSpMkLst>
            <pc:docMk/>
            <pc:sldMk cId="4100455155" sldId="264"/>
            <ac:cxnSpMk id="18" creationId="{E132C31F-27AF-45E2-842A-74EE51FD8590}"/>
          </ac:cxnSpMkLst>
        </pc:cxnChg>
        <pc:cxnChg chg="add">
          <ac:chgData name="Yeu Tyng Cheow" userId="e4ff6b98-79c3-4716-911b-0b298b5dc52f" providerId="ADAL" clId="{4EAE947B-7BD7-458E-B393-4418F9AD6EC3}" dt="2018-03-27T08:17:54.386" v="649" actId="26606"/>
          <ac:cxnSpMkLst>
            <pc:docMk/>
            <pc:sldMk cId="4100455155" sldId="264"/>
            <ac:cxnSpMk id="32" creationId="{172CD643-91DF-4C94-85AE-18E922C82508}"/>
          </ac:cxnSpMkLst>
        </pc:cxnChg>
        <pc:cxnChg chg="add">
          <ac:chgData name="Yeu Tyng Cheow" userId="e4ff6b98-79c3-4716-911b-0b298b5dc52f" providerId="ADAL" clId="{4EAE947B-7BD7-458E-B393-4418F9AD6EC3}" dt="2018-03-27T08:17:54.386" v="649" actId="26606"/>
          <ac:cxnSpMkLst>
            <pc:docMk/>
            <pc:sldMk cId="4100455155" sldId="264"/>
            <ac:cxnSpMk id="35" creationId="{4E6377B3-0F98-4BE7-B56E-4A8453ED9FC3}"/>
          </ac:cxnSpMkLst>
        </pc:cxnChg>
        <pc:cxnChg chg="add">
          <ac:chgData name="Yeu Tyng Cheow" userId="e4ff6b98-79c3-4716-911b-0b298b5dc52f" providerId="ADAL" clId="{4EAE947B-7BD7-458E-B393-4418F9AD6EC3}" dt="2018-03-27T08:17:54.386" v="649" actId="26606"/>
          <ac:cxnSpMkLst>
            <pc:docMk/>
            <pc:sldMk cId="4100455155" sldId="264"/>
            <ac:cxnSpMk id="36" creationId="{E132C31F-27AF-45E2-842A-74EE51FD8590}"/>
          </ac:cxnSpMkLst>
        </pc:cxnChg>
      </pc:sldChg>
      <pc:sldChg chg="addSp delSp modSp add mod setBg">
        <pc:chgData name="Yeu Tyng Cheow" userId="e4ff6b98-79c3-4716-911b-0b298b5dc52f" providerId="ADAL" clId="{4EAE947B-7BD7-458E-B393-4418F9AD6EC3}" dt="2018-03-27T08:22:34.262" v="866" actId="20577"/>
        <pc:sldMkLst>
          <pc:docMk/>
          <pc:sldMk cId="960206412" sldId="265"/>
        </pc:sldMkLst>
        <pc:spChg chg="mod ord">
          <ac:chgData name="Yeu Tyng Cheow" userId="e4ff6b98-79c3-4716-911b-0b298b5dc52f" providerId="ADAL" clId="{4EAE947B-7BD7-458E-B393-4418F9AD6EC3}" dt="2018-03-27T08:21:31.766" v="691" actId="26606"/>
          <ac:spMkLst>
            <pc:docMk/>
            <pc:sldMk cId="960206412" sldId="265"/>
            <ac:spMk id="2" creationId="{8E84C75F-3B7E-44B1-B379-BB00AF76981A}"/>
          </ac:spMkLst>
        </pc:spChg>
        <pc:spChg chg="del">
          <ac:chgData name="Yeu Tyng Cheow" userId="e4ff6b98-79c3-4716-911b-0b298b5dc52f" providerId="ADAL" clId="{4EAE947B-7BD7-458E-B393-4418F9AD6EC3}" dt="2018-03-27T08:20:59.020" v="684" actId="20577"/>
          <ac:spMkLst>
            <pc:docMk/>
            <pc:sldMk cId="960206412" sldId="265"/>
            <ac:spMk id="3" creationId="{3631C56D-A5C9-4A55-B6AC-F2436980BF96}"/>
          </ac:spMkLst>
        </pc:spChg>
        <pc:spChg chg="add mod">
          <ac:chgData name="Yeu Tyng Cheow" userId="e4ff6b98-79c3-4716-911b-0b298b5dc52f" providerId="ADAL" clId="{4EAE947B-7BD7-458E-B393-4418F9AD6EC3}" dt="2018-03-27T08:22:34.262" v="866" actId="20577"/>
          <ac:spMkLst>
            <pc:docMk/>
            <pc:sldMk cId="960206412" sldId="265"/>
            <ac:spMk id="8" creationId="{76721E1D-88EA-4A4C-ACB3-2E754EA51732}"/>
          </ac:spMkLst>
        </pc:spChg>
        <pc:spChg chg="add del">
          <ac:chgData name="Yeu Tyng Cheow" userId="e4ff6b98-79c3-4716-911b-0b298b5dc52f" providerId="ADAL" clId="{4EAE947B-7BD7-458E-B393-4418F9AD6EC3}" dt="2018-03-27T08:21:09.060" v="686" actId="26606"/>
          <ac:spMkLst>
            <pc:docMk/>
            <pc:sldMk cId="960206412" sldId="265"/>
            <ac:spMk id="19" creationId="{E848AE48-1FE6-47D4-8196-B8BCF1FDD6BA}"/>
          </ac:spMkLst>
        </pc:spChg>
        <pc:spChg chg="add del">
          <ac:chgData name="Yeu Tyng Cheow" userId="e4ff6b98-79c3-4716-911b-0b298b5dc52f" providerId="ADAL" clId="{4EAE947B-7BD7-458E-B393-4418F9AD6EC3}" dt="2018-03-27T08:21:09.060" v="686" actId="26606"/>
          <ac:spMkLst>
            <pc:docMk/>
            <pc:sldMk cId="960206412" sldId="265"/>
            <ac:spMk id="28" creationId="{214C558A-0562-4149-815A-938155FD533A}"/>
          </ac:spMkLst>
        </pc:spChg>
        <pc:spChg chg="add del">
          <ac:chgData name="Yeu Tyng Cheow" userId="e4ff6b98-79c3-4716-911b-0b298b5dc52f" providerId="ADAL" clId="{4EAE947B-7BD7-458E-B393-4418F9AD6EC3}" dt="2018-03-27T08:21:11.313" v="688" actId="26606"/>
          <ac:spMkLst>
            <pc:docMk/>
            <pc:sldMk cId="960206412" sldId="265"/>
            <ac:spMk id="30" creationId="{76721E1D-88EA-4A4C-ACB3-2E754EA51732}"/>
          </ac:spMkLst>
        </pc:spChg>
        <pc:spChg chg="add del">
          <ac:chgData name="Yeu Tyng Cheow" userId="e4ff6b98-79c3-4716-911b-0b298b5dc52f" providerId="ADAL" clId="{4EAE947B-7BD7-458E-B393-4418F9AD6EC3}" dt="2018-03-27T08:21:17.474" v="690" actId="26606"/>
          <ac:spMkLst>
            <pc:docMk/>
            <pc:sldMk cId="960206412" sldId="265"/>
            <ac:spMk id="37" creationId="{E848AE48-1FE6-47D4-8196-B8BCF1FDD6BA}"/>
          </ac:spMkLst>
        </pc:spChg>
        <pc:spChg chg="add del">
          <ac:chgData name="Yeu Tyng Cheow" userId="e4ff6b98-79c3-4716-911b-0b298b5dc52f" providerId="ADAL" clId="{4EAE947B-7BD7-458E-B393-4418F9AD6EC3}" dt="2018-03-27T08:21:17.474" v="690" actId="26606"/>
          <ac:spMkLst>
            <pc:docMk/>
            <pc:sldMk cId="960206412" sldId="265"/>
            <ac:spMk id="39" creationId="{214C558A-0562-4149-815A-938155FD533A}"/>
          </ac:spMkLst>
        </pc:spChg>
        <pc:grpChg chg="add del">
          <ac:chgData name="Yeu Tyng Cheow" userId="e4ff6b98-79c3-4716-911b-0b298b5dc52f" providerId="ADAL" clId="{4EAE947B-7BD7-458E-B393-4418F9AD6EC3}" dt="2018-03-27T08:21:09.060" v="686" actId="26606"/>
          <ac:grpSpMkLst>
            <pc:docMk/>
            <pc:sldMk cId="960206412" sldId="265"/>
            <ac:grpSpMk id="21" creationId="{C4BF44CF-607D-4572-8EDD-58D34B720451}"/>
          </ac:grpSpMkLst>
        </pc:grpChg>
        <pc:grpChg chg="add del">
          <ac:chgData name="Yeu Tyng Cheow" userId="e4ff6b98-79c3-4716-911b-0b298b5dc52f" providerId="ADAL" clId="{4EAE947B-7BD7-458E-B393-4418F9AD6EC3}" dt="2018-03-27T08:21:17.474" v="690" actId="26606"/>
          <ac:grpSpMkLst>
            <pc:docMk/>
            <pc:sldMk cId="960206412" sldId="265"/>
            <ac:grpSpMk id="38" creationId="{C4BF44CF-607D-4572-8EDD-58D34B720451}"/>
          </ac:grpSpMkLst>
        </pc:grpChg>
        <pc:picChg chg="add del mod">
          <ac:chgData name="Yeu Tyng Cheow" userId="e4ff6b98-79c3-4716-911b-0b298b5dc52f" providerId="ADAL" clId="{4EAE947B-7BD7-458E-B393-4418F9AD6EC3}" dt="2018-03-27T08:21:31.766" v="691" actId="26606"/>
          <ac:picMkLst>
            <pc:docMk/>
            <pc:sldMk cId="960206412" sldId="265"/>
            <ac:picMk id="4" creationId="{F63B1A68-B55B-4F9E-8BDE-6D3965F78124}"/>
          </ac:picMkLst>
        </pc:picChg>
        <pc:picChg chg="add">
          <ac:chgData name="Yeu Tyng Cheow" userId="e4ff6b98-79c3-4716-911b-0b298b5dc52f" providerId="ADAL" clId="{4EAE947B-7BD7-458E-B393-4418F9AD6EC3}" dt="2018-03-27T08:21:31.766" v="691" actId="26606"/>
          <ac:picMkLst>
            <pc:docMk/>
            <pc:sldMk cId="960206412" sldId="265"/>
            <ac:picMk id="6" creationId="{F63B1A68-B55B-4F9E-8BDE-6D3965F78124}"/>
          </ac:picMkLst>
        </pc:picChg>
        <pc:picChg chg="add del">
          <ac:chgData name="Yeu Tyng Cheow" userId="e4ff6b98-79c3-4716-911b-0b298b5dc52f" providerId="ADAL" clId="{4EAE947B-7BD7-458E-B393-4418F9AD6EC3}" dt="2018-03-27T08:21:11.313" v="688" actId="26606"/>
          <ac:picMkLst>
            <pc:docMk/>
            <pc:sldMk cId="960206412" sldId="265"/>
            <ac:picMk id="7" creationId="{F63B1A68-B55B-4F9E-8BDE-6D3965F78124}"/>
          </ac:picMkLst>
        </pc:picChg>
        <pc:picChg chg="add del">
          <ac:chgData name="Yeu Tyng Cheow" userId="e4ff6b98-79c3-4716-911b-0b298b5dc52f" providerId="ADAL" clId="{4EAE947B-7BD7-458E-B393-4418F9AD6EC3}" dt="2018-03-27T08:21:17.474" v="690" actId="26606"/>
          <ac:picMkLst>
            <pc:docMk/>
            <pc:sldMk cId="960206412" sldId="265"/>
            <ac:picMk id="40" creationId="{F63B1A68-B55B-4F9E-8BDE-6D3965F78124}"/>
          </ac:picMkLst>
        </pc:picChg>
        <pc:cxnChg chg="add del">
          <ac:chgData name="Yeu Tyng Cheow" userId="e4ff6b98-79c3-4716-911b-0b298b5dc52f" providerId="ADAL" clId="{4EAE947B-7BD7-458E-B393-4418F9AD6EC3}" dt="2018-03-27T08:21:09.060" v="686" actId="26606"/>
          <ac:cxnSpMkLst>
            <pc:docMk/>
            <pc:sldMk cId="960206412" sldId="265"/>
            <ac:cxnSpMk id="9" creationId="{C9E04345-1043-4D96-ABE6-00F6ACF69694}"/>
          </ac:cxnSpMkLst>
        </pc:cxnChg>
        <pc:cxnChg chg="add del">
          <ac:chgData name="Yeu Tyng Cheow" userId="e4ff6b98-79c3-4716-911b-0b298b5dc52f" providerId="ADAL" clId="{4EAE947B-7BD7-458E-B393-4418F9AD6EC3}" dt="2018-03-27T08:21:09.060" v="686" actId="26606"/>
          <ac:cxnSpMkLst>
            <pc:docMk/>
            <pc:sldMk cId="960206412" sldId="265"/>
            <ac:cxnSpMk id="11" creationId="{D7EE1466-9BC6-4EB8-9018-C6B91A8C8BE8}"/>
          </ac:cxnSpMkLst>
        </pc:cxnChg>
        <pc:cxnChg chg="add del">
          <ac:chgData name="Yeu Tyng Cheow" userId="e4ff6b98-79c3-4716-911b-0b298b5dc52f" providerId="ADAL" clId="{4EAE947B-7BD7-458E-B393-4418F9AD6EC3}" dt="2018-03-27T08:21:09.060" v="686" actId="26606"/>
          <ac:cxnSpMkLst>
            <pc:docMk/>
            <pc:sldMk cId="960206412" sldId="265"/>
            <ac:cxnSpMk id="13" creationId="{C1E67979-53DE-4CF0-9CA5-9AF63F6738DE}"/>
          </ac:cxnSpMkLst>
        </pc:cxnChg>
        <pc:cxnChg chg="add del">
          <ac:chgData name="Yeu Tyng Cheow" userId="e4ff6b98-79c3-4716-911b-0b298b5dc52f" providerId="ADAL" clId="{4EAE947B-7BD7-458E-B393-4418F9AD6EC3}" dt="2018-03-27T08:21:09.060" v="686" actId="26606"/>
          <ac:cxnSpMkLst>
            <pc:docMk/>
            <pc:sldMk cId="960206412" sldId="265"/>
            <ac:cxnSpMk id="15" creationId="{9F843DF4-BA4F-4BAE-B081-09118B7CE968}"/>
          </ac:cxnSpMkLst>
        </pc:cxnChg>
        <pc:cxnChg chg="add del">
          <ac:chgData name="Yeu Tyng Cheow" userId="e4ff6b98-79c3-4716-911b-0b298b5dc52f" providerId="ADAL" clId="{4EAE947B-7BD7-458E-B393-4418F9AD6EC3}" dt="2018-03-27T08:21:09.060" v="686" actId="26606"/>
          <ac:cxnSpMkLst>
            <pc:docMk/>
            <pc:sldMk cId="960206412" sldId="265"/>
            <ac:cxnSpMk id="17" creationId="{127259AD-7457-460C-8758-B05705CFD02A}"/>
          </ac:cxnSpMkLst>
        </pc:cxnChg>
        <pc:cxnChg chg="add del">
          <ac:chgData name="Yeu Tyng Cheow" userId="e4ff6b98-79c3-4716-911b-0b298b5dc52f" providerId="ADAL" clId="{4EAE947B-7BD7-458E-B393-4418F9AD6EC3}" dt="2018-03-27T08:21:17.474" v="690" actId="26606"/>
          <ac:cxnSpMkLst>
            <pc:docMk/>
            <pc:sldMk cId="960206412" sldId="265"/>
            <ac:cxnSpMk id="32" creationId="{C9E04345-1043-4D96-ABE6-00F6ACF69694}"/>
          </ac:cxnSpMkLst>
        </pc:cxnChg>
        <pc:cxnChg chg="add del">
          <ac:chgData name="Yeu Tyng Cheow" userId="e4ff6b98-79c3-4716-911b-0b298b5dc52f" providerId="ADAL" clId="{4EAE947B-7BD7-458E-B393-4418F9AD6EC3}" dt="2018-03-27T08:21:17.474" v="690" actId="26606"/>
          <ac:cxnSpMkLst>
            <pc:docMk/>
            <pc:sldMk cId="960206412" sldId="265"/>
            <ac:cxnSpMk id="33" creationId="{D7EE1466-9BC6-4EB8-9018-C6B91A8C8BE8}"/>
          </ac:cxnSpMkLst>
        </pc:cxnChg>
        <pc:cxnChg chg="add del">
          <ac:chgData name="Yeu Tyng Cheow" userId="e4ff6b98-79c3-4716-911b-0b298b5dc52f" providerId="ADAL" clId="{4EAE947B-7BD7-458E-B393-4418F9AD6EC3}" dt="2018-03-27T08:21:17.474" v="690" actId="26606"/>
          <ac:cxnSpMkLst>
            <pc:docMk/>
            <pc:sldMk cId="960206412" sldId="265"/>
            <ac:cxnSpMk id="34" creationId="{C1E67979-53DE-4CF0-9CA5-9AF63F6738DE}"/>
          </ac:cxnSpMkLst>
        </pc:cxnChg>
        <pc:cxnChg chg="add del">
          <ac:chgData name="Yeu Tyng Cheow" userId="e4ff6b98-79c3-4716-911b-0b298b5dc52f" providerId="ADAL" clId="{4EAE947B-7BD7-458E-B393-4418F9AD6EC3}" dt="2018-03-27T08:21:17.474" v="690" actId="26606"/>
          <ac:cxnSpMkLst>
            <pc:docMk/>
            <pc:sldMk cId="960206412" sldId="265"/>
            <ac:cxnSpMk id="35" creationId="{9F843DF4-BA4F-4BAE-B081-09118B7CE968}"/>
          </ac:cxnSpMkLst>
        </pc:cxnChg>
        <pc:cxnChg chg="add del">
          <ac:chgData name="Yeu Tyng Cheow" userId="e4ff6b98-79c3-4716-911b-0b298b5dc52f" providerId="ADAL" clId="{4EAE947B-7BD7-458E-B393-4418F9AD6EC3}" dt="2018-03-27T08:21:17.474" v="690" actId="26606"/>
          <ac:cxnSpMkLst>
            <pc:docMk/>
            <pc:sldMk cId="960206412" sldId="265"/>
            <ac:cxnSpMk id="36" creationId="{127259AD-7457-460C-8758-B05705CFD02A}"/>
          </ac:cxnSpMkLst>
        </pc:cxnChg>
      </pc:sldChg>
      <pc:sldChg chg="modSp add">
        <pc:chgData name="Yeu Tyng Cheow" userId="e4ff6b98-79c3-4716-911b-0b298b5dc52f" providerId="ADAL" clId="{4EAE947B-7BD7-458E-B393-4418F9AD6EC3}" dt="2018-03-28T01:36:34.844" v="1080" actId="20577"/>
        <pc:sldMkLst>
          <pc:docMk/>
          <pc:sldMk cId="139559131" sldId="266"/>
        </pc:sldMkLst>
        <pc:spChg chg="mod">
          <ac:chgData name="Yeu Tyng Cheow" userId="e4ff6b98-79c3-4716-911b-0b298b5dc52f" providerId="ADAL" clId="{4EAE947B-7BD7-458E-B393-4418F9AD6EC3}" dt="2018-03-28T01:34:12.785" v="877" actId="20577"/>
          <ac:spMkLst>
            <pc:docMk/>
            <pc:sldMk cId="139559131" sldId="266"/>
            <ac:spMk id="2" creationId="{B21A05B8-92EC-47FE-88C7-565ED690525F}"/>
          </ac:spMkLst>
        </pc:spChg>
        <pc:spChg chg="mod">
          <ac:chgData name="Yeu Tyng Cheow" userId="e4ff6b98-79c3-4716-911b-0b298b5dc52f" providerId="ADAL" clId="{4EAE947B-7BD7-458E-B393-4418F9AD6EC3}" dt="2018-03-28T01:36:34.844" v="1080" actId="20577"/>
          <ac:spMkLst>
            <pc:docMk/>
            <pc:sldMk cId="139559131" sldId="266"/>
            <ac:spMk id="3" creationId="{EC4EB6D9-F1BC-4262-91F5-8D18804E6DFF}"/>
          </ac:spMkLst>
        </pc:spChg>
      </pc:sldChg>
      <pc:sldChg chg="modSp add">
        <pc:chgData name="Yeu Tyng Cheow" userId="e4ff6b98-79c3-4716-911b-0b298b5dc52f" providerId="ADAL" clId="{4EAE947B-7BD7-458E-B393-4418F9AD6EC3}" dt="2018-03-28T01:42:10.857" v="1264" actId="20577"/>
        <pc:sldMkLst>
          <pc:docMk/>
          <pc:sldMk cId="955273146" sldId="267"/>
        </pc:sldMkLst>
        <pc:spChg chg="mod">
          <ac:chgData name="Yeu Tyng Cheow" userId="e4ff6b98-79c3-4716-911b-0b298b5dc52f" providerId="ADAL" clId="{4EAE947B-7BD7-458E-B393-4418F9AD6EC3}" dt="2018-03-28T01:36:53.537" v="1093" actId="20577"/>
          <ac:spMkLst>
            <pc:docMk/>
            <pc:sldMk cId="955273146" sldId="267"/>
            <ac:spMk id="2" creationId="{F2A98C90-094D-4484-81B2-5F80F015B340}"/>
          </ac:spMkLst>
        </pc:spChg>
        <pc:spChg chg="mod">
          <ac:chgData name="Yeu Tyng Cheow" userId="e4ff6b98-79c3-4716-911b-0b298b5dc52f" providerId="ADAL" clId="{4EAE947B-7BD7-458E-B393-4418F9AD6EC3}" dt="2018-03-28T01:42:10.857" v="1264" actId="20577"/>
          <ac:spMkLst>
            <pc:docMk/>
            <pc:sldMk cId="955273146" sldId="267"/>
            <ac:spMk id="3" creationId="{081EDE00-258E-48CA-B3FB-E387F5913A18}"/>
          </ac:spMkLst>
        </pc:spChg>
      </pc:sldChg>
      <pc:sldChg chg="addSp delSp modSp add mod setBg">
        <pc:chgData name="Yeu Tyng Cheow" userId="e4ff6b98-79c3-4716-911b-0b298b5dc52f" providerId="ADAL" clId="{4EAE947B-7BD7-458E-B393-4418F9AD6EC3}" dt="2018-03-28T01:44:31.625" v="1491" actId="26606"/>
        <pc:sldMkLst>
          <pc:docMk/>
          <pc:sldMk cId="2963736700" sldId="268"/>
        </pc:sldMkLst>
        <pc:spChg chg="mod">
          <ac:chgData name="Yeu Tyng Cheow" userId="e4ff6b98-79c3-4716-911b-0b298b5dc52f" providerId="ADAL" clId="{4EAE947B-7BD7-458E-B393-4418F9AD6EC3}" dt="2018-03-28T01:44:31.625" v="1491" actId="26606"/>
          <ac:spMkLst>
            <pc:docMk/>
            <pc:sldMk cId="2963736700" sldId="268"/>
            <ac:spMk id="2" creationId="{62FF2370-73B1-4B37-A5EE-286BEB8B8CB6}"/>
          </ac:spMkLst>
        </pc:spChg>
        <pc:spChg chg="del mod">
          <ac:chgData name="Yeu Tyng Cheow" userId="e4ff6b98-79c3-4716-911b-0b298b5dc52f" providerId="ADAL" clId="{4EAE947B-7BD7-458E-B393-4418F9AD6EC3}" dt="2018-03-28T01:44:31.625" v="1491" actId="26606"/>
          <ac:spMkLst>
            <pc:docMk/>
            <pc:sldMk cId="2963736700" sldId="268"/>
            <ac:spMk id="3" creationId="{2E27766F-2539-441D-A6C8-1528A0562716}"/>
          </ac:spMkLst>
        </pc:spChg>
        <pc:spChg chg="add">
          <ac:chgData name="Yeu Tyng Cheow" userId="e4ff6b98-79c3-4716-911b-0b298b5dc52f" providerId="ADAL" clId="{4EAE947B-7BD7-458E-B393-4418F9AD6EC3}" dt="2018-03-28T01:44:31.625" v="1491" actId="26606"/>
          <ac:spMkLst>
            <pc:docMk/>
            <pc:sldMk cId="2963736700" sldId="268"/>
            <ac:spMk id="10" creationId="{0C7DCED8-1C76-4B74-964D-144D4161051A}"/>
          </ac:spMkLst>
        </pc:spChg>
        <pc:graphicFrameChg chg="add">
          <ac:chgData name="Yeu Tyng Cheow" userId="e4ff6b98-79c3-4716-911b-0b298b5dc52f" providerId="ADAL" clId="{4EAE947B-7BD7-458E-B393-4418F9AD6EC3}" dt="2018-03-28T01:44:31.625" v="1491" actId="26606"/>
          <ac:graphicFrameMkLst>
            <pc:docMk/>
            <pc:sldMk cId="2963736700" sldId="268"/>
            <ac:graphicFrameMk id="5" creationId="{F23F90C3-F7A9-4975-9A7B-E1D9A948C9B4}"/>
          </ac:graphicFrameMkLst>
        </pc:graphicFrameChg>
      </pc:sldChg>
      <pc:sldChg chg="addSp delSp modSp add mod setBg">
        <pc:chgData name="Yeu Tyng Cheow" userId="e4ff6b98-79c3-4716-911b-0b298b5dc52f" providerId="ADAL" clId="{4EAE947B-7BD7-458E-B393-4418F9AD6EC3}" dt="2018-03-28T02:01:30.131" v="1811" actId="20577"/>
        <pc:sldMkLst>
          <pc:docMk/>
          <pc:sldMk cId="721608739" sldId="269"/>
        </pc:sldMkLst>
        <pc:spChg chg="mod ord">
          <ac:chgData name="Yeu Tyng Cheow" userId="e4ff6b98-79c3-4716-911b-0b298b5dc52f" providerId="ADAL" clId="{4EAE947B-7BD7-458E-B393-4418F9AD6EC3}" dt="2018-03-28T02:00:03.302" v="1632" actId="20577"/>
          <ac:spMkLst>
            <pc:docMk/>
            <pc:sldMk cId="721608739" sldId="269"/>
            <ac:spMk id="2" creationId="{50808222-35A2-4741-AED6-4833185B3311}"/>
          </ac:spMkLst>
        </pc:spChg>
        <pc:spChg chg="mod ord">
          <ac:chgData name="Yeu Tyng Cheow" userId="e4ff6b98-79c3-4716-911b-0b298b5dc52f" providerId="ADAL" clId="{4EAE947B-7BD7-458E-B393-4418F9AD6EC3}" dt="2018-03-28T02:01:30.131" v="1811" actId="20577"/>
          <ac:spMkLst>
            <pc:docMk/>
            <pc:sldMk cId="721608739" sldId="269"/>
            <ac:spMk id="3" creationId="{00949DCE-B2E8-4E7D-BD3B-AD679E0ECF43}"/>
          </ac:spMkLst>
        </pc:spChg>
        <pc:spChg chg="add del">
          <ac:chgData name="Yeu Tyng Cheow" userId="e4ff6b98-79c3-4716-911b-0b298b5dc52f" providerId="ADAL" clId="{4EAE947B-7BD7-458E-B393-4418F9AD6EC3}" dt="2018-03-28T01:54:24.005" v="1540" actId="26606"/>
          <ac:spMkLst>
            <pc:docMk/>
            <pc:sldMk cId="721608739" sldId="269"/>
            <ac:spMk id="22" creationId="{C6DACF75-0B09-4821-B209-AB8833F0605D}"/>
          </ac:spMkLst>
        </pc:spChg>
        <pc:spChg chg="add del">
          <ac:chgData name="Yeu Tyng Cheow" userId="e4ff6b98-79c3-4716-911b-0b298b5dc52f" providerId="ADAL" clId="{4EAE947B-7BD7-458E-B393-4418F9AD6EC3}" dt="2018-03-28T01:54:24.005" v="1540" actId="26606"/>
          <ac:spMkLst>
            <pc:docMk/>
            <pc:sldMk cId="721608739" sldId="269"/>
            <ac:spMk id="31" creationId="{EB6A8607-B438-483D-A9BD-E3488687C87F}"/>
          </ac:spMkLst>
        </pc:spChg>
        <pc:spChg chg="add del">
          <ac:chgData name="Yeu Tyng Cheow" userId="e4ff6b98-79c3-4716-911b-0b298b5dc52f" providerId="ADAL" clId="{4EAE947B-7BD7-458E-B393-4418F9AD6EC3}" dt="2018-03-28T01:54:24.005" v="1540" actId="26606"/>
          <ac:spMkLst>
            <pc:docMk/>
            <pc:sldMk cId="721608739" sldId="269"/>
            <ac:spMk id="33" creationId="{964FF5E0-C581-4F58-A794-9BF35357767D}"/>
          </ac:spMkLst>
        </pc:spChg>
        <pc:spChg chg="add del">
          <ac:chgData name="Yeu Tyng Cheow" userId="e4ff6b98-79c3-4716-911b-0b298b5dc52f" providerId="ADAL" clId="{4EAE947B-7BD7-458E-B393-4418F9AD6EC3}" dt="2018-03-28T01:54:24.005" v="1540" actId="26606"/>
          <ac:spMkLst>
            <pc:docMk/>
            <pc:sldMk cId="721608739" sldId="269"/>
            <ac:spMk id="35" creationId="{C5CF744D-D020-4E5E-BF13-F10516644065}"/>
          </ac:spMkLst>
        </pc:spChg>
        <pc:spChg chg="add del">
          <ac:chgData name="Yeu Tyng Cheow" userId="e4ff6b98-79c3-4716-911b-0b298b5dc52f" providerId="ADAL" clId="{4EAE947B-7BD7-458E-B393-4418F9AD6EC3}" dt="2018-03-28T01:54:27.085" v="1542" actId="26606"/>
          <ac:spMkLst>
            <pc:docMk/>
            <pc:sldMk cId="721608739" sldId="269"/>
            <ac:spMk id="37" creationId="{30E70D5A-AE80-4ABE-9D5E-7E1DA13765DC}"/>
          </ac:spMkLst>
        </pc:spChg>
        <pc:spChg chg="add del">
          <ac:chgData name="Yeu Tyng Cheow" userId="e4ff6b98-79c3-4716-911b-0b298b5dc52f" providerId="ADAL" clId="{4EAE947B-7BD7-458E-B393-4418F9AD6EC3}" dt="2018-03-28T01:54:27.085" v="1542" actId="26606"/>
          <ac:spMkLst>
            <pc:docMk/>
            <pc:sldMk cId="721608739" sldId="269"/>
            <ac:spMk id="43" creationId="{A5CE4C85-3BD5-4460-9E5E-8EE9FD10D91E}"/>
          </ac:spMkLst>
        </pc:spChg>
        <pc:spChg chg="add del">
          <ac:chgData name="Yeu Tyng Cheow" userId="e4ff6b98-79c3-4716-911b-0b298b5dc52f" providerId="ADAL" clId="{4EAE947B-7BD7-458E-B393-4418F9AD6EC3}" dt="2018-03-28T01:54:27.085" v="1542" actId="26606"/>
          <ac:spMkLst>
            <pc:docMk/>
            <pc:sldMk cId="721608739" sldId="269"/>
            <ac:spMk id="45" creationId="{6CE7C853-8FB9-4943-90B5-E6546FBE564E}"/>
          </ac:spMkLst>
        </pc:spChg>
        <pc:spChg chg="add del">
          <ac:chgData name="Yeu Tyng Cheow" userId="e4ff6b98-79c3-4716-911b-0b298b5dc52f" providerId="ADAL" clId="{4EAE947B-7BD7-458E-B393-4418F9AD6EC3}" dt="2018-03-28T01:54:27.085" v="1542" actId="26606"/>
          <ac:spMkLst>
            <pc:docMk/>
            <pc:sldMk cId="721608739" sldId="269"/>
            <ac:spMk id="46" creationId="{4D35CE93-DBF7-4E6C-88FC-D4E5BE04C409}"/>
          </ac:spMkLst>
        </pc:spChg>
        <pc:spChg chg="add del">
          <ac:chgData name="Yeu Tyng Cheow" userId="e4ff6b98-79c3-4716-911b-0b298b5dc52f" providerId="ADAL" clId="{4EAE947B-7BD7-458E-B393-4418F9AD6EC3}" dt="2018-03-28T01:54:27.085" v="1542" actId="26606"/>
          <ac:spMkLst>
            <pc:docMk/>
            <pc:sldMk cId="721608739" sldId="269"/>
            <ac:spMk id="47" creationId="{06004B62-76D2-4FB5-8AC3-FF9F1C075171}"/>
          </ac:spMkLst>
        </pc:spChg>
        <pc:spChg chg="add del">
          <ac:chgData name="Yeu Tyng Cheow" userId="e4ff6b98-79c3-4716-911b-0b298b5dc52f" providerId="ADAL" clId="{4EAE947B-7BD7-458E-B393-4418F9AD6EC3}" dt="2018-03-28T01:54:30.164" v="1544" actId="26606"/>
          <ac:spMkLst>
            <pc:docMk/>
            <pc:sldMk cId="721608739" sldId="269"/>
            <ac:spMk id="54" creationId="{CA099CE7-348C-408D-87FE-ABD6C9941002}"/>
          </ac:spMkLst>
        </pc:spChg>
        <pc:spChg chg="add del">
          <ac:chgData name="Yeu Tyng Cheow" userId="e4ff6b98-79c3-4716-911b-0b298b5dc52f" providerId="ADAL" clId="{4EAE947B-7BD7-458E-B393-4418F9AD6EC3}" dt="2018-03-28T01:54:30.164" v="1544" actId="26606"/>
          <ac:spMkLst>
            <pc:docMk/>
            <pc:sldMk cId="721608739" sldId="269"/>
            <ac:spMk id="56" creationId="{F65AD84B-5B56-426E-AECB-91CE452E655A}"/>
          </ac:spMkLst>
        </pc:spChg>
        <pc:spChg chg="add del">
          <ac:chgData name="Yeu Tyng Cheow" userId="e4ff6b98-79c3-4716-911b-0b298b5dc52f" providerId="ADAL" clId="{4EAE947B-7BD7-458E-B393-4418F9AD6EC3}" dt="2018-03-28T01:54:30.164" v="1544" actId="26606"/>
          <ac:spMkLst>
            <pc:docMk/>
            <pc:sldMk cId="721608739" sldId="269"/>
            <ac:spMk id="57" creationId="{780607CD-CC8D-4442-9C39-78FA43DBC6A9}"/>
          </ac:spMkLst>
        </pc:spChg>
        <pc:spChg chg="add del">
          <ac:chgData name="Yeu Tyng Cheow" userId="e4ff6b98-79c3-4716-911b-0b298b5dc52f" providerId="ADAL" clId="{4EAE947B-7BD7-458E-B393-4418F9AD6EC3}" dt="2018-03-28T01:54:30.164" v="1544" actId="26606"/>
          <ac:spMkLst>
            <pc:docMk/>
            <pc:sldMk cId="721608739" sldId="269"/>
            <ac:spMk id="58" creationId="{B5B6F93D-DC8D-4F2F-8EC5-20A51FF85310}"/>
          </ac:spMkLst>
        </pc:spChg>
        <pc:spChg chg="add del">
          <ac:chgData name="Yeu Tyng Cheow" userId="e4ff6b98-79c3-4716-911b-0b298b5dc52f" providerId="ADAL" clId="{4EAE947B-7BD7-458E-B393-4418F9AD6EC3}" dt="2018-03-28T01:54:30.164" v="1544" actId="26606"/>
          <ac:spMkLst>
            <pc:docMk/>
            <pc:sldMk cId="721608739" sldId="269"/>
            <ac:spMk id="59" creationId="{A0763C1A-460B-4559-9414-4BC320A8EF50}"/>
          </ac:spMkLst>
        </pc:spChg>
        <pc:spChg chg="add del">
          <ac:chgData name="Yeu Tyng Cheow" userId="e4ff6b98-79c3-4716-911b-0b298b5dc52f" providerId="ADAL" clId="{4EAE947B-7BD7-458E-B393-4418F9AD6EC3}" dt="2018-03-28T01:54:30.164" v="1544" actId="26606"/>
          <ac:spMkLst>
            <pc:docMk/>
            <pc:sldMk cId="721608739" sldId="269"/>
            <ac:spMk id="60" creationId="{B7AEA1DE-3BBE-4FFE-8292-DBF483DE4D49}"/>
          </ac:spMkLst>
        </pc:spChg>
        <pc:spChg chg="add del">
          <ac:chgData name="Yeu Tyng Cheow" userId="e4ff6b98-79c3-4716-911b-0b298b5dc52f" providerId="ADAL" clId="{4EAE947B-7BD7-458E-B393-4418F9AD6EC3}" dt="2018-03-28T01:54:34.281" v="1546" actId="26606"/>
          <ac:spMkLst>
            <pc:docMk/>
            <pc:sldMk cId="721608739" sldId="269"/>
            <ac:spMk id="67" creationId="{FDF870F0-B82B-4612-8BE4-D27CA6A9D65B}"/>
          </ac:spMkLst>
        </pc:spChg>
        <pc:spChg chg="add del">
          <ac:chgData name="Yeu Tyng Cheow" userId="e4ff6b98-79c3-4716-911b-0b298b5dc52f" providerId="ADAL" clId="{4EAE947B-7BD7-458E-B393-4418F9AD6EC3}" dt="2018-03-28T01:54:34.281" v="1546" actId="26606"/>
          <ac:spMkLst>
            <pc:docMk/>
            <pc:sldMk cId="721608739" sldId="269"/>
            <ac:spMk id="69" creationId="{BB8D705A-6D3E-4184-9000-2C12366D182E}"/>
          </ac:spMkLst>
        </pc:spChg>
        <pc:spChg chg="add del">
          <ac:chgData name="Yeu Tyng Cheow" userId="e4ff6b98-79c3-4716-911b-0b298b5dc52f" providerId="ADAL" clId="{4EAE947B-7BD7-458E-B393-4418F9AD6EC3}" dt="2018-03-28T01:54:34.281" v="1546" actId="26606"/>
          <ac:spMkLst>
            <pc:docMk/>
            <pc:sldMk cId="721608739" sldId="269"/>
            <ac:spMk id="70" creationId="{690B5F4B-C7FB-4BFC-825D-535B91B5A5B4}"/>
          </ac:spMkLst>
        </pc:spChg>
        <pc:spChg chg="add del">
          <ac:chgData name="Yeu Tyng Cheow" userId="e4ff6b98-79c3-4716-911b-0b298b5dc52f" providerId="ADAL" clId="{4EAE947B-7BD7-458E-B393-4418F9AD6EC3}" dt="2018-03-28T01:54:34.281" v="1546" actId="26606"/>
          <ac:spMkLst>
            <pc:docMk/>
            <pc:sldMk cId="721608739" sldId="269"/>
            <ac:spMk id="71" creationId="{49158861-284C-4B76-8E9A-0A9734E1A26A}"/>
          </ac:spMkLst>
        </pc:spChg>
        <pc:spChg chg="add del">
          <ac:chgData name="Yeu Tyng Cheow" userId="e4ff6b98-79c3-4716-911b-0b298b5dc52f" providerId="ADAL" clId="{4EAE947B-7BD7-458E-B393-4418F9AD6EC3}" dt="2018-03-28T01:54:34.281" v="1546" actId="26606"/>
          <ac:spMkLst>
            <pc:docMk/>
            <pc:sldMk cId="721608739" sldId="269"/>
            <ac:spMk id="72" creationId="{6F55CB04-C4FF-4DBD-9963-CB134C83A997}"/>
          </ac:spMkLst>
        </pc:spChg>
        <pc:spChg chg="add del">
          <ac:chgData name="Yeu Tyng Cheow" userId="e4ff6b98-79c3-4716-911b-0b298b5dc52f" providerId="ADAL" clId="{4EAE947B-7BD7-458E-B393-4418F9AD6EC3}" dt="2018-03-28T01:54:41.325" v="1548" actId="26606"/>
          <ac:spMkLst>
            <pc:docMk/>
            <pc:sldMk cId="721608739" sldId="269"/>
            <ac:spMk id="79" creationId="{83E87005-E89E-4B72-B702-8756ECD62ACE}"/>
          </ac:spMkLst>
        </pc:spChg>
        <pc:spChg chg="add del">
          <ac:chgData name="Yeu Tyng Cheow" userId="e4ff6b98-79c3-4716-911b-0b298b5dc52f" providerId="ADAL" clId="{4EAE947B-7BD7-458E-B393-4418F9AD6EC3}" dt="2018-03-28T01:54:41.325" v="1548" actId="26606"/>
          <ac:spMkLst>
            <pc:docMk/>
            <pc:sldMk cId="721608739" sldId="269"/>
            <ac:spMk id="81" creationId="{BEB11BDD-E007-473D-B849-066933465DAB}"/>
          </ac:spMkLst>
        </pc:spChg>
        <pc:spChg chg="add del">
          <ac:chgData name="Yeu Tyng Cheow" userId="e4ff6b98-79c3-4716-911b-0b298b5dc52f" providerId="ADAL" clId="{4EAE947B-7BD7-458E-B393-4418F9AD6EC3}" dt="2018-03-28T01:54:41.325" v="1548" actId="26606"/>
          <ac:spMkLst>
            <pc:docMk/>
            <pc:sldMk cId="721608739" sldId="269"/>
            <ac:spMk id="82" creationId="{D58480BE-6B7B-4B22-A75C-71C200EF44AE}"/>
          </ac:spMkLst>
        </pc:spChg>
        <pc:spChg chg="add del">
          <ac:chgData name="Yeu Tyng Cheow" userId="e4ff6b98-79c3-4716-911b-0b298b5dc52f" providerId="ADAL" clId="{4EAE947B-7BD7-458E-B393-4418F9AD6EC3}" dt="2018-03-28T01:54:41.325" v="1548" actId="26606"/>
          <ac:spMkLst>
            <pc:docMk/>
            <pc:sldMk cId="721608739" sldId="269"/>
            <ac:spMk id="83" creationId="{93CF92F0-7995-4EBA-98F6-CB9F6A591771}"/>
          </ac:spMkLst>
        </pc:spChg>
        <pc:spChg chg="add del">
          <ac:chgData name="Yeu Tyng Cheow" userId="e4ff6b98-79c3-4716-911b-0b298b5dc52f" providerId="ADAL" clId="{4EAE947B-7BD7-458E-B393-4418F9AD6EC3}" dt="2018-03-28T01:54:41.325" v="1548" actId="26606"/>
          <ac:spMkLst>
            <pc:docMk/>
            <pc:sldMk cId="721608739" sldId="269"/>
            <ac:spMk id="84" creationId="{5DD17691-3923-4DFB-AEE5-DD2930A73D49}"/>
          </ac:spMkLst>
        </pc:spChg>
        <pc:grpChg chg="add del">
          <ac:chgData name="Yeu Tyng Cheow" userId="e4ff6b98-79c3-4716-911b-0b298b5dc52f" providerId="ADAL" clId="{4EAE947B-7BD7-458E-B393-4418F9AD6EC3}" dt="2018-03-28T01:54:24.005" v="1540" actId="26606"/>
          <ac:grpSpMkLst>
            <pc:docMk/>
            <pc:sldMk cId="721608739" sldId="269"/>
            <ac:grpSpMk id="24" creationId="{84A792EC-4D51-48AC-A9AC-DCD169525DB4}"/>
          </ac:grpSpMkLst>
        </pc:grpChg>
        <pc:grpChg chg="add del">
          <ac:chgData name="Yeu Tyng Cheow" userId="e4ff6b98-79c3-4716-911b-0b298b5dc52f" providerId="ADAL" clId="{4EAE947B-7BD7-458E-B393-4418F9AD6EC3}" dt="2018-03-28T01:54:27.085" v="1542" actId="26606"/>
          <ac:grpSpMkLst>
            <pc:docMk/>
            <pc:sldMk cId="721608739" sldId="269"/>
            <ac:grpSpMk id="44" creationId="{C58121A3-F418-4827-907B-93894EF93095}"/>
          </ac:grpSpMkLst>
        </pc:grpChg>
        <pc:grpChg chg="add del">
          <ac:chgData name="Yeu Tyng Cheow" userId="e4ff6b98-79c3-4716-911b-0b298b5dc52f" providerId="ADAL" clId="{4EAE947B-7BD7-458E-B393-4418F9AD6EC3}" dt="2018-03-28T01:54:30.164" v="1544" actId="26606"/>
          <ac:grpSpMkLst>
            <pc:docMk/>
            <pc:sldMk cId="721608739" sldId="269"/>
            <ac:grpSpMk id="55" creationId="{96A67085-E5BD-40BB-B05E-0F40AA441ADB}"/>
          </ac:grpSpMkLst>
        </pc:grpChg>
        <pc:grpChg chg="add del">
          <ac:chgData name="Yeu Tyng Cheow" userId="e4ff6b98-79c3-4716-911b-0b298b5dc52f" providerId="ADAL" clId="{4EAE947B-7BD7-458E-B393-4418F9AD6EC3}" dt="2018-03-28T01:54:34.281" v="1546" actId="26606"/>
          <ac:grpSpMkLst>
            <pc:docMk/>
            <pc:sldMk cId="721608739" sldId="269"/>
            <ac:grpSpMk id="68" creationId="{7A96EA21-BF48-4B66-8550-4D2EFE0806A8}"/>
          </ac:grpSpMkLst>
        </pc:grpChg>
        <pc:grpChg chg="add del">
          <ac:chgData name="Yeu Tyng Cheow" userId="e4ff6b98-79c3-4716-911b-0b298b5dc52f" providerId="ADAL" clId="{4EAE947B-7BD7-458E-B393-4418F9AD6EC3}" dt="2018-03-28T01:54:41.325" v="1548" actId="26606"/>
          <ac:grpSpMkLst>
            <pc:docMk/>
            <pc:sldMk cId="721608739" sldId="269"/>
            <ac:grpSpMk id="80" creationId="{D5EE9EC8-46CA-416E-A6CD-B1417FAE983A}"/>
          </ac:grpSpMkLst>
        </pc:grpChg>
        <pc:picChg chg="add mod ord">
          <ac:chgData name="Yeu Tyng Cheow" userId="e4ff6b98-79c3-4716-911b-0b298b5dc52f" providerId="ADAL" clId="{4EAE947B-7BD7-458E-B393-4418F9AD6EC3}" dt="2018-03-28T01:59:09.271" v="1579" actId="1076"/>
          <ac:picMkLst>
            <pc:docMk/>
            <pc:sldMk cId="721608739" sldId="269"/>
            <ac:picMk id="4" creationId="{5222B3B5-A758-44D9-920E-12A3B46F09B8}"/>
          </ac:picMkLst>
        </pc:picChg>
        <pc:picChg chg="add mod ord">
          <ac:chgData name="Yeu Tyng Cheow" userId="e4ff6b98-79c3-4716-911b-0b298b5dc52f" providerId="ADAL" clId="{4EAE947B-7BD7-458E-B393-4418F9AD6EC3}" dt="2018-03-28T01:59:14.817" v="1580" actId="1076"/>
          <ac:picMkLst>
            <pc:docMk/>
            <pc:sldMk cId="721608739" sldId="269"/>
            <ac:picMk id="5" creationId="{D3C16ABC-FA17-4624-9FA5-90F872E8D9CA}"/>
          </ac:picMkLst>
        </pc:picChg>
        <pc:picChg chg="add mod ord">
          <ac:chgData name="Yeu Tyng Cheow" userId="e4ff6b98-79c3-4716-911b-0b298b5dc52f" providerId="ADAL" clId="{4EAE947B-7BD7-458E-B393-4418F9AD6EC3}" dt="2018-03-28T01:59:05.503" v="1578" actId="1076"/>
          <ac:picMkLst>
            <pc:docMk/>
            <pc:sldMk cId="721608739" sldId="269"/>
            <ac:picMk id="6" creationId="{7E048BB1-1A14-457E-97D0-F1097A2AA974}"/>
          </ac:picMkLst>
        </pc:picChg>
        <pc:picChg chg="add mod ord">
          <ac:chgData name="Yeu Tyng Cheow" userId="e4ff6b98-79c3-4716-911b-0b298b5dc52f" providerId="ADAL" clId="{4EAE947B-7BD7-458E-B393-4418F9AD6EC3}" dt="2018-03-28T01:59:17.121" v="1581" actId="1076"/>
          <ac:picMkLst>
            <pc:docMk/>
            <pc:sldMk cId="721608739" sldId="269"/>
            <ac:picMk id="7" creationId="{24EE3C86-F06A-4C64-BE51-3965AA642632}"/>
          </ac:picMkLst>
        </pc:picChg>
        <pc:cxnChg chg="add del">
          <ac:chgData name="Yeu Tyng Cheow" userId="e4ff6b98-79c3-4716-911b-0b298b5dc52f" providerId="ADAL" clId="{4EAE947B-7BD7-458E-B393-4418F9AD6EC3}" dt="2018-03-28T01:54:24.005" v="1540" actId="26606"/>
          <ac:cxnSpMkLst>
            <pc:docMk/>
            <pc:sldMk cId="721608739" sldId="269"/>
            <ac:cxnSpMk id="12" creationId="{552C9D00-ED9F-4442-8D7F-64CF10469036}"/>
          </ac:cxnSpMkLst>
        </pc:cxnChg>
        <pc:cxnChg chg="add del">
          <ac:chgData name="Yeu Tyng Cheow" userId="e4ff6b98-79c3-4716-911b-0b298b5dc52f" providerId="ADAL" clId="{4EAE947B-7BD7-458E-B393-4418F9AD6EC3}" dt="2018-03-28T01:54:24.005" v="1540" actId="26606"/>
          <ac:cxnSpMkLst>
            <pc:docMk/>
            <pc:sldMk cId="721608739" sldId="269"/>
            <ac:cxnSpMk id="14" creationId="{E7075234-8CDB-44D4-B823-DF0FD9AD0A81}"/>
          </ac:cxnSpMkLst>
        </pc:cxnChg>
        <pc:cxnChg chg="add del">
          <ac:chgData name="Yeu Tyng Cheow" userId="e4ff6b98-79c3-4716-911b-0b298b5dc52f" providerId="ADAL" clId="{4EAE947B-7BD7-458E-B393-4418F9AD6EC3}" dt="2018-03-28T01:54:24.005" v="1540" actId="26606"/>
          <ac:cxnSpMkLst>
            <pc:docMk/>
            <pc:sldMk cId="721608739" sldId="269"/>
            <ac:cxnSpMk id="16" creationId="{2FCBCA69-AF98-43A2-A013-9704E41C6299}"/>
          </ac:cxnSpMkLst>
        </pc:cxnChg>
        <pc:cxnChg chg="add del">
          <ac:chgData name="Yeu Tyng Cheow" userId="e4ff6b98-79c3-4716-911b-0b298b5dc52f" providerId="ADAL" clId="{4EAE947B-7BD7-458E-B393-4418F9AD6EC3}" dt="2018-03-28T01:54:24.005" v="1540" actId="26606"/>
          <ac:cxnSpMkLst>
            <pc:docMk/>
            <pc:sldMk cId="721608739" sldId="269"/>
            <ac:cxnSpMk id="18" creationId="{086A7BE2-AEF6-45FF-BFD0-EE1FF7DF4178}"/>
          </ac:cxnSpMkLst>
        </pc:cxnChg>
        <pc:cxnChg chg="add del">
          <ac:chgData name="Yeu Tyng Cheow" userId="e4ff6b98-79c3-4716-911b-0b298b5dc52f" providerId="ADAL" clId="{4EAE947B-7BD7-458E-B393-4418F9AD6EC3}" dt="2018-03-28T01:54:24.005" v="1540" actId="26606"/>
          <ac:cxnSpMkLst>
            <pc:docMk/>
            <pc:sldMk cId="721608739" sldId="269"/>
            <ac:cxnSpMk id="20" creationId="{F3B330EF-E94B-42E3-93A3-4FBDCDF47EA7}"/>
          </ac:cxnSpMkLst>
        </pc:cxnChg>
        <pc:cxnChg chg="add del">
          <ac:chgData name="Yeu Tyng Cheow" userId="e4ff6b98-79c3-4716-911b-0b298b5dc52f" providerId="ADAL" clId="{4EAE947B-7BD7-458E-B393-4418F9AD6EC3}" dt="2018-03-28T01:54:27.085" v="1542" actId="26606"/>
          <ac:cxnSpMkLst>
            <pc:docMk/>
            <pc:sldMk cId="721608739" sldId="269"/>
            <ac:cxnSpMk id="38" creationId="{552C9D00-ED9F-4442-8D7F-64CF10469036}"/>
          </ac:cxnSpMkLst>
        </pc:cxnChg>
        <pc:cxnChg chg="add del">
          <ac:chgData name="Yeu Tyng Cheow" userId="e4ff6b98-79c3-4716-911b-0b298b5dc52f" providerId="ADAL" clId="{4EAE947B-7BD7-458E-B393-4418F9AD6EC3}" dt="2018-03-28T01:54:27.085" v="1542" actId="26606"/>
          <ac:cxnSpMkLst>
            <pc:docMk/>
            <pc:sldMk cId="721608739" sldId="269"/>
            <ac:cxnSpMk id="39" creationId="{E7075234-8CDB-44D4-B823-DF0FD9AD0A81}"/>
          </ac:cxnSpMkLst>
        </pc:cxnChg>
        <pc:cxnChg chg="add del">
          <ac:chgData name="Yeu Tyng Cheow" userId="e4ff6b98-79c3-4716-911b-0b298b5dc52f" providerId="ADAL" clId="{4EAE947B-7BD7-458E-B393-4418F9AD6EC3}" dt="2018-03-28T01:54:27.085" v="1542" actId="26606"/>
          <ac:cxnSpMkLst>
            <pc:docMk/>
            <pc:sldMk cId="721608739" sldId="269"/>
            <ac:cxnSpMk id="40" creationId="{2FCBCA69-AF98-43A2-A013-9704E41C6299}"/>
          </ac:cxnSpMkLst>
        </pc:cxnChg>
        <pc:cxnChg chg="add del">
          <ac:chgData name="Yeu Tyng Cheow" userId="e4ff6b98-79c3-4716-911b-0b298b5dc52f" providerId="ADAL" clId="{4EAE947B-7BD7-458E-B393-4418F9AD6EC3}" dt="2018-03-28T01:54:27.085" v="1542" actId="26606"/>
          <ac:cxnSpMkLst>
            <pc:docMk/>
            <pc:sldMk cId="721608739" sldId="269"/>
            <ac:cxnSpMk id="41" creationId="{086A7BE2-AEF6-45FF-BFD0-EE1FF7DF4178}"/>
          </ac:cxnSpMkLst>
        </pc:cxnChg>
        <pc:cxnChg chg="add del">
          <ac:chgData name="Yeu Tyng Cheow" userId="e4ff6b98-79c3-4716-911b-0b298b5dc52f" providerId="ADAL" clId="{4EAE947B-7BD7-458E-B393-4418F9AD6EC3}" dt="2018-03-28T01:54:27.085" v="1542" actId="26606"/>
          <ac:cxnSpMkLst>
            <pc:docMk/>
            <pc:sldMk cId="721608739" sldId="269"/>
            <ac:cxnSpMk id="42" creationId="{F3B330EF-E94B-42E3-93A3-4FBDCDF47EA7}"/>
          </ac:cxnSpMkLst>
        </pc:cxnChg>
        <pc:cxnChg chg="add del">
          <ac:chgData name="Yeu Tyng Cheow" userId="e4ff6b98-79c3-4716-911b-0b298b5dc52f" providerId="ADAL" clId="{4EAE947B-7BD7-458E-B393-4418F9AD6EC3}" dt="2018-03-28T01:54:30.164" v="1544" actId="26606"/>
          <ac:cxnSpMkLst>
            <pc:docMk/>
            <pc:sldMk cId="721608739" sldId="269"/>
            <ac:cxnSpMk id="49" creationId="{552C9D00-ED9F-4442-8D7F-64CF10469036}"/>
          </ac:cxnSpMkLst>
        </pc:cxnChg>
        <pc:cxnChg chg="add del">
          <ac:chgData name="Yeu Tyng Cheow" userId="e4ff6b98-79c3-4716-911b-0b298b5dc52f" providerId="ADAL" clId="{4EAE947B-7BD7-458E-B393-4418F9AD6EC3}" dt="2018-03-28T01:54:30.164" v="1544" actId="26606"/>
          <ac:cxnSpMkLst>
            <pc:docMk/>
            <pc:sldMk cId="721608739" sldId="269"/>
            <ac:cxnSpMk id="50" creationId="{E7075234-8CDB-44D4-B823-DF0FD9AD0A81}"/>
          </ac:cxnSpMkLst>
        </pc:cxnChg>
        <pc:cxnChg chg="add del">
          <ac:chgData name="Yeu Tyng Cheow" userId="e4ff6b98-79c3-4716-911b-0b298b5dc52f" providerId="ADAL" clId="{4EAE947B-7BD7-458E-B393-4418F9AD6EC3}" dt="2018-03-28T01:54:30.164" v="1544" actId="26606"/>
          <ac:cxnSpMkLst>
            <pc:docMk/>
            <pc:sldMk cId="721608739" sldId="269"/>
            <ac:cxnSpMk id="51" creationId="{2FCBCA69-AF98-43A2-A013-9704E41C6299}"/>
          </ac:cxnSpMkLst>
        </pc:cxnChg>
        <pc:cxnChg chg="add del">
          <ac:chgData name="Yeu Tyng Cheow" userId="e4ff6b98-79c3-4716-911b-0b298b5dc52f" providerId="ADAL" clId="{4EAE947B-7BD7-458E-B393-4418F9AD6EC3}" dt="2018-03-28T01:54:30.164" v="1544" actId="26606"/>
          <ac:cxnSpMkLst>
            <pc:docMk/>
            <pc:sldMk cId="721608739" sldId="269"/>
            <ac:cxnSpMk id="52" creationId="{086A7BE2-AEF6-45FF-BFD0-EE1FF7DF4178}"/>
          </ac:cxnSpMkLst>
        </pc:cxnChg>
        <pc:cxnChg chg="add del">
          <ac:chgData name="Yeu Tyng Cheow" userId="e4ff6b98-79c3-4716-911b-0b298b5dc52f" providerId="ADAL" clId="{4EAE947B-7BD7-458E-B393-4418F9AD6EC3}" dt="2018-03-28T01:54:30.164" v="1544" actId="26606"/>
          <ac:cxnSpMkLst>
            <pc:docMk/>
            <pc:sldMk cId="721608739" sldId="269"/>
            <ac:cxnSpMk id="53" creationId="{F3B330EF-E94B-42E3-93A3-4FBDCDF47EA7}"/>
          </ac:cxnSpMkLst>
        </pc:cxnChg>
        <pc:cxnChg chg="add del">
          <ac:chgData name="Yeu Tyng Cheow" userId="e4ff6b98-79c3-4716-911b-0b298b5dc52f" providerId="ADAL" clId="{4EAE947B-7BD7-458E-B393-4418F9AD6EC3}" dt="2018-03-28T01:54:34.281" v="1546" actId="26606"/>
          <ac:cxnSpMkLst>
            <pc:docMk/>
            <pc:sldMk cId="721608739" sldId="269"/>
            <ac:cxnSpMk id="62" creationId="{552C9D00-ED9F-4442-8D7F-64CF10469036}"/>
          </ac:cxnSpMkLst>
        </pc:cxnChg>
        <pc:cxnChg chg="add del">
          <ac:chgData name="Yeu Tyng Cheow" userId="e4ff6b98-79c3-4716-911b-0b298b5dc52f" providerId="ADAL" clId="{4EAE947B-7BD7-458E-B393-4418F9AD6EC3}" dt="2018-03-28T01:54:34.281" v="1546" actId="26606"/>
          <ac:cxnSpMkLst>
            <pc:docMk/>
            <pc:sldMk cId="721608739" sldId="269"/>
            <ac:cxnSpMk id="63" creationId="{E7075234-8CDB-44D4-B823-DF0FD9AD0A81}"/>
          </ac:cxnSpMkLst>
        </pc:cxnChg>
        <pc:cxnChg chg="add del">
          <ac:chgData name="Yeu Tyng Cheow" userId="e4ff6b98-79c3-4716-911b-0b298b5dc52f" providerId="ADAL" clId="{4EAE947B-7BD7-458E-B393-4418F9AD6EC3}" dt="2018-03-28T01:54:34.281" v="1546" actId="26606"/>
          <ac:cxnSpMkLst>
            <pc:docMk/>
            <pc:sldMk cId="721608739" sldId="269"/>
            <ac:cxnSpMk id="64" creationId="{2FCBCA69-AF98-43A2-A013-9704E41C6299}"/>
          </ac:cxnSpMkLst>
        </pc:cxnChg>
        <pc:cxnChg chg="add del">
          <ac:chgData name="Yeu Tyng Cheow" userId="e4ff6b98-79c3-4716-911b-0b298b5dc52f" providerId="ADAL" clId="{4EAE947B-7BD7-458E-B393-4418F9AD6EC3}" dt="2018-03-28T01:54:34.281" v="1546" actId="26606"/>
          <ac:cxnSpMkLst>
            <pc:docMk/>
            <pc:sldMk cId="721608739" sldId="269"/>
            <ac:cxnSpMk id="65" creationId="{086A7BE2-AEF6-45FF-BFD0-EE1FF7DF4178}"/>
          </ac:cxnSpMkLst>
        </pc:cxnChg>
        <pc:cxnChg chg="add del">
          <ac:chgData name="Yeu Tyng Cheow" userId="e4ff6b98-79c3-4716-911b-0b298b5dc52f" providerId="ADAL" clId="{4EAE947B-7BD7-458E-B393-4418F9AD6EC3}" dt="2018-03-28T01:54:34.281" v="1546" actId="26606"/>
          <ac:cxnSpMkLst>
            <pc:docMk/>
            <pc:sldMk cId="721608739" sldId="269"/>
            <ac:cxnSpMk id="66" creationId="{F3B330EF-E94B-42E3-93A3-4FBDCDF47EA7}"/>
          </ac:cxnSpMkLst>
        </pc:cxnChg>
        <pc:cxnChg chg="add del">
          <ac:chgData name="Yeu Tyng Cheow" userId="e4ff6b98-79c3-4716-911b-0b298b5dc52f" providerId="ADAL" clId="{4EAE947B-7BD7-458E-B393-4418F9AD6EC3}" dt="2018-03-28T01:54:41.325" v="1548" actId="26606"/>
          <ac:cxnSpMkLst>
            <pc:docMk/>
            <pc:sldMk cId="721608739" sldId="269"/>
            <ac:cxnSpMk id="74" creationId="{552C9D00-ED9F-4442-8D7F-64CF10469036}"/>
          </ac:cxnSpMkLst>
        </pc:cxnChg>
        <pc:cxnChg chg="add del">
          <ac:chgData name="Yeu Tyng Cheow" userId="e4ff6b98-79c3-4716-911b-0b298b5dc52f" providerId="ADAL" clId="{4EAE947B-7BD7-458E-B393-4418F9AD6EC3}" dt="2018-03-28T01:54:41.325" v="1548" actId="26606"/>
          <ac:cxnSpMkLst>
            <pc:docMk/>
            <pc:sldMk cId="721608739" sldId="269"/>
            <ac:cxnSpMk id="75" creationId="{E7075234-8CDB-44D4-B823-DF0FD9AD0A81}"/>
          </ac:cxnSpMkLst>
        </pc:cxnChg>
        <pc:cxnChg chg="add del">
          <ac:chgData name="Yeu Tyng Cheow" userId="e4ff6b98-79c3-4716-911b-0b298b5dc52f" providerId="ADAL" clId="{4EAE947B-7BD7-458E-B393-4418F9AD6EC3}" dt="2018-03-28T01:54:41.325" v="1548" actId="26606"/>
          <ac:cxnSpMkLst>
            <pc:docMk/>
            <pc:sldMk cId="721608739" sldId="269"/>
            <ac:cxnSpMk id="76" creationId="{2FCBCA69-AF98-43A2-A013-9704E41C6299}"/>
          </ac:cxnSpMkLst>
        </pc:cxnChg>
        <pc:cxnChg chg="add del">
          <ac:chgData name="Yeu Tyng Cheow" userId="e4ff6b98-79c3-4716-911b-0b298b5dc52f" providerId="ADAL" clId="{4EAE947B-7BD7-458E-B393-4418F9AD6EC3}" dt="2018-03-28T01:54:41.325" v="1548" actId="26606"/>
          <ac:cxnSpMkLst>
            <pc:docMk/>
            <pc:sldMk cId="721608739" sldId="269"/>
            <ac:cxnSpMk id="77" creationId="{086A7BE2-AEF6-45FF-BFD0-EE1FF7DF4178}"/>
          </ac:cxnSpMkLst>
        </pc:cxnChg>
        <pc:cxnChg chg="add del">
          <ac:chgData name="Yeu Tyng Cheow" userId="e4ff6b98-79c3-4716-911b-0b298b5dc52f" providerId="ADAL" clId="{4EAE947B-7BD7-458E-B393-4418F9AD6EC3}" dt="2018-03-28T01:54:41.325" v="1548" actId="26606"/>
          <ac:cxnSpMkLst>
            <pc:docMk/>
            <pc:sldMk cId="721608739" sldId="269"/>
            <ac:cxnSpMk id="78" creationId="{F3B330EF-E94B-42E3-93A3-4FBDCDF47EA7}"/>
          </ac:cxnSpMkLst>
        </pc:cxnChg>
      </pc:sldChg>
      <pc:sldChg chg="addSp delSp modSp add mod setBg">
        <pc:chgData name="Yeu Tyng Cheow" userId="e4ff6b98-79c3-4716-911b-0b298b5dc52f" providerId="ADAL" clId="{4EAE947B-7BD7-458E-B393-4418F9AD6EC3}" dt="2018-03-28T02:06:31.778" v="2203" actId="20577"/>
        <pc:sldMkLst>
          <pc:docMk/>
          <pc:sldMk cId="2277949536" sldId="270"/>
        </pc:sldMkLst>
        <pc:spChg chg="mod">
          <ac:chgData name="Yeu Tyng Cheow" userId="e4ff6b98-79c3-4716-911b-0b298b5dc52f" providerId="ADAL" clId="{4EAE947B-7BD7-458E-B393-4418F9AD6EC3}" dt="2018-03-28T02:06:31.778" v="2203" actId="20577"/>
          <ac:spMkLst>
            <pc:docMk/>
            <pc:sldMk cId="2277949536" sldId="270"/>
            <ac:spMk id="2" creationId="{4BF2D7C8-3680-482B-AD0F-A2E76EAAE088}"/>
          </ac:spMkLst>
        </pc:spChg>
        <pc:spChg chg="del mod">
          <ac:chgData name="Yeu Tyng Cheow" userId="e4ff6b98-79c3-4716-911b-0b298b5dc52f" providerId="ADAL" clId="{4EAE947B-7BD7-458E-B393-4418F9AD6EC3}" dt="2018-03-28T02:06:19.530" v="2201" actId="26606"/>
          <ac:spMkLst>
            <pc:docMk/>
            <pc:sldMk cId="2277949536" sldId="270"/>
            <ac:spMk id="3" creationId="{DECB869F-7C54-4EE0-AB4E-4F9B3290AE60}"/>
          </ac:spMkLst>
        </pc:spChg>
        <pc:spChg chg="add">
          <ac:chgData name="Yeu Tyng Cheow" userId="e4ff6b98-79c3-4716-911b-0b298b5dc52f" providerId="ADAL" clId="{4EAE947B-7BD7-458E-B393-4418F9AD6EC3}" dt="2018-03-28T02:06:19.530" v="2201" actId="26606"/>
          <ac:spMkLst>
            <pc:docMk/>
            <pc:sldMk cId="2277949536" sldId="270"/>
            <ac:spMk id="10" creationId="{0C7DCED8-1C76-4B74-964D-144D4161051A}"/>
          </ac:spMkLst>
        </pc:spChg>
        <pc:graphicFrameChg chg="add">
          <ac:chgData name="Yeu Tyng Cheow" userId="e4ff6b98-79c3-4716-911b-0b298b5dc52f" providerId="ADAL" clId="{4EAE947B-7BD7-458E-B393-4418F9AD6EC3}" dt="2018-03-28T02:06:19.530" v="2201" actId="26606"/>
          <ac:graphicFrameMkLst>
            <pc:docMk/>
            <pc:sldMk cId="2277949536" sldId="270"/>
            <ac:graphicFrameMk id="5" creationId="{8623B2E9-31A7-4C56-B7A8-B620F5DFA8B5}"/>
          </ac:graphicFrameMkLst>
        </pc:graphicFrameChg>
      </pc:sldChg>
      <pc:sldChg chg="addSp delSp modSp add mod setBg">
        <pc:chgData name="Yeu Tyng Cheow" userId="e4ff6b98-79c3-4716-911b-0b298b5dc52f" providerId="ADAL" clId="{4EAE947B-7BD7-458E-B393-4418F9AD6EC3}" dt="2018-03-28T02:09:06.843" v="2245" actId="27614"/>
        <pc:sldMkLst>
          <pc:docMk/>
          <pc:sldMk cId="1483647920" sldId="271"/>
        </pc:sldMkLst>
        <pc:spChg chg="mod">
          <ac:chgData name="Yeu Tyng Cheow" userId="e4ff6b98-79c3-4716-911b-0b298b5dc52f" providerId="ADAL" clId="{4EAE947B-7BD7-458E-B393-4418F9AD6EC3}" dt="2018-03-28T02:08:57.712" v="2244" actId="26606"/>
          <ac:spMkLst>
            <pc:docMk/>
            <pc:sldMk cId="1483647920" sldId="271"/>
            <ac:spMk id="2" creationId="{54E77A60-A7C7-4D75-9EED-A3A98E109A0B}"/>
          </ac:spMkLst>
        </pc:spChg>
        <pc:spChg chg="del">
          <ac:chgData name="Yeu Tyng Cheow" userId="e4ff6b98-79c3-4716-911b-0b298b5dc52f" providerId="ADAL" clId="{4EAE947B-7BD7-458E-B393-4418F9AD6EC3}" dt="2018-03-28T02:07:11.523" v="2205"/>
          <ac:spMkLst>
            <pc:docMk/>
            <pc:sldMk cId="1483647920" sldId="271"/>
            <ac:spMk id="3" creationId="{5BC85D47-195C-4BDB-8FCC-BA1AE410FBFD}"/>
          </ac:spMkLst>
        </pc:spChg>
        <pc:spChg chg="add del mod">
          <ac:chgData name="Yeu Tyng Cheow" userId="e4ff6b98-79c3-4716-911b-0b298b5dc52f" providerId="ADAL" clId="{4EAE947B-7BD7-458E-B393-4418F9AD6EC3}" dt="2018-03-28T02:08:57.712" v="2244" actId="26606"/>
          <ac:spMkLst>
            <pc:docMk/>
            <pc:sldMk cId="1483647920" sldId="271"/>
            <ac:spMk id="6" creationId="{DCADEC5E-3C56-46AF-90A6-86BE22A7658C}"/>
          </ac:spMkLst>
        </pc:spChg>
        <pc:spChg chg="add del">
          <ac:chgData name="Yeu Tyng Cheow" userId="e4ff6b98-79c3-4716-911b-0b298b5dc52f" providerId="ADAL" clId="{4EAE947B-7BD7-458E-B393-4418F9AD6EC3}" dt="2018-03-28T02:08:48.571" v="2239" actId="26606"/>
          <ac:spMkLst>
            <pc:docMk/>
            <pc:sldMk cId="1483647920" sldId="271"/>
            <ac:spMk id="12" creationId="{8F4E830A-06F9-4EAA-9E65-110CF2421798}"/>
          </ac:spMkLst>
        </pc:spChg>
        <pc:spChg chg="add del">
          <ac:chgData name="Yeu Tyng Cheow" userId="e4ff6b98-79c3-4716-911b-0b298b5dc52f" providerId="ADAL" clId="{4EAE947B-7BD7-458E-B393-4418F9AD6EC3}" dt="2018-03-28T02:08:55.712" v="2241" actId="26606"/>
          <ac:spMkLst>
            <pc:docMk/>
            <pc:sldMk cId="1483647920" sldId="271"/>
            <ac:spMk id="20" creationId="{F87E2805-D1B3-4C2E-BCAD-936F574958CB}"/>
          </ac:spMkLst>
        </pc:spChg>
        <pc:spChg chg="add del">
          <ac:chgData name="Yeu Tyng Cheow" userId="e4ff6b98-79c3-4716-911b-0b298b5dc52f" providerId="ADAL" clId="{4EAE947B-7BD7-458E-B393-4418F9AD6EC3}" dt="2018-03-28T02:08:57.658" v="2243" actId="26606"/>
          <ac:spMkLst>
            <pc:docMk/>
            <pc:sldMk cId="1483647920" sldId="271"/>
            <ac:spMk id="23" creationId="{E1502E16-A78C-4A80-AD10-3646FBB87050}"/>
          </ac:spMkLst>
        </pc:spChg>
        <pc:spChg chg="add">
          <ac:chgData name="Yeu Tyng Cheow" userId="e4ff6b98-79c3-4716-911b-0b298b5dc52f" providerId="ADAL" clId="{4EAE947B-7BD7-458E-B393-4418F9AD6EC3}" dt="2018-03-28T02:08:57.712" v="2244" actId="26606"/>
          <ac:spMkLst>
            <pc:docMk/>
            <pc:sldMk cId="1483647920" sldId="271"/>
            <ac:spMk id="32" creationId="{B3A01C35-BA85-48A8-B55E-143BA21CF98C}"/>
          </ac:spMkLst>
        </pc:spChg>
        <pc:spChg chg="add">
          <ac:chgData name="Yeu Tyng Cheow" userId="e4ff6b98-79c3-4716-911b-0b298b5dc52f" providerId="ADAL" clId="{4EAE947B-7BD7-458E-B393-4418F9AD6EC3}" dt="2018-03-28T02:08:57.712" v="2244" actId="26606"/>
          <ac:spMkLst>
            <pc:docMk/>
            <pc:sldMk cId="1483647920" sldId="271"/>
            <ac:spMk id="37" creationId="{BC307542-EE90-4E2E-B693-14BDBCB3AA7B}"/>
          </ac:spMkLst>
        </pc:spChg>
        <pc:spChg chg="add">
          <ac:chgData name="Yeu Tyng Cheow" userId="e4ff6b98-79c3-4716-911b-0b298b5dc52f" providerId="ADAL" clId="{4EAE947B-7BD7-458E-B393-4418F9AD6EC3}" dt="2018-03-28T02:08:57.712" v="2244" actId="26606"/>
          <ac:spMkLst>
            <pc:docMk/>
            <pc:sldMk cId="1483647920" sldId="271"/>
            <ac:spMk id="39" creationId="{DCADEC5E-3C56-46AF-90A6-86BE22A7658C}"/>
          </ac:spMkLst>
        </pc:spChg>
        <pc:grpChg chg="add del">
          <ac:chgData name="Yeu Tyng Cheow" userId="e4ff6b98-79c3-4716-911b-0b298b5dc52f" providerId="ADAL" clId="{4EAE947B-7BD7-458E-B393-4418F9AD6EC3}" dt="2018-03-28T02:08:55.712" v="2241" actId="26606"/>
          <ac:grpSpMkLst>
            <pc:docMk/>
            <pc:sldMk cId="1483647920" sldId="271"/>
            <ac:grpSpMk id="14" creationId="{18F4E55F-1047-4B87-A3CF-D04208916A8B}"/>
          </ac:grpSpMkLst>
        </pc:grpChg>
        <pc:grpChg chg="add del">
          <ac:chgData name="Yeu Tyng Cheow" userId="e4ff6b98-79c3-4716-911b-0b298b5dc52f" providerId="ADAL" clId="{4EAE947B-7BD7-458E-B393-4418F9AD6EC3}" dt="2018-03-28T02:08:57.658" v="2243" actId="26606"/>
          <ac:grpSpMkLst>
            <pc:docMk/>
            <pc:sldMk cId="1483647920" sldId="271"/>
            <ac:grpSpMk id="25" creationId="{480356AB-9A93-4182-A651-EA8B6FBECCA0}"/>
          </ac:grpSpMkLst>
        </pc:grpChg>
        <pc:grpChg chg="add">
          <ac:chgData name="Yeu Tyng Cheow" userId="e4ff6b98-79c3-4716-911b-0b298b5dc52f" providerId="ADAL" clId="{4EAE947B-7BD7-458E-B393-4418F9AD6EC3}" dt="2018-03-28T02:08:57.712" v="2244" actId="26606"/>
          <ac:grpSpMkLst>
            <pc:docMk/>
            <pc:sldMk cId="1483647920" sldId="271"/>
            <ac:grpSpMk id="33" creationId="{B892C16D-E4DF-40C1-B474-0B2188FCEA3B}"/>
          </ac:grpSpMkLst>
        </pc:grpChg>
        <pc:picChg chg="add del mod">
          <ac:chgData name="Yeu Tyng Cheow" userId="e4ff6b98-79c3-4716-911b-0b298b5dc52f" providerId="ADAL" clId="{4EAE947B-7BD7-458E-B393-4418F9AD6EC3}" dt="2018-03-28T02:08:28.276" v="2236" actId="478"/>
          <ac:picMkLst>
            <pc:docMk/>
            <pc:sldMk cId="1483647920" sldId="271"/>
            <ac:picMk id="4" creationId="{3899AE20-013A-4987-A0E8-604ED9436AF8}"/>
          </ac:picMkLst>
        </pc:picChg>
        <pc:picChg chg="add del mod ord">
          <ac:chgData name="Yeu Tyng Cheow" userId="e4ff6b98-79c3-4716-911b-0b298b5dc52f" providerId="ADAL" clId="{4EAE947B-7BD7-458E-B393-4418F9AD6EC3}" dt="2018-03-28T02:08:57.712" v="2244" actId="26606"/>
          <ac:picMkLst>
            <pc:docMk/>
            <pc:sldMk cId="1483647920" sldId="271"/>
            <ac:picMk id="7" creationId="{2C3CDD6B-6D03-4ABA-A657-AE77BF898EA5}"/>
          </ac:picMkLst>
        </pc:picChg>
        <pc:picChg chg="add del">
          <ac:chgData name="Yeu Tyng Cheow" userId="e4ff6b98-79c3-4716-911b-0b298b5dc52f" providerId="ADAL" clId="{4EAE947B-7BD7-458E-B393-4418F9AD6EC3}" dt="2018-03-28T02:08:57.658" v="2243" actId="26606"/>
          <ac:picMkLst>
            <pc:docMk/>
            <pc:sldMk cId="1483647920" sldId="271"/>
            <ac:picMk id="10" creationId="{2C3CDD6B-6D03-4ABA-A657-AE77BF898EA5}"/>
          </ac:picMkLst>
        </pc:picChg>
        <pc:picChg chg="add mod">
          <ac:chgData name="Yeu Tyng Cheow" userId="e4ff6b98-79c3-4716-911b-0b298b5dc52f" providerId="ADAL" clId="{4EAE947B-7BD7-458E-B393-4418F9AD6EC3}" dt="2018-03-28T02:09:06.843" v="2245" actId="27614"/>
          <ac:picMkLst>
            <pc:docMk/>
            <pc:sldMk cId="1483647920" sldId="271"/>
            <ac:picMk id="38" creationId="{2C3CDD6B-6D03-4ABA-A657-AE77BF898EA5}"/>
          </ac:picMkLst>
        </pc:picChg>
        <pc:cxnChg chg="add del">
          <ac:chgData name="Yeu Tyng Cheow" userId="e4ff6b98-79c3-4716-911b-0b298b5dc52f" providerId="ADAL" clId="{4EAE947B-7BD7-458E-B393-4418F9AD6EC3}" dt="2018-03-28T02:08:57.658" v="2243" actId="26606"/>
          <ac:cxnSpMkLst>
            <pc:docMk/>
            <pc:sldMk cId="1483647920" sldId="271"/>
            <ac:cxnSpMk id="13" creationId="{C9E04345-1043-4D96-ABE6-00F6ACF69694}"/>
          </ac:cxnSpMkLst>
        </pc:cxnChg>
        <pc:cxnChg chg="add del">
          <ac:chgData name="Yeu Tyng Cheow" userId="e4ff6b98-79c3-4716-911b-0b298b5dc52f" providerId="ADAL" clId="{4EAE947B-7BD7-458E-B393-4418F9AD6EC3}" dt="2018-03-28T02:08:57.658" v="2243" actId="26606"/>
          <ac:cxnSpMkLst>
            <pc:docMk/>
            <pc:sldMk cId="1483647920" sldId="271"/>
            <ac:cxnSpMk id="15" creationId="{D7EE1466-9BC6-4EB8-9018-C6B91A8C8BE8}"/>
          </ac:cxnSpMkLst>
        </pc:cxnChg>
        <pc:cxnChg chg="add del">
          <ac:chgData name="Yeu Tyng Cheow" userId="e4ff6b98-79c3-4716-911b-0b298b5dc52f" providerId="ADAL" clId="{4EAE947B-7BD7-458E-B393-4418F9AD6EC3}" dt="2018-03-28T02:08:57.658" v="2243" actId="26606"/>
          <ac:cxnSpMkLst>
            <pc:docMk/>
            <pc:sldMk cId="1483647920" sldId="271"/>
            <ac:cxnSpMk id="17" creationId="{C1E67979-53DE-4CF0-9CA5-9AF63F6738DE}"/>
          </ac:cxnSpMkLst>
        </pc:cxnChg>
        <pc:cxnChg chg="add del">
          <ac:chgData name="Yeu Tyng Cheow" userId="e4ff6b98-79c3-4716-911b-0b298b5dc52f" providerId="ADAL" clId="{4EAE947B-7BD7-458E-B393-4418F9AD6EC3}" dt="2018-03-28T02:08:57.658" v="2243" actId="26606"/>
          <ac:cxnSpMkLst>
            <pc:docMk/>
            <pc:sldMk cId="1483647920" sldId="271"/>
            <ac:cxnSpMk id="19" creationId="{9F843DF4-BA4F-4BAE-B081-09118B7CE968}"/>
          </ac:cxnSpMkLst>
        </pc:cxnChg>
        <pc:cxnChg chg="add del">
          <ac:chgData name="Yeu Tyng Cheow" userId="e4ff6b98-79c3-4716-911b-0b298b5dc52f" providerId="ADAL" clId="{4EAE947B-7BD7-458E-B393-4418F9AD6EC3}" dt="2018-03-28T02:08:57.658" v="2243" actId="26606"/>
          <ac:cxnSpMkLst>
            <pc:docMk/>
            <pc:sldMk cId="1483647920" sldId="271"/>
            <ac:cxnSpMk id="21" creationId="{127259AD-7457-460C-8758-B05705CFD02A}"/>
          </ac:cxnSpMkLst>
        </pc:cxnChg>
      </pc:sldChg>
      <pc:sldChg chg="addSp delSp modSp add mod setBg">
        <pc:chgData name="Yeu Tyng Cheow" userId="e4ff6b98-79c3-4716-911b-0b298b5dc52f" providerId="ADAL" clId="{4EAE947B-7BD7-458E-B393-4418F9AD6EC3}" dt="2018-03-28T02:10:40.944" v="2279" actId="27614"/>
        <pc:sldMkLst>
          <pc:docMk/>
          <pc:sldMk cId="3871328596" sldId="272"/>
        </pc:sldMkLst>
        <pc:spChg chg="mod ord">
          <ac:chgData name="Yeu Tyng Cheow" userId="e4ff6b98-79c3-4716-911b-0b298b5dc52f" providerId="ADAL" clId="{4EAE947B-7BD7-458E-B393-4418F9AD6EC3}" dt="2018-03-28T02:10:35.300" v="2278" actId="26606"/>
          <ac:spMkLst>
            <pc:docMk/>
            <pc:sldMk cId="3871328596" sldId="272"/>
            <ac:spMk id="2" creationId="{15E9192A-0026-4003-8011-7E9DB3190B62}"/>
          </ac:spMkLst>
        </pc:spChg>
        <pc:spChg chg="del">
          <ac:chgData name="Yeu Tyng Cheow" userId="e4ff6b98-79c3-4716-911b-0b298b5dc52f" providerId="ADAL" clId="{4EAE947B-7BD7-458E-B393-4418F9AD6EC3}" dt="2018-03-28T02:10:30.787" v="2277"/>
          <ac:spMkLst>
            <pc:docMk/>
            <pc:sldMk cId="3871328596" sldId="272"/>
            <ac:spMk id="3" creationId="{F24C1D56-462B-42EF-B821-78E7A682498C}"/>
          </ac:spMkLst>
        </pc:spChg>
        <pc:spChg chg="add">
          <ac:chgData name="Yeu Tyng Cheow" userId="e4ff6b98-79c3-4716-911b-0b298b5dc52f" providerId="ADAL" clId="{4EAE947B-7BD7-458E-B393-4418F9AD6EC3}" dt="2018-03-28T02:10:35.300" v="2278" actId="26606"/>
          <ac:spMkLst>
            <pc:docMk/>
            <pc:sldMk cId="3871328596" sldId="272"/>
            <ac:spMk id="19" creationId="{66636809-3F8B-47DD-A379-B1C5ECE177B7}"/>
          </ac:spMkLst>
        </pc:spChg>
        <pc:spChg chg="add">
          <ac:chgData name="Yeu Tyng Cheow" userId="e4ff6b98-79c3-4716-911b-0b298b5dc52f" providerId="ADAL" clId="{4EAE947B-7BD7-458E-B393-4418F9AD6EC3}" dt="2018-03-28T02:10:35.300" v="2278" actId="26606"/>
          <ac:spMkLst>
            <pc:docMk/>
            <pc:sldMk cId="3871328596" sldId="272"/>
            <ac:spMk id="21" creationId="{681BEBA3-7D46-4536-ADF6-B991CF616274}"/>
          </ac:spMkLst>
        </pc:spChg>
        <pc:grpChg chg="add">
          <ac:chgData name="Yeu Tyng Cheow" userId="e4ff6b98-79c3-4716-911b-0b298b5dc52f" providerId="ADAL" clId="{4EAE947B-7BD7-458E-B393-4418F9AD6EC3}" dt="2018-03-28T02:10:35.300" v="2278" actId="26606"/>
          <ac:grpSpMkLst>
            <pc:docMk/>
            <pc:sldMk cId="3871328596" sldId="272"/>
            <ac:grpSpMk id="23" creationId="{9BF16551-D19C-4721-B946-C83EF9AD5DD2}"/>
          </ac:grpSpMkLst>
        </pc:grpChg>
        <pc:picChg chg="add mod">
          <ac:chgData name="Yeu Tyng Cheow" userId="e4ff6b98-79c3-4716-911b-0b298b5dc52f" providerId="ADAL" clId="{4EAE947B-7BD7-458E-B393-4418F9AD6EC3}" dt="2018-03-28T02:10:40.944" v="2279" actId="27614"/>
          <ac:picMkLst>
            <pc:docMk/>
            <pc:sldMk cId="3871328596" sldId="272"/>
            <ac:picMk id="4" creationId="{6724D55B-5D25-42FC-A280-224B543B1B76}"/>
          </ac:picMkLst>
        </pc:picChg>
        <pc:cxnChg chg="add">
          <ac:chgData name="Yeu Tyng Cheow" userId="e4ff6b98-79c3-4716-911b-0b298b5dc52f" providerId="ADAL" clId="{4EAE947B-7BD7-458E-B393-4418F9AD6EC3}" dt="2018-03-28T02:10:35.300" v="2278" actId="26606"/>
          <ac:cxnSpMkLst>
            <pc:docMk/>
            <pc:sldMk cId="3871328596" sldId="272"/>
            <ac:cxnSpMk id="9" creationId="{C9E04345-1043-4D96-ABE6-00F6ACF69694}"/>
          </ac:cxnSpMkLst>
        </pc:cxnChg>
        <pc:cxnChg chg="add">
          <ac:chgData name="Yeu Tyng Cheow" userId="e4ff6b98-79c3-4716-911b-0b298b5dc52f" providerId="ADAL" clId="{4EAE947B-7BD7-458E-B393-4418F9AD6EC3}" dt="2018-03-28T02:10:35.300" v="2278" actId="26606"/>
          <ac:cxnSpMkLst>
            <pc:docMk/>
            <pc:sldMk cId="3871328596" sldId="272"/>
            <ac:cxnSpMk id="11" creationId="{D7EE1466-9BC6-4EB8-9018-C6B91A8C8BE8}"/>
          </ac:cxnSpMkLst>
        </pc:cxnChg>
        <pc:cxnChg chg="add">
          <ac:chgData name="Yeu Tyng Cheow" userId="e4ff6b98-79c3-4716-911b-0b298b5dc52f" providerId="ADAL" clId="{4EAE947B-7BD7-458E-B393-4418F9AD6EC3}" dt="2018-03-28T02:10:35.300" v="2278" actId="26606"/>
          <ac:cxnSpMkLst>
            <pc:docMk/>
            <pc:sldMk cId="3871328596" sldId="272"/>
            <ac:cxnSpMk id="13" creationId="{C1E67979-53DE-4CF0-9CA5-9AF63F6738DE}"/>
          </ac:cxnSpMkLst>
        </pc:cxnChg>
        <pc:cxnChg chg="add">
          <ac:chgData name="Yeu Tyng Cheow" userId="e4ff6b98-79c3-4716-911b-0b298b5dc52f" providerId="ADAL" clId="{4EAE947B-7BD7-458E-B393-4418F9AD6EC3}" dt="2018-03-28T02:10:35.300" v="2278" actId="26606"/>
          <ac:cxnSpMkLst>
            <pc:docMk/>
            <pc:sldMk cId="3871328596" sldId="272"/>
            <ac:cxnSpMk id="15" creationId="{9F843DF4-BA4F-4BAE-B081-09118B7CE968}"/>
          </ac:cxnSpMkLst>
        </pc:cxnChg>
        <pc:cxnChg chg="add">
          <ac:chgData name="Yeu Tyng Cheow" userId="e4ff6b98-79c3-4716-911b-0b298b5dc52f" providerId="ADAL" clId="{4EAE947B-7BD7-458E-B393-4418F9AD6EC3}" dt="2018-03-28T02:10:35.300" v="2278" actId="26606"/>
          <ac:cxnSpMkLst>
            <pc:docMk/>
            <pc:sldMk cId="3871328596" sldId="272"/>
            <ac:cxnSpMk id="17" creationId="{127259AD-7457-460C-8758-B05705CFD02A}"/>
          </ac:cxnSpMkLst>
        </pc:cxnChg>
      </pc:sldChg>
      <pc:sldChg chg="modSp add">
        <pc:chgData name="Yeu Tyng Cheow" userId="e4ff6b98-79c3-4716-911b-0b298b5dc52f" providerId="ADAL" clId="{4EAE947B-7BD7-458E-B393-4418F9AD6EC3}" dt="2018-03-28T02:16:07.908" v="2456" actId="20577"/>
        <pc:sldMkLst>
          <pc:docMk/>
          <pc:sldMk cId="1587902652" sldId="273"/>
        </pc:sldMkLst>
        <pc:spChg chg="mod">
          <ac:chgData name="Yeu Tyng Cheow" userId="e4ff6b98-79c3-4716-911b-0b298b5dc52f" providerId="ADAL" clId="{4EAE947B-7BD7-458E-B393-4418F9AD6EC3}" dt="2018-03-28T02:12:18.918" v="2290" actId="20577"/>
          <ac:spMkLst>
            <pc:docMk/>
            <pc:sldMk cId="1587902652" sldId="273"/>
            <ac:spMk id="2" creationId="{02DBB186-57B3-4E92-A77F-DACE3DC4BD38}"/>
          </ac:spMkLst>
        </pc:spChg>
        <pc:spChg chg="mod">
          <ac:chgData name="Yeu Tyng Cheow" userId="e4ff6b98-79c3-4716-911b-0b298b5dc52f" providerId="ADAL" clId="{4EAE947B-7BD7-458E-B393-4418F9AD6EC3}" dt="2018-03-28T02:16:07.908" v="2456" actId="20577"/>
          <ac:spMkLst>
            <pc:docMk/>
            <pc:sldMk cId="1587902652" sldId="273"/>
            <ac:spMk id="3" creationId="{E5B079DD-DE6B-4A62-A9F2-C5AAD92EF208}"/>
          </ac:spMkLst>
        </pc:spChg>
      </pc:sldChg>
      <pc:sldChg chg="modSp add">
        <pc:chgData name="Yeu Tyng Cheow" userId="e4ff6b98-79c3-4716-911b-0b298b5dc52f" providerId="ADAL" clId="{4EAE947B-7BD7-458E-B393-4418F9AD6EC3}" dt="2018-03-28T02:18:06.561" v="2595" actId="20577"/>
        <pc:sldMkLst>
          <pc:docMk/>
          <pc:sldMk cId="12778225" sldId="274"/>
        </pc:sldMkLst>
        <pc:spChg chg="mod">
          <ac:chgData name="Yeu Tyng Cheow" userId="e4ff6b98-79c3-4716-911b-0b298b5dc52f" providerId="ADAL" clId="{4EAE947B-7BD7-458E-B393-4418F9AD6EC3}" dt="2018-03-28T02:17:06.555" v="2471" actId="20577"/>
          <ac:spMkLst>
            <pc:docMk/>
            <pc:sldMk cId="12778225" sldId="274"/>
            <ac:spMk id="2" creationId="{B3C77FD1-4FFB-4AF6-A7CF-ECC951F03A4F}"/>
          </ac:spMkLst>
        </pc:spChg>
        <pc:spChg chg="mod">
          <ac:chgData name="Yeu Tyng Cheow" userId="e4ff6b98-79c3-4716-911b-0b298b5dc52f" providerId="ADAL" clId="{4EAE947B-7BD7-458E-B393-4418F9AD6EC3}" dt="2018-03-28T02:18:06.561" v="2595" actId="20577"/>
          <ac:spMkLst>
            <pc:docMk/>
            <pc:sldMk cId="12778225" sldId="274"/>
            <ac:spMk id="3" creationId="{6AA83B05-7E1B-4F2F-90C9-D0A6102A5317}"/>
          </ac:spMkLst>
        </pc:spChg>
      </pc:sldChg>
      <pc:sldChg chg="modSp add">
        <pc:chgData name="Yeu Tyng Cheow" userId="e4ff6b98-79c3-4716-911b-0b298b5dc52f" providerId="ADAL" clId="{4EAE947B-7BD7-458E-B393-4418F9AD6EC3}" dt="2018-03-28T02:19:25.315" v="2770" actId="20577"/>
        <pc:sldMkLst>
          <pc:docMk/>
          <pc:sldMk cId="1293453004" sldId="275"/>
        </pc:sldMkLst>
        <pc:spChg chg="mod">
          <ac:chgData name="Yeu Tyng Cheow" userId="e4ff6b98-79c3-4716-911b-0b298b5dc52f" providerId="ADAL" clId="{4EAE947B-7BD7-458E-B393-4418F9AD6EC3}" dt="2018-03-28T02:18:35.166" v="2613" actId="5793"/>
          <ac:spMkLst>
            <pc:docMk/>
            <pc:sldMk cId="1293453004" sldId="275"/>
            <ac:spMk id="2" creationId="{48198FDD-9615-4F6C-A6CB-77360C434108}"/>
          </ac:spMkLst>
        </pc:spChg>
        <pc:spChg chg="mod">
          <ac:chgData name="Yeu Tyng Cheow" userId="e4ff6b98-79c3-4716-911b-0b298b5dc52f" providerId="ADAL" clId="{4EAE947B-7BD7-458E-B393-4418F9AD6EC3}" dt="2018-03-28T02:19:25.315" v="2770" actId="20577"/>
          <ac:spMkLst>
            <pc:docMk/>
            <pc:sldMk cId="1293453004" sldId="275"/>
            <ac:spMk id="3" creationId="{79E8C7C2-0A43-4BD6-BD45-10E9BF5408D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6ABD4-3592-486F-AC05-73A0F78D92CF}" type="doc">
      <dgm:prSet loTypeId="urn:microsoft.com/office/officeart/2005/8/layout/defaul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13A4F175-09BF-4BF4-B3CE-479E79C5009B}">
      <dgm:prSet/>
      <dgm:spPr/>
      <dgm:t>
        <a:bodyPr/>
        <a:lstStyle/>
        <a:p>
          <a:r>
            <a:rPr lang="en-US"/>
            <a:t>Button Clicked</a:t>
          </a:r>
        </a:p>
      </dgm:t>
    </dgm:pt>
    <dgm:pt modelId="{E1B7DBA6-9CAD-4689-8290-1832E32B8F6C}" type="parTrans" cxnId="{589E6058-5B42-4AA0-828A-744DF4B8832F}">
      <dgm:prSet/>
      <dgm:spPr/>
      <dgm:t>
        <a:bodyPr/>
        <a:lstStyle/>
        <a:p>
          <a:endParaRPr lang="en-US"/>
        </a:p>
      </dgm:t>
    </dgm:pt>
    <dgm:pt modelId="{4A010D80-4F1E-4806-81A9-B2156FB94476}" type="sibTrans" cxnId="{589E6058-5B42-4AA0-828A-744DF4B8832F}">
      <dgm:prSet/>
      <dgm:spPr/>
      <dgm:t>
        <a:bodyPr/>
        <a:lstStyle/>
        <a:p>
          <a:endParaRPr lang="en-US"/>
        </a:p>
      </dgm:t>
    </dgm:pt>
    <dgm:pt modelId="{E340E97B-4644-409C-AF77-301BC5DC133A}">
      <dgm:prSet/>
      <dgm:spPr/>
      <dgm:t>
        <a:bodyPr/>
        <a:lstStyle/>
        <a:p>
          <a:r>
            <a:rPr lang="en-US"/>
            <a:t>Keyboard Pressed</a:t>
          </a:r>
        </a:p>
      </dgm:t>
    </dgm:pt>
    <dgm:pt modelId="{CAB69F05-9AC7-487D-BF1D-8B8FCD43B0F5}" type="parTrans" cxnId="{364BB91E-15B5-4F45-9210-5E638C69E99C}">
      <dgm:prSet/>
      <dgm:spPr/>
      <dgm:t>
        <a:bodyPr/>
        <a:lstStyle/>
        <a:p>
          <a:endParaRPr lang="en-US"/>
        </a:p>
      </dgm:t>
    </dgm:pt>
    <dgm:pt modelId="{90056EBF-388F-4D83-87AD-77EC70C3137B}" type="sibTrans" cxnId="{364BB91E-15B5-4F45-9210-5E638C69E99C}">
      <dgm:prSet/>
      <dgm:spPr/>
      <dgm:t>
        <a:bodyPr/>
        <a:lstStyle/>
        <a:p>
          <a:endParaRPr lang="en-US"/>
        </a:p>
      </dgm:t>
    </dgm:pt>
    <dgm:pt modelId="{2150C662-0618-48C8-88FA-26C1B2720E48}">
      <dgm:prSet/>
      <dgm:spPr/>
      <dgm:t>
        <a:bodyPr/>
        <a:lstStyle/>
        <a:p>
          <a:r>
            <a:rPr lang="en-US"/>
            <a:t>Keyboard Unpressed</a:t>
          </a:r>
        </a:p>
      </dgm:t>
    </dgm:pt>
    <dgm:pt modelId="{934C61FE-63E6-4943-B5A4-E3FC00960773}" type="parTrans" cxnId="{1D910544-E488-4DAE-A8C4-F3776CE4C4C4}">
      <dgm:prSet/>
      <dgm:spPr/>
      <dgm:t>
        <a:bodyPr/>
        <a:lstStyle/>
        <a:p>
          <a:endParaRPr lang="en-US"/>
        </a:p>
      </dgm:t>
    </dgm:pt>
    <dgm:pt modelId="{20754EFA-E9E3-4E9A-938D-9D02A6B67015}" type="sibTrans" cxnId="{1D910544-E488-4DAE-A8C4-F3776CE4C4C4}">
      <dgm:prSet/>
      <dgm:spPr/>
      <dgm:t>
        <a:bodyPr/>
        <a:lstStyle/>
        <a:p>
          <a:endParaRPr lang="en-US"/>
        </a:p>
      </dgm:t>
    </dgm:pt>
    <dgm:pt modelId="{7B1BD298-C0F7-4BEF-8DD2-0CA01896BBCD}">
      <dgm:prSet/>
      <dgm:spPr/>
      <dgm:t>
        <a:bodyPr/>
        <a:lstStyle/>
        <a:p>
          <a:r>
            <a:rPr lang="en-US"/>
            <a:t>Pointer (Mouse) Hover to Component</a:t>
          </a:r>
        </a:p>
      </dgm:t>
    </dgm:pt>
    <dgm:pt modelId="{CE7569FF-B42F-4DC9-A6BA-4DCC5557CFFB}" type="parTrans" cxnId="{CC89C32F-DF4E-4A70-BCB1-A154F19A32FC}">
      <dgm:prSet/>
      <dgm:spPr/>
      <dgm:t>
        <a:bodyPr/>
        <a:lstStyle/>
        <a:p>
          <a:endParaRPr lang="en-US"/>
        </a:p>
      </dgm:t>
    </dgm:pt>
    <dgm:pt modelId="{799E15C5-FC97-406C-935E-DC38BABA83AF}" type="sibTrans" cxnId="{CC89C32F-DF4E-4A70-BCB1-A154F19A32FC}">
      <dgm:prSet/>
      <dgm:spPr/>
      <dgm:t>
        <a:bodyPr/>
        <a:lstStyle/>
        <a:p>
          <a:endParaRPr lang="en-US"/>
        </a:p>
      </dgm:t>
    </dgm:pt>
    <dgm:pt modelId="{17EB977F-9773-4055-8328-162D67998916}">
      <dgm:prSet/>
      <dgm:spPr/>
      <dgm:t>
        <a:bodyPr/>
        <a:lstStyle/>
        <a:p>
          <a:r>
            <a:rPr lang="en-US"/>
            <a:t>Pointer (Mouse) Unhover from Component</a:t>
          </a:r>
        </a:p>
      </dgm:t>
    </dgm:pt>
    <dgm:pt modelId="{5D1F473F-7B18-43E9-AA5D-C2D7D844D12F}" type="parTrans" cxnId="{63899DA9-3EC0-45FC-BAF2-F5B8940FD717}">
      <dgm:prSet/>
      <dgm:spPr/>
      <dgm:t>
        <a:bodyPr/>
        <a:lstStyle/>
        <a:p>
          <a:endParaRPr lang="en-US"/>
        </a:p>
      </dgm:t>
    </dgm:pt>
    <dgm:pt modelId="{8C96F20A-44EE-48D3-A58D-6D80CAE0CB4E}" type="sibTrans" cxnId="{63899DA9-3EC0-45FC-BAF2-F5B8940FD717}">
      <dgm:prSet/>
      <dgm:spPr/>
      <dgm:t>
        <a:bodyPr/>
        <a:lstStyle/>
        <a:p>
          <a:endParaRPr lang="en-US"/>
        </a:p>
      </dgm:t>
    </dgm:pt>
    <dgm:pt modelId="{19E1CD91-7D22-478D-A073-416EBA3AA2D4}">
      <dgm:prSet/>
      <dgm:spPr/>
      <dgm:t>
        <a:bodyPr/>
        <a:lstStyle/>
        <a:p>
          <a:r>
            <a:rPr lang="en-US"/>
            <a:t>Page Loaded</a:t>
          </a:r>
        </a:p>
      </dgm:t>
    </dgm:pt>
    <dgm:pt modelId="{A023F149-7438-41B0-BCA7-4776A7435854}" type="parTrans" cxnId="{9C13BBC7-0EEE-4CC0-B8D5-220174360B82}">
      <dgm:prSet/>
      <dgm:spPr/>
      <dgm:t>
        <a:bodyPr/>
        <a:lstStyle/>
        <a:p>
          <a:endParaRPr lang="en-US"/>
        </a:p>
      </dgm:t>
    </dgm:pt>
    <dgm:pt modelId="{DB7432CF-5568-4963-8F0A-936C306E6947}" type="sibTrans" cxnId="{9C13BBC7-0EEE-4CC0-B8D5-220174360B82}">
      <dgm:prSet/>
      <dgm:spPr/>
      <dgm:t>
        <a:bodyPr/>
        <a:lstStyle/>
        <a:p>
          <a:endParaRPr lang="en-US"/>
        </a:p>
      </dgm:t>
    </dgm:pt>
    <dgm:pt modelId="{C1C9B76D-CC4A-4700-A1B6-0A86FF7985ED}">
      <dgm:prSet/>
      <dgm:spPr/>
      <dgm:t>
        <a:bodyPr/>
        <a:lstStyle/>
        <a:p>
          <a:r>
            <a:rPr lang="en-US"/>
            <a:t>Component Size Changed</a:t>
          </a:r>
        </a:p>
      </dgm:t>
    </dgm:pt>
    <dgm:pt modelId="{A73C8976-F235-4AE1-A4DB-2F6B080E487D}" type="parTrans" cxnId="{6F7E4D6C-4745-4018-8A33-436FE7DA7C2C}">
      <dgm:prSet/>
      <dgm:spPr/>
      <dgm:t>
        <a:bodyPr/>
        <a:lstStyle/>
        <a:p>
          <a:endParaRPr lang="en-US"/>
        </a:p>
      </dgm:t>
    </dgm:pt>
    <dgm:pt modelId="{4A5D45C6-83D0-41AB-9B31-DE37C0323A2F}" type="sibTrans" cxnId="{6F7E4D6C-4745-4018-8A33-436FE7DA7C2C}">
      <dgm:prSet/>
      <dgm:spPr/>
      <dgm:t>
        <a:bodyPr/>
        <a:lstStyle/>
        <a:p>
          <a:endParaRPr lang="en-US"/>
        </a:p>
      </dgm:t>
    </dgm:pt>
    <dgm:pt modelId="{505E980E-1520-4338-A2E3-21041440ECE4}">
      <dgm:prSet/>
      <dgm:spPr/>
      <dgm:t>
        <a:bodyPr/>
        <a:lstStyle/>
        <a:p>
          <a:r>
            <a:rPr lang="en-US"/>
            <a:t>Task Canceled</a:t>
          </a:r>
        </a:p>
      </dgm:t>
    </dgm:pt>
    <dgm:pt modelId="{54E5751F-1174-4F46-AE3C-CD4703A63236}" type="parTrans" cxnId="{3911A220-CB67-4F6A-9609-21BE94E77908}">
      <dgm:prSet/>
      <dgm:spPr/>
      <dgm:t>
        <a:bodyPr/>
        <a:lstStyle/>
        <a:p>
          <a:endParaRPr lang="en-US"/>
        </a:p>
      </dgm:t>
    </dgm:pt>
    <dgm:pt modelId="{954CB5D5-040C-4F02-B3F9-EC21DCF03E36}" type="sibTrans" cxnId="{3911A220-CB67-4F6A-9609-21BE94E77908}">
      <dgm:prSet/>
      <dgm:spPr/>
      <dgm:t>
        <a:bodyPr/>
        <a:lstStyle/>
        <a:p>
          <a:endParaRPr lang="en-US"/>
        </a:p>
      </dgm:t>
    </dgm:pt>
    <dgm:pt modelId="{3DC825AF-E43D-44BD-98AD-A63C43AACCA1}">
      <dgm:prSet/>
      <dgm:spPr/>
      <dgm:t>
        <a:bodyPr/>
        <a:lstStyle/>
        <a:p>
          <a:r>
            <a:rPr lang="en-US"/>
            <a:t>More…</a:t>
          </a:r>
        </a:p>
      </dgm:t>
    </dgm:pt>
    <dgm:pt modelId="{9E057110-DE1D-41F4-94DA-CC3E0846C453}" type="parTrans" cxnId="{CA7F2CB6-6F72-45DF-8F99-AC617826A088}">
      <dgm:prSet/>
      <dgm:spPr/>
      <dgm:t>
        <a:bodyPr/>
        <a:lstStyle/>
        <a:p>
          <a:endParaRPr lang="en-US"/>
        </a:p>
      </dgm:t>
    </dgm:pt>
    <dgm:pt modelId="{10C8646A-B4A8-4655-B3D8-010F70F1E1B1}" type="sibTrans" cxnId="{CA7F2CB6-6F72-45DF-8F99-AC617826A088}">
      <dgm:prSet/>
      <dgm:spPr/>
      <dgm:t>
        <a:bodyPr/>
        <a:lstStyle/>
        <a:p>
          <a:endParaRPr lang="en-US"/>
        </a:p>
      </dgm:t>
    </dgm:pt>
    <dgm:pt modelId="{693B2472-CBE8-4EB9-A1E6-640772E8D101}" type="pres">
      <dgm:prSet presAssocID="{D7D6ABD4-3592-486F-AC05-73A0F78D92CF}" presName="diagram" presStyleCnt="0">
        <dgm:presLayoutVars>
          <dgm:dir/>
          <dgm:resizeHandles val="exact"/>
        </dgm:presLayoutVars>
      </dgm:prSet>
      <dgm:spPr/>
    </dgm:pt>
    <dgm:pt modelId="{62ABD39D-5215-42C7-98C1-CC4CE9D4C4F7}" type="pres">
      <dgm:prSet presAssocID="{13A4F175-09BF-4BF4-B3CE-479E79C5009B}" presName="node" presStyleLbl="node1" presStyleIdx="0" presStyleCnt="9">
        <dgm:presLayoutVars>
          <dgm:bulletEnabled val="1"/>
        </dgm:presLayoutVars>
      </dgm:prSet>
      <dgm:spPr/>
    </dgm:pt>
    <dgm:pt modelId="{17C2CCF5-F55D-4565-96C0-E14C093511A5}" type="pres">
      <dgm:prSet presAssocID="{4A010D80-4F1E-4806-81A9-B2156FB94476}" presName="sibTrans" presStyleCnt="0"/>
      <dgm:spPr/>
    </dgm:pt>
    <dgm:pt modelId="{20653E46-1891-405B-9878-234C5B21D0F6}" type="pres">
      <dgm:prSet presAssocID="{E340E97B-4644-409C-AF77-301BC5DC133A}" presName="node" presStyleLbl="node1" presStyleIdx="1" presStyleCnt="9">
        <dgm:presLayoutVars>
          <dgm:bulletEnabled val="1"/>
        </dgm:presLayoutVars>
      </dgm:prSet>
      <dgm:spPr/>
    </dgm:pt>
    <dgm:pt modelId="{EC4B8D2D-16F4-43F5-8E53-F80357C74725}" type="pres">
      <dgm:prSet presAssocID="{90056EBF-388F-4D83-87AD-77EC70C3137B}" presName="sibTrans" presStyleCnt="0"/>
      <dgm:spPr/>
    </dgm:pt>
    <dgm:pt modelId="{5C2052FE-D13C-47DF-8890-93A752F77BB0}" type="pres">
      <dgm:prSet presAssocID="{2150C662-0618-48C8-88FA-26C1B2720E48}" presName="node" presStyleLbl="node1" presStyleIdx="2" presStyleCnt="9">
        <dgm:presLayoutVars>
          <dgm:bulletEnabled val="1"/>
        </dgm:presLayoutVars>
      </dgm:prSet>
      <dgm:spPr/>
    </dgm:pt>
    <dgm:pt modelId="{CAB61B52-9AB9-47A2-8D18-267566DD6ED9}" type="pres">
      <dgm:prSet presAssocID="{20754EFA-E9E3-4E9A-938D-9D02A6B67015}" presName="sibTrans" presStyleCnt="0"/>
      <dgm:spPr/>
    </dgm:pt>
    <dgm:pt modelId="{15A17CC4-3EDA-4BD8-9950-ED75B9207A77}" type="pres">
      <dgm:prSet presAssocID="{7B1BD298-C0F7-4BEF-8DD2-0CA01896BBCD}" presName="node" presStyleLbl="node1" presStyleIdx="3" presStyleCnt="9">
        <dgm:presLayoutVars>
          <dgm:bulletEnabled val="1"/>
        </dgm:presLayoutVars>
      </dgm:prSet>
      <dgm:spPr/>
    </dgm:pt>
    <dgm:pt modelId="{2A80A735-7D8C-4149-BC8A-9E2037E3E56C}" type="pres">
      <dgm:prSet presAssocID="{799E15C5-FC97-406C-935E-DC38BABA83AF}" presName="sibTrans" presStyleCnt="0"/>
      <dgm:spPr/>
    </dgm:pt>
    <dgm:pt modelId="{0F21BD7C-C404-4D9B-84EA-0ABBB1836CEB}" type="pres">
      <dgm:prSet presAssocID="{17EB977F-9773-4055-8328-162D67998916}" presName="node" presStyleLbl="node1" presStyleIdx="4" presStyleCnt="9">
        <dgm:presLayoutVars>
          <dgm:bulletEnabled val="1"/>
        </dgm:presLayoutVars>
      </dgm:prSet>
      <dgm:spPr/>
    </dgm:pt>
    <dgm:pt modelId="{55791695-8552-48E0-81A7-980859B93264}" type="pres">
      <dgm:prSet presAssocID="{8C96F20A-44EE-48D3-A58D-6D80CAE0CB4E}" presName="sibTrans" presStyleCnt="0"/>
      <dgm:spPr/>
    </dgm:pt>
    <dgm:pt modelId="{AFD5EAAF-C24A-4936-BDA8-3ED6FEC8D187}" type="pres">
      <dgm:prSet presAssocID="{19E1CD91-7D22-478D-A073-416EBA3AA2D4}" presName="node" presStyleLbl="node1" presStyleIdx="5" presStyleCnt="9">
        <dgm:presLayoutVars>
          <dgm:bulletEnabled val="1"/>
        </dgm:presLayoutVars>
      </dgm:prSet>
      <dgm:spPr/>
    </dgm:pt>
    <dgm:pt modelId="{3F892EDF-A106-4A0C-ADB4-8CCA4C242597}" type="pres">
      <dgm:prSet presAssocID="{DB7432CF-5568-4963-8F0A-936C306E6947}" presName="sibTrans" presStyleCnt="0"/>
      <dgm:spPr/>
    </dgm:pt>
    <dgm:pt modelId="{324C5461-6A48-4769-9862-9C2565E4DA0C}" type="pres">
      <dgm:prSet presAssocID="{C1C9B76D-CC4A-4700-A1B6-0A86FF7985ED}" presName="node" presStyleLbl="node1" presStyleIdx="6" presStyleCnt="9">
        <dgm:presLayoutVars>
          <dgm:bulletEnabled val="1"/>
        </dgm:presLayoutVars>
      </dgm:prSet>
      <dgm:spPr/>
    </dgm:pt>
    <dgm:pt modelId="{D8E69C06-0552-4FC8-B28F-68CEFBCC5932}" type="pres">
      <dgm:prSet presAssocID="{4A5D45C6-83D0-41AB-9B31-DE37C0323A2F}" presName="sibTrans" presStyleCnt="0"/>
      <dgm:spPr/>
    </dgm:pt>
    <dgm:pt modelId="{85F1860D-DE99-47F5-BC7C-F8062315268B}" type="pres">
      <dgm:prSet presAssocID="{505E980E-1520-4338-A2E3-21041440ECE4}" presName="node" presStyleLbl="node1" presStyleIdx="7" presStyleCnt="9">
        <dgm:presLayoutVars>
          <dgm:bulletEnabled val="1"/>
        </dgm:presLayoutVars>
      </dgm:prSet>
      <dgm:spPr/>
    </dgm:pt>
    <dgm:pt modelId="{E10CB3DD-5DAA-46E1-B2E7-E3CED726C56A}" type="pres">
      <dgm:prSet presAssocID="{954CB5D5-040C-4F02-B3F9-EC21DCF03E36}" presName="sibTrans" presStyleCnt="0"/>
      <dgm:spPr/>
    </dgm:pt>
    <dgm:pt modelId="{FA4B0BEC-A9C6-452B-B0C2-8EBA138AB8F2}" type="pres">
      <dgm:prSet presAssocID="{3DC825AF-E43D-44BD-98AD-A63C43AACCA1}" presName="node" presStyleLbl="node1" presStyleIdx="8" presStyleCnt="9">
        <dgm:presLayoutVars>
          <dgm:bulletEnabled val="1"/>
        </dgm:presLayoutVars>
      </dgm:prSet>
      <dgm:spPr/>
    </dgm:pt>
  </dgm:ptLst>
  <dgm:cxnLst>
    <dgm:cxn modelId="{2EA35002-7691-4579-847F-5FEB77742706}" type="presOf" srcId="{13A4F175-09BF-4BF4-B3CE-479E79C5009B}" destId="{62ABD39D-5215-42C7-98C1-CC4CE9D4C4F7}" srcOrd="0" destOrd="0" presId="urn:microsoft.com/office/officeart/2005/8/layout/default"/>
    <dgm:cxn modelId="{C9D38607-B890-4949-B832-26A92436305F}" type="presOf" srcId="{C1C9B76D-CC4A-4700-A1B6-0A86FF7985ED}" destId="{324C5461-6A48-4769-9862-9C2565E4DA0C}" srcOrd="0" destOrd="0" presId="urn:microsoft.com/office/officeart/2005/8/layout/default"/>
    <dgm:cxn modelId="{364BB91E-15B5-4F45-9210-5E638C69E99C}" srcId="{D7D6ABD4-3592-486F-AC05-73A0F78D92CF}" destId="{E340E97B-4644-409C-AF77-301BC5DC133A}" srcOrd="1" destOrd="0" parTransId="{CAB69F05-9AC7-487D-BF1D-8B8FCD43B0F5}" sibTransId="{90056EBF-388F-4D83-87AD-77EC70C3137B}"/>
    <dgm:cxn modelId="{3911A220-CB67-4F6A-9609-21BE94E77908}" srcId="{D7D6ABD4-3592-486F-AC05-73A0F78D92CF}" destId="{505E980E-1520-4338-A2E3-21041440ECE4}" srcOrd="7" destOrd="0" parTransId="{54E5751F-1174-4F46-AE3C-CD4703A63236}" sibTransId="{954CB5D5-040C-4F02-B3F9-EC21DCF03E36}"/>
    <dgm:cxn modelId="{1163E820-F591-4C25-9CCC-401AA1B280A0}" type="presOf" srcId="{2150C662-0618-48C8-88FA-26C1B2720E48}" destId="{5C2052FE-D13C-47DF-8890-93A752F77BB0}" srcOrd="0" destOrd="0" presId="urn:microsoft.com/office/officeart/2005/8/layout/default"/>
    <dgm:cxn modelId="{CC89C32F-DF4E-4A70-BCB1-A154F19A32FC}" srcId="{D7D6ABD4-3592-486F-AC05-73A0F78D92CF}" destId="{7B1BD298-C0F7-4BEF-8DD2-0CA01896BBCD}" srcOrd="3" destOrd="0" parTransId="{CE7569FF-B42F-4DC9-A6BA-4DCC5557CFFB}" sibTransId="{799E15C5-FC97-406C-935E-DC38BABA83AF}"/>
    <dgm:cxn modelId="{1D910544-E488-4DAE-A8C4-F3776CE4C4C4}" srcId="{D7D6ABD4-3592-486F-AC05-73A0F78D92CF}" destId="{2150C662-0618-48C8-88FA-26C1B2720E48}" srcOrd="2" destOrd="0" parTransId="{934C61FE-63E6-4943-B5A4-E3FC00960773}" sibTransId="{20754EFA-E9E3-4E9A-938D-9D02A6B67015}"/>
    <dgm:cxn modelId="{F2D66B4A-3079-4363-99FF-194E8299182A}" type="presOf" srcId="{17EB977F-9773-4055-8328-162D67998916}" destId="{0F21BD7C-C404-4D9B-84EA-0ABBB1836CEB}" srcOrd="0" destOrd="0" presId="urn:microsoft.com/office/officeart/2005/8/layout/default"/>
    <dgm:cxn modelId="{6F7E4D6C-4745-4018-8A33-436FE7DA7C2C}" srcId="{D7D6ABD4-3592-486F-AC05-73A0F78D92CF}" destId="{C1C9B76D-CC4A-4700-A1B6-0A86FF7985ED}" srcOrd="6" destOrd="0" parTransId="{A73C8976-F235-4AE1-A4DB-2F6B080E487D}" sibTransId="{4A5D45C6-83D0-41AB-9B31-DE37C0323A2F}"/>
    <dgm:cxn modelId="{4EA5454E-641F-4892-BAD2-287D8F30B756}" type="presOf" srcId="{3DC825AF-E43D-44BD-98AD-A63C43AACCA1}" destId="{FA4B0BEC-A9C6-452B-B0C2-8EBA138AB8F2}" srcOrd="0" destOrd="0" presId="urn:microsoft.com/office/officeart/2005/8/layout/default"/>
    <dgm:cxn modelId="{28A6A650-0093-467F-8B93-511CD0DB7DCE}" type="presOf" srcId="{7B1BD298-C0F7-4BEF-8DD2-0CA01896BBCD}" destId="{15A17CC4-3EDA-4BD8-9950-ED75B9207A77}" srcOrd="0" destOrd="0" presId="urn:microsoft.com/office/officeart/2005/8/layout/default"/>
    <dgm:cxn modelId="{589E6058-5B42-4AA0-828A-744DF4B8832F}" srcId="{D7D6ABD4-3592-486F-AC05-73A0F78D92CF}" destId="{13A4F175-09BF-4BF4-B3CE-479E79C5009B}" srcOrd="0" destOrd="0" parTransId="{E1B7DBA6-9CAD-4689-8290-1832E32B8F6C}" sibTransId="{4A010D80-4F1E-4806-81A9-B2156FB94476}"/>
    <dgm:cxn modelId="{124C8894-F8D3-40A5-BACF-BC9A30D7FE75}" type="presOf" srcId="{505E980E-1520-4338-A2E3-21041440ECE4}" destId="{85F1860D-DE99-47F5-BC7C-F8062315268B}" srcOrd="0" destOrd="0" presId="urn:microsoft.com/office/officeart/2005/8/layout/default"/>
    <dgm:cxn modelId="{63899DA9-3EC0-45FC-BAF2-F5B8940FD717}" srcId="{D7D6ABD4-3592-486F-AC05-73A0F78D92CF}" destId="{17EB977F-9773-4055-8328-162D67998916}" srcOrd="4" destOrd="0" parTransId="{5D1F473F-7B18-43E9-AA5D-C2D7D844D12F}" sibTransId="{8C96F20A-44EE-48D3-A58D-6D80CAE0CB4E}"/>
    <dgm:cxn modelId="{CA7F2CB6-6F72-45DF-8F99-AC617826A088}" srcId="{D7D6ABD4-3592-486F-AC05-73A0F78D92CF}" destId="{3DC825AF-E43D-44BD-98AD-A63C43AACCA1}" srcOrd="8" destOrd="0" parTransId="{9E057110-DE1D-41F4-94DA-CC3E0846C453}" sibTransId="{10C8646A-B4A8-4655-B3D8-010F70F1E1B1}"/>
    <dgm:cxn modelId="{422329B7-919F-4435-9B13-7DAECAC33B91}" type="presOf" srcId="{19E1CD91-7D22-478D-A073-416EBA3AA2D4}" destId="{AFD5EAAF-C24A-4936-BDA8-3ED6FEC8D187}" srcOrd="0" destOrd="0" presId="urn:microsoft.com/office/officeart/2005/8/layout/default"/>
    <dgm:cxn modelId="{210E8CC3-7915-4B87-92A2-D0FAB0A1435D}" type="presOf" srcId="{D7D6ABD4-3592-486F-AC05-73A0F78D92CF}" destId="{693B2472-CBE8-4EB9-A1E6-640772E8D101}" srcOrd="0" destOrd="0" presId="urn:microsoft.com/office/officeart/2005/8/layout/default"/>
    <dgm:cxn modelId="{9C13BBC7-0EEE-4CC0-B8D5-220174360B82}" srcId="{D7D6ABD4-3592-486F-AC05-73A0F78D92CF}" destId="{19E1CD91-7D22-478D-A073-416EBA3AA2D4}" srcOrd="5" destOrd="0" parTransId="{A023F149-7438-41B0-BCA7-4776A7435854}" sibTransId="{DB7432CF-5568-4963-8F0A-936C306E6947}"/>
    <dgm:cxn modelId="{62E799D9-ECFE-4831-840D-1780C60FAE06}" type="presOf" srcId="{E340E97B-4644-409C-AF77-301BC5DC133A}" destId="{20653E46-1891-405B-9878-234C5B21D0F6}" srcOrd="0" destOrd="0" presId="urn:microsoft.com/office/officeart/2005/8/layout/default"/>
    <dgm:cxn modelId="{8032BBC3-83B9-4E7B-A133-0DA66C22901B}" type="presParOf" srcId="{693B2472-CBE8-4EB9-A1E6-640772E8D101}" destId="{62ABD39D-5215-42C7-98C1-CC4CE9D4C4F7}" srcOrd="0" destOrd="0" presId="urn:microsoft.com/office/officeart/2005/8/layout/default"/>
    <dgm:cxn modelId="{E08737EE-D091-4478-BAF1-CD4953E65377}" type="presParOf" srcId="{693B2472-CBE8-4EB9-A1E6-640772E8D101}" destId="{17C2CCF5-F55D-4565-96C0-E14C093511A5}" srcOrd="1" destOrd="0" presId="urn:microsoft.com/office/officeart/2005/8/layout/default"/>
    <dgm:cxn modelId="{9B8D2120-C175-43FE-81F7-EF76E5D82D9C}" type="presParOf" srcId="{693B2472-CBE8-4EB9-A1E6-640772E8D101}" destId="{20653E46-1891-405B-9878-234C5B21D0F6}" srcOrd="2" destOrd="0" presId="urn:microsoft.com/office/officeart/2005/8/layout/default"/>
    <dgm:cxn modelId="{07F2AF78-205A-401E-8A6B-D5EB7D2A695A}" type="presParOf" srcId="{693B2472-CBE8-4EB9-A1E6-640772E8D101}" destId="{EC4B8D2D-16F4-43F5-8E53-F80357C74725}" srcOrd="3" destOrd="0" presId="urn:microsoft.com/office/officeart/2005/8/layout/default"/>
    <dgm:cxn modelId="{6AC0D51A-B124-4F09-8C5D-51166B37DAD3}" type="presParOf" srcId="{693B2472-CBE8-4EB9-A1E6-640772E8D101}" destId="{5C2052FE-D13C-47DF-8890-93A752F77BB0}" srcOrd="4" destOrd="0" presId="urn:microsoft.com/office/officeart/2005/8/layout/default"/>
    <dgm:cxn modelId="{AB32C554-61FD-46D4-A81F-B6C72163453A}" type="presParOf" srcId="{693B2472-CBE8-4EB9-A1E6-640772E8D101}" destId="{CAB61B52-9AB9-47A2-8D18-267566DD6ED9}" srcOrd="5" destOrd="0" presId="urn:microsoft.com/office/officeart/2005/8/layout/default"/>
    <dgm:cxn modelId="{BD203C07-4439-4666-BBC5-2DA2C6EE15F5}" type="presParOf" srcId="{693B2472-CBE8-4EB9-A1E6-640772E8D101}" destId="{15A17CC4-3EDA-4BD8-9950-ED75B9207A77}" srcOrd="6" destOrd="0" presId="urn:microsoft.com/office/officeart/2005/8/layout/default"/>
    <dgm:cxn modelId="{487A5994-3AB9-46C9-AF76-6E5307B05C90}" type="presParOf" srcId="{693B2472-CBE8-4EB9-A1E6-640772E8D101}" destId="{2A80A735-7D8C-4149-BC8A-9E2037E3E56C}" srcOrd="7" destOrd="0" presId="urn:microsoft.com/office/officeart/2005/8/layout/default"/>
    <dgm:cxn modelId="{DD878A63-81E9-4512-90EB-1C759939AD4D}" type="presParOf" srcId="{693B2472-CBE8-4EB9-A1E6-640772E8D101}" destId="{0F21BD7C-C404-4D9B-84EA-0ABBB1836CEB}" srcOrd="8" destOrd="0" presId="urn:microsoft.com/office/officeart/2005/8/layout/default"/>
    <dgm:cxn modelId="{E64F1161-3C08-4920-913D-8B2EDE644853}" type="presParOf" srcId="{693B2472-CBE8-4EB9-A1E6-640772E8D101}" destId="{55791695-8552-48E0-81A7-980859B93264}" srcOrd="9" destOrd="0" presId="urn:microsoft.com/office/officeart/2005/8/layout/default"/>
    <dgm:cxn modelId="{783ED922-5781-443D-BE09-836A928F16CD}" type="presParOf" srcId="{693B2472-CBE8-4EB9-A1E6-640772E8D101}" destId="{AFD5EAAF-C24A-4936-BDA8-3ED6FEC8D187}" srcOrd="10" destOrd="0" presId="urn:microsoft.com/office/officeart/2005/8/layout/default"/>
    <dgm:cxn modelId="{9E38120E-FCC0-4B55-BFFC-D301008937D1}" type="presParOf" srcId="{693B2472-CBE8-4EB9-A1E6-640772E8D101}" destId="{3F892EDF-A106-4A0C-ADB4-8CCA4C242597}" srcOrd="11" destOrd="0" presId="urn:microsoft.com/office/officeart/2005/8/layout/default"/>
    <dgm:cxn modelId="{CCADCE1F-4E65-4DF6-A414-9C9D8EB99D60}" type="presParOf" srcId="{693B2472-CBE8-4EB9-A1E6-640772E8D101}" destId="{324C5461-6A48-4769-9862-9C2565E4DA0C}" srcOrd="12" destOrd="0" presId="urn:microsoft.com/office/officeart/2005/8/layout/default"/>
    <dgm:cxn modelId="{EA7F7998-324D-4A2C-A6B2-5D61EC377BE5}" type="presParOf" srcId="{693B2472-CBE8-4EB9-A1E6-640772E8D101}" destId="{D8E69C06-0552-4FC8-B28F-68CEFBCC5932}" srcOrd="13" destOrd="0" presId="urn:microsoft.com/office/officeart/2005/8/layout/default"/>
    <dgm:cxn modelId="{07EA5158-A778-4EAC-B8F5-9BDAC8E67B9C}" type="presParOf" srcId="{693B2472-CBE8-4EB9-A1E6-640772E8D101}" destId="{85F1860D-DE99-47F5-BC7C-F8062315268B}" srcOrd="14" destOrd="0" presId="urn:microsoft.com/office/officeart/2005/8/layout/default"/>
    <dgm:cxn modelId="{DBD6E3EB-4B41-430D-A57D-6FB654E7776D}" type="presParOf" srcId="{693B2472-CBE8-4EB9-A1E6-640772E8D101}" destId="{E10CB3DD-5DAA-46E1-B2E7-E3CED726C56A}" srcOrd="15" destOrd="0" presId="urn:microsoft.com/office/officeart/2005/8/layout/default"/>
    <dgm:cxn modelId="{2D5657B5-24F4-4CF1-9B6C-74901B0E8A55}" type="presParOf" srcId="{693B2472-CBE8-4EB9-A1E6-640772E8D101}" destId="{FA4B0BEC-A9C6-452B-B0C2-8EBA138AB8F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BA2A7-537F-43BC-B09E-E773AA3F203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ED7B9DA-AD64-4B6D-A85C-53CB1ED6D30B}">
      <dgm:prSet/>
      <dgm:spPr/>
      <dgm:t>
        <a:bodyPr/>
        <a:lstStyle/>
        <a:p>
          <a:r>
            <a:rPr lang="en-US"/>
            <a:t>Access the event properties from the XAML component (Can be the Clicked property, can be the TextChanged property or others)</a:t>
          </a:r>
          <a:r>
            <a:rPr lang="en-US" b="1"/>
            <a:t> Remember to give a name for the component</a:t>
          </a:r>
          <a:endParaRPr lang="en-US"/>
        </a:p>
      </dgm:t>
    </dgm:pt>
    <dgm:pt modelId="{BDC83454-F6A6-4ED2-BF6D-0C0045660FBD}" type="parTrans" cxnId="{DE7E5734-2975-41BD-B7FE-F00BD3C53B39}">
      <dgm:prSet/>
      <dgm:spPr/>
      <dgm:t>
        <a:bodyPr/>
        <a:lstStyle/>
        <a:p>
          <a:endParaRPr lang="en-US"/>
        </a:p>
      </dgm:t>
    </dgm:pt>
    <dgm:pt modelId="{DC62DAF4-4A22-40EC-A3CC-BCB9A12EB1E3}" type="sibTrans" cxnId="{DE7E5734-2975-41BD-B7FE-F00BD3C53B3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B7622C6-D8C8-4A54-BF89-C4E681C3694F}">
      <dgm:prSet/>
      <dgm:spPr/>
      <dgm:t>
        <a:bodyPr/>
        <a:lstStyle/>
        <a:p>
          <a:r>
            <a:rPr lang="en-US"/>
            <a:t>When the auto-suggest prompt you to create a new function, let it do it’s work.</a:t>
          </a:r>
        </a:p>
      </dgm:t>
    </dgm:pt>
    <dgm:pt modelId="{8370CDDD-33CC-4966-AB5C-D6C0511E0052}" type="parTrans" cxnId="{38267441-BF5F-48D1-802F-3D93D75A1604}">
      <dgm:prSet/>
      <dgm:spPr/>
      <dgm:t>
        <a:bodyPr/>
        <a:lstStyle/>
        <a:p>
          <a:endParaRPr lang="en-US"/>
        </a:p>
      </dgm:t>
    </dgm:pt>
    <dgm:pt modelId="{969FEE6B-577A-4EDE-9F20-315CBE74B4F1}" type="sibTrans" cxnId="{38267441-BF5F-48D1-802F-3D93D75A160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FC78760-CB10-4F7A-BB14-FD33FD80605C}">
      <dgm:prSet/>
      <dgm:spPr/>
      <dgm:t>
        <a:bodyPr/>
        <a:lstStyle/>
        <a:p>
          <a:r>
            <a:rPr lang="en-US"/>
            <a:t>Put your actions inside the event handler created in the C# code.</a:t>
          </a:r>
        </a:p>
      </dgm:t>
    </dgm:pt>
    <dgm:pt modelId="{7EC0AF99-BB3A-4F23-B927-5E1A2B770EE0}" type="parTrans" cxnId="{40C5AFA2-B4EF-403D-B33E-D0ED70FE9AC7}">
      <dgm:prSet/>
      <dgm:spPr/>
      <dgm:t>
        <a:bodyPr/>
        <a:lstStyle/>
        <a:p>
          <a:endParaRPr lang="en-US"/>
        </a:p>
      </dgm:t>
    </dgm:pt>
    <dgm:pt modelId="{962A7780-7098-429B-AD3E-B106F6AC1341}" type="sibTrans" cxnId="{40C5AFA2-B4EF-403D-B33E-D0ED70FE9AC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A632E1A-5FCF-4471-A9B9-764E8DD01418}" type="pres">
      <dgm:prSet presAssocID="{885BA2A7-537F-43BC-B09E-E773AA3F2036}" presName="Name0" presStyleCnt="0">
        <dgm:presLayoutVars>
          <dgm:animLvl val="lvl"/>
          <dgm:resizeHandles val="exact"/>
        </dgm:presLayoutVars>
      </dgm:prSet>
      <dgm:spPr/>
    </dgm:pt>
    <dgm:pt modelId="{AEB4524F-F611-43BA-A86B-EB1D11F6E9D3}" type="pres">
      <dgm:prSet presAssocID="{9ED7B9DA-AD64-4B6D-A85C-53CB1ED6D30B}" presName="compositeNode" presStyleCnt="0">
        <dgm:presLayoutVars>
          <dgm:bulletEnabled val="1"/>
        </dgm:presLayoutVars>
      </dgm:prSet>
      <dgm:spPr/>
    </dgm:pt>
    <dgm:pt modelId="{BF7197DD-07A1-4795-8471-B1A8AC765BCC}" type="pres">
      <dgm:prSet presAssocID="{9ED7B9DA-AD64-4B6D-A85C-53CB1ED6D30B}" presName="bgRect" presStyleLbl="alignNode1" presStyleIdx="0" presStyleCnt="3"/>
      <dgm:spPr/>
    </dgm:pt>
    <dgm:pt modelId="{EEBC40F4-F60B-4862-BAC4-F12913D62564}" type="pres">
      <dgm:prSet presAssocID="{DC62DAF4-4A22-40EC-A3CC-BCB9A12EB1E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2109A8D-74A2-4959-80A6-9963E298C616}" type="pres">
      <dgm:prSet presAssocID="{9ED7B9DA-AD64-4B6D-A85C-53CB1ED6D30B}" presName="nodeRect" presStyleLbl="alignNode1" presStyleIdx="0" presStyleCnt="3">
        <dgm:presLayoutVars>
          <dgm:bulletEnabled val="1"/>
        </dgm:presLayoutVars>
      </dgm:prSet>
      <dgm:spPr/>
    </dgm:pt>
    <dgm:pt modelId="{D3F00801-47D9-492C-8F78-3FB4B6F1A320}" type="pres">
      <dgm:prSet presAssocID="{DC62DAF4-4A22-40EC-A3CC-BCB9A12EB1E3}" presName="sibTrans" presStyleCnt="0"/>
      <dgm:spPr/>
    </dgm:pt>
    <dgm:pt modelId="{BC8C57BF-7D4E-4842-AE17-C1590AD64BED}" type="pres">
      <dgm:prSet presAssocID="{3B7622C6-D8C8-4A54-BF89-C4E681C3694F}" presName="compositeNode" presStyleCnt="0">
        <dgm:presLayoutVars>
          <dgm:bulletEnabled val="1"/>
        </dgm:presLayoutVars>
      </dgm:prSet>
      <dgm:spPr/>
    </dgm:pt>
    <dgm:pt modelId="{81DA2D59-A2CC-4C44-9E71-1B833037A297}" type="pres">
      <dgm:prSet presAssocID="{3B7622C6-D8C8-4A54-BF89-C4E681C3694F}" presName="bgRect" presStyleLbl="alignNode1" presStyleIdx="1" presStyleCnt="3"/>
      <dgm:spPr/>
    </dgm:pt>
    <dgm:pt modelId="{BA518EBD-90A4-490D-806C-8BB60CCD7108}" type="pres">
      <dgm:prSet presAssocID="{969FEE6B-577A-4EDE-9F20-315CBE74B4F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FB8328A-4BFE-4636-B62B-B65D06C03312}" type="pres">
      <dgm:prSet presAssocID="{3B7622C6-D8C8-4A54-BF89-C4E681C3694F}" presName="nodeRect" presStyleLbl="alignNode1" presStyleIdx="1" presStyleCnt="3">
        <dgm:presLayoutVars>
          <dgm:bulletEnabled val="1"/>
        </dgm:presLayoutVars>
      </dgm:prSet>
      <dgm:spPr/>
    </dgm:pt>
    <dgm:pt modelId="{248C49F4-8198-48EB-9FA9-8C8E05406679}" type="pres">
      <dgm:prSet presAssocID="{969FEE6B-577A-4EDE-9F20-315CBE74B4F1}" presName="sibTrans" presStyleCnt="0"/>
      <dgm:spPr/>
    </dgm:pt>
    <dgm:pt modelId="{1461C602-9DC2-475E-A440-012E68FD188C}" type="pres">
      <dgm:prSet presAssocID="{BFC78760-CB10-4F7A-BB14-FD33FD80605C}" presName="compositeNode" presStyleCnt="0">
        <dgm:presLayoutVars>
          <dgm:bulletEnabled val="1"/>
        </dgm:presLayoutVars>
      </dgm:prSet>
      <dgm:spPr/>
    </dgm:pt>
    <dgm:pt modelId="{54C5CDE0-981B-4E7C-A1C7-AC862968B4A8}" type="pres">
      <dgm:prSet presAssocID="{BFC78760-CB10-4F7A-BB14-FD33FD80605C}" presName="bgRect" presStyleLbl="alignNode1" presStyleIdx="2" presStyleCnt="3"/>
      <dgm:spPr/>
    </dgm:pt>
    <dgm:pt modelId="{753F62BE-4F6E-47C2-99E5-44E56C2B7A8A}" type="pres">
      <dgm:prSet presAssocID="{962A7780-7098-429B-AD3E-B106F6AC134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B509401-4374-46BA-97C4-98D9BAED4F34}" type="pres">
      <dgm:prSet presAssocID="{BFC78760-CB10-4F7A-BB14-FD33FD80605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162601A-AEF9-40AD-85B4-FFED5F9E26F7}" type="presOf" srcId="{3B7622C6-D8C8-4A54-BF89-C4E681C3694F}" destId="{81DA2D59-A2CC-4C44-9E71-1B833037A297}" srcOrd="0" destOrd="0" presId="urn:microsoft.com/office/officeart/2016/7/layout/LinearBlockProcessNumbered"/>
    <dgm:cxn modelId="{98515B2B-5E59-4DF2-9FBE-8EA3D3ABE83F}" type="presOf" srcId="{DC62DAF4-4A22-40EC-A3CC-BCB9A12EB1E3}" destId="{EEBC40F4-F60B-4862-BAC4-F12913D62564}" srcOrd="0" destOrd="0" presId="urn:microsoft.com/office/officeart/2016/7/layout/LinearBlockProcessNumbered"/>
    <dgm:cxn modelId="{DE7E5734-2975-41BD-B7FE-F00BD3C53B39}" srcId="{885BA2A7-537F-43BC-B09E-E773AA3F2036}" destId="{9ED7B9DA-AD64-4B6D-A85C-53CB1ED6D30B}" srcOrd="0" destOrd="0" parTransId="{BDC83454-F6A6-4ED2-BF6D-0C0045660FBD}" sibTransId="{DC62DAF4-4A22-40EC-A3CC-BCB9A12EB1E3}"/>
    <dgm:cxn modelId="{59CC8338-92EB-4152-98E2-FDF92D68FE3D}" type="presOf" srcId="{9ED7B9DA-AD64-4B6D-A85C-53CB1ED6D30B}" destId="{42109A8D-74A2-4959-80A6-9963E298C616}" srcOrd="1" destOrd="0" presId="urn:microsoft.com/office/officeart/2016/7/layout/LinearBlockProcessNumbered"/>
    <dgm:cxn modelId="{38267441-BF5F-48D1-802F-3D93D75A1604}" srcId="{885BA2A7-537F-43BC-B09E-E773AA3F2036}" destId="{3B7622C6-D8C8-4A54-BF89-C4E681C3694F}" srcOrd="1" destOrd="0" parTransId="{8370CDDD-33CC-4966-AB5C-D6C0511E0052}" sibTransId="{969FEE6B-577A-4EDE-9F20-315CBE74B4F1}"/>
    <dgm:cxn modelId="{A5B66968-9585-446B-9914-75C73A064002}" type="presOf" srcId="{885BA2A7-537F-43BC-B09E-E773AA3F2036}" destId="{4A632E1A-5FCF-4471-A9B9-764E8DD01418}" srcOrd="0" destOrd="0" presId="urn:microsoft.com/office/officeart/2016/7/layout/LinearBlockProcessNumbered"/>
    <dgm:cxn modelId="{6639F789-9AD5-4F3A-8780-FE48FFCC82FB}" type="presOf" srcId="{3B7622C6-D8C8-4A54-BF89-C4E681C3694F}" destId="{CFB8328A-4BFE-4636-B62B-B65D06C03312}" srcOrd="1" destOrd="0" presId="urn:microsoft.com/office/officeart/2016/7/layout/LinearBlockProcessNumbered"/>
    <dgm:cxn modelId="{435B8E93-7305-4B94-A66B-FE9B15441771}" type="presOf" srcId="{962A7780-7098-429B-AD3E-B106F6AC1341}" destId="{753F62BE-4F6E-47C2-99E5-44E56C2B7A8A}" srcOrd="0" destOrd="0" presId="urn:microsoft.com/office/officeart/2016/7/layout/LinearBlockProcessNumbered"/>
    <dgm:cxn modelId="{40C5AFA2-B4EF-403D-B33E-D0ED70FE9AC7}" srcId="{885BA2A7-537F-43BC-B09E-E773AA3F2036}" destId="{BFC78760-CB10-4F7A-BB14-FD33FD80605C}" srcOrd="2" destOrd="0" parTransId="{7EC0AF99-BB3A-4F23-B927-5E1A2B770EE0}" sibTransId="{962A7780-7098-429B-AD3E-B106F6AC1341}"/>
    <dgm:cxn modelId="{F8593EB7-C562-4963-BBE3-4D1EEFF0B01D}" type="presOf" srcId="{969FEE6B-577A-4EDE-9F20-315CBE74B4F1}" destId="{BA518EBD-90A4-490D-806C-8BB60CCD7108}" srcOrd="0" destOrd="0" presId="urn:microsoft.com/office/officeart/2016/7/layout/LinearBlockProcessNumbered"/>
    <dgm:cxn modelId="{8D01AED9-3923-4FAC-A15C-815860BEEEBA}" type="presOf" srcId="{BFC78760-CB10-4F7A-BB14-FD33FD80605C}" destId="{CB509401-4374-46BA-97C4-98D9BAED4F34}" srcOrd="1" destOrd="0" presId="urn:microsoft.com/office/officeart/2016/7/layout/LinearBlockProcessNumbered"/>
    <dgm:cxn modelId="{0E2F1DFA-B782-4117-855B-BD265FDBB3BA}" type="presOf" srcId="{9ED7B9DA-AD64-4B6D-A85C-53CB1ED6D30B}" destId="{BF7197DD-07A1-4795-8471-B1A8AC765BCC}" srcOrd="0" destOrd="0" presId="urn:microsoft.com/office/officeart/2016/7/layout/LinearBlockProcessNumbered"/>
    <dgm:cxn modelId="{1946E4FA-F349-4D68-AD72-101BCA90DCB6}" type="presOf" srcId="{BFC78760-CB10-4F7A-BB14-FD33FD80605C}" destId="{54C5CDE0-981B-4E7C-A1C7-AC862968B4A8}" srcOrd="0" destOrd="0" presId="urn:microsoft.com/office/officeart/2016/7/layout/LinearBlockProcessNumbered"/>
    <dgm:cxn modelId="{056D1A32-BE54-416C-A158-10A437FDB5D0}" type="presParOf" srcId="{4A632E1A-5FCF-4471-A9B9-764E8DD01418}" destId="{AEB4524F-F611-43BA-A86B-EB1D11F6E9D3}" srcOrd="0" destOrd="0" presId="urn:microsoft.com/office/officeart/2016/7/layout/LinearBlockProcessNumbered"/>
    <dgm:cxn modelId="{65C6B108-080D-408E-A33C-9BC13372D209}" type="presParOf" srcId="{AEB4524F-F611-43BA-A86B-EB1D11F6E9D3}" destId="{BF7197DD-07A1-4795-8471-B1A8AC765BCC}" srcOrd="0" destOrd="0" presId="urn:microsoft.com/office/officeart/2016/7/layout/LinearBlockProcessNumbered"/>
    <dgm:cxn modelId="{7DC1F041-A797-4D08-9A53-C4D458E0685F}" type="presParOf" srcId="{AEB4524F-F611-43BA-A86B-EB1D11F6E9D3}" destId="{EEBC40F4-F60B-4862-BAC4-F12913D62564}" srcOrd="1" destOrd="0" presId="urn:microsoft.com/office/officeart/2016/7/layout/LinearBlockProcessNumbered"/>
    <dgm:cxn modelId="{70144918-9474-4A2E-9FB4-84A8E87A39A3}" type="presParOf" srcId="{AEB4524F-F611-43BA-A86B-EB1D11F6E9D3}" destId="{42109A8D-74A2-4959-80A6-9963E298C616}" srcOrd="2" destOrd="0" presId="urn:microsoft.com/office/officeart/2016/7/layout/LinearBlockProcessNumbered"/>
    <dgm:cxn modelId="{A9DA2B3F-E939-48B4-8F07-AAE8D840E697}" type="presParOf" srcId="{4A632E1A-5FCF-4471-A9B9-764E8DD01418}" destId="{D3F00801-47D9-492C-8F78-3FB4B6F1A320}" srcOrd="1" destOrd="0" presId="urn:microsoft.com/office/officeart/2016/7/layout/LinearBlockProcessNumbered"/>
    <dgm:cxn modelId="{C6B2C0C6-E66D-4CF6-A42F-9C9F87CDBD3A}" type="presParOf" srcId="{4A632E1A-5FCF-4471-A9B9-764E8DD01418}" destId="{BC8C57BF-7D4E-4842-AE17-C1590AD64BED}" srcOrd="2" destOrd="0" presId="urn:microsoft.com/office/officeart/2016/7/layout/LinearBlockProcessNumbered"/>
    <dgm:cxn modelId="{7FA9CB23-04F1-4E9D-B2E7-6B86AE1BC60E}" type="presParOf" srcId="{BC8C57BF-7D4E-4842-AE17-C1590AD64BED}" destId="{81DA2D59-A2CC-4C44-9E71-1B833037A297}" srcOrd="0" destOrd="0" presId="urn:microsoft.com/office/officeart/2016/7/layout/LinearBlockProcessNumbered"/>
    <dgm:cxn modelId="{7E3E444B-9C7B-4B59-9249-7EA67E42B421}" type="presParOf" srcId="{BC8C57BF-7D4E-4842-AE17-C1590AD64BED}" destId="{BA518EBD-90A4-490D-806C-8BB60CCD7108}" srcOrd="1" destOrd="0" presId="urn:microsoft.com/office/officeart/2016/7/layout/LinearBlockProcessNumbered"/>
    <dgm:cxn modelId="{92ACA4E4-38FE-4AA8-843E-FE3411EE8810}" type="presParOf" srcId="{BC8C57BF-7D4E-4842-AE17-C1590AD64BED}" destId="{CFB8328A-4BFE-4636-B62B-B65D06C03312}" srcOrd="2" destOrd="0" presId="urn:microsoft.com/office/officeart/2016/7/layout/LinearBlockProcessNumbered"/>
    <dgm:cxn modelId="{F161B508-4995-4FC4-9F72-A003E10E933B}" type="presParOf" srcId="{4A632E1A-5FCF-4471-A9B9-764E8DD01418}" destId="{248C49F4-8198-48EB-9FA9-8C8E05406679}" srcOrd="3" destOrd="0" presId="urn:microsoft.com/office/officeart/2016/7/layout/LinearBlockProcessNumbered"/>
    <dgm:cxn modelId="{6C241214-334E-4B60-88B5-B2702DCCA00A}" type="presParOf" srcId="{4A632E1A-5FCF-4471-A9B9-764E8DD01418}" destId="{1461C602-9DC2-475E-A440-012E68FD188C}" srcOrd="4" destOrd="0" presId="urn:microsoft.com/office/officeart/2016/7/layout/LinearBlockProcessNumbered"/>
    <dgm:cxn modelId="{42E55C16-5BC7-40EF-AFC2-09343C333652}" type="presParOf" srcId="{1461C602-9DC2-475E-A440-012E68FD188C}" destId="{54C5CDE0-981B-4E7C-A1C7-AC862968B4A8}" srcOrd="0" destOrd="0" presId="urn:microsoft.com/office/officeart/2016/7/layout/LinearBlockProcessNumbered"/>
    <dgm:cxn modelId="{DA15EA75-CFEB-4B30-A7AA-EBF9CC0845A2}" type="presParOf" srcId="{1461C602-9DC2-475E-A440-012E68FD188C}" destId="{753F62BE-4F6E-47C2-99E5-44E56C2B7A8A}" srcOrd="1" destOrd="0" presId="urn:microsoft.com/office/officeart/2016/7/layout/LinearBlockProcessNumbered"/>
    <dgm:cxn modelId="{3024C9D9-E13C-48C6-B187-2147E97A38B9}" type="presParOf" srcId="{1461C602-9DC2-475E-A440-012E68FD188C}" destId="{CB509401-4374-46BA-97C4-98D9BAED4F3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BD39D-5215-42C7-98C1-CC4CE9D4C4F7}">
      <dsp:nvSpPr>
        <dsp:cNvPr id="0" name=""/>
        <dsp:cNvSpPr/>
      </dsp:nvSpPr>
      <dsp:spPr>
        <a:xfrm>
          <a:off x="3505" y="468299"/>
          <a:ext cx="1897822" cy="1138693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Button Clicked</a:t>
          </a:r>
        </a:p>
      </dsp:txBody>
      <dsp:txXfrm>
        <a:off x="3505" y="468299"/>
        <a:ext cx="1897822" cy="1138693"/>
      </dsp:txXfrm>
    </dsp:sp>
    <dsp:sp modelId="{20653E46-1891-405B-9878-234C5B21D0F6}">
      <dsp:nvSpPr>
        <dsp:cNvPr id="0" name=""/>
        <dsp:cNvSpPr/>
      </dsp:nvSpPr>
      <dsp:spPr>
        <a:xfrm>
          <a:off x="2091109" y="468299"/>
          <a:ext cx="1897822" cy="1138693"/>
        </a:xfrm>
        <a:prstGeom prst="rect">
          <a:avLst/>
        </a:prstGeom>
        <a:solidFill>
          <a:schemeClr val="accent2">
            <a:shade val="50000"/>
            <a:hueOff val="-133092"/>
            <a:satOff val="-11622"/>
            <a:lumOff val="123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Keyboard Pressed</a:t>
          </a:r>
        </a:p>
      </dsp:txBody>
      <dsp:txXfrm>
        <a:off x="2091109" y="468299"/>
        <a:ext cx="1897822" cy="1138693"/>
      </dsp:txXfrm>
    </dsp:sp>
    <dsp:sp modelId="{5C2052FE-D13C-47DF-8890-93A752F77BB0}">
      <dsp:nvSpPr>
        <dsp:cNvPr id="0" name=""/>
        <dsp:cNvSpPr/>
      </dsp:nvSpPr>
      <dsp:spPr>
        <a:xfrm>
          <a:off x="4178713" y="468299"/>
          <a:ext cx="1897822" cy="1138693"/>
        </a:xfrm>
        <a:prstGeom prst="rect">
          <a:avLst/>
        </a:prstGeom>
        <a:solidFill>
          <a:schemeClr val="accent2">
            <a:shade val="50000"/>
            <a:hueOff val="-266183"/>
            <a:satOff val="-23245"/>
            <a:lumOff val="247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Keyboard Unpressed</a:t>
          </a:r>
        </a:p>
      </dsp:txBody>
      <dsp:txXfrm>
        <a:off x="4178713" y="468299"/>
        <a:ext cx="1897822" cy="1138693"/>
      </dsp:txXfrm>
    </dsp:sp>
    <dsp:sp modelId="{15A17CC4-3EDA-4BD8-9950-ED75B9207A77}">
      <dsp:nvSpPr>
        <dsp:cNvPr id="0" name=""/>
        <dsp:cNvSpPr/>
      </dsp:nvSpPr>
      <dsp:spPr>
        <a:xfrm>
          <a:off x="6266318" y="468299"/>
          <a:ext cx="1897822" cy="1138693"/>
        </a:xfrm>
        <a:prstGeom prst="rect">
          <a:avLst/>
        </a:prstGeom>
        <a:solidFill>
          <a:schemeClr val="accent2">
            <a:shade val="50000"/>
            <a:hueOff val="-399275"/>
            <a:satOff val="-34867"/>
            <a:lumOff val="370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Pointer (Mouse) Hover to Component</a:t>
          </a:r>
        </a:p>
      </dsp:txBody>
      <dsp:txXfrm>
        <a:off x="6266318" y="468299"/>
        <a:ext cx="1897822" cy="1138693"/>
      </dsp:txXfrm>
    </dsp:sp>
    <dsp:sp modelId="{0F21BD7C-C404-4D9B-84EA-0ABBB1836CEB}">
      <dsp:nvSpPr>
        <dsp:cNvPr id="0" name=""/>
        <dsp:cNvSpPr/>
      </dsp:nvSpPr>
      <dsp:spPr>
        <a:xfrm>
          <a:off x="8353922" y="468299"/>
          <a:ext cx="1897822" cy="1138693"/>
        </a:xfrm>
        <a:prstGeom prst="rect">
          <a:avLst/>
        </a:prstGeom>
        <a:solidFill>
          <a:schemeClr val="accent2">
            <a:shade val="50000"/>
            <a:hueOff val="-532366"/>
            <a:satOff val="-46490"/>
            <a:lumOff val="494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Pointer (Mouse) Unhover from Component</a:t>
          </a:r>
        </a:p>
      </dsp:txBody>
      <dsp:txXfrm>
        <a:off x="8353922" y="468299"/>
        <a:ext cx="1897822" cy="1138693"/>
      </dsp:txXfrm>
    </dsp:sp>
    <dsp:sp modelId="{AFD5EAAF-C24A-4936-BDA8-3ED6FEC8D187}">
      <dsp:nvSpPr>
        <dsp:cNvPr id="0" name=""/>
        <dsp:cNvSpPr/>
      </dsp:nvSpPr>
      <dsp:spPr>
        <a:xfrm>
          <a:off x="1047307" y="1796775"/>
          <a:ext cx="1897822" cy="1138693"/>
        </a:xfrm>
        <a:prstGeom prst="rect">
          <a:avLst/>
        </a:prstGeom>
        <a:solidFill>
          <a:schemeClr val="accent2">
            <a:shade val="50000"/>
            <a:hueOff val="-532366"/>
            <a:satOff val="-46490"/>
            <a:lumOff val="494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Page Loaded</a:t>
          </a:r>
        </a:p>
      </dsp:txBody>
      <dsp:txXfrm>
        <a:off x="1047307" y="1796775"/>
        <a:ext cx="1897822" cy="1138693"/>
      </dsp:txXfrm>
    </dsp:sp>
    <dsp:sp modelId="{324C5461-6A48-4769-9862-9C2565E4DA0C}">
      <dsp:nvSpPr>
        <dsp:cNvPr id="0" name=""/>
        <dsp:cNvSpPr/>
      </dsp:nvSpPr>
      <dsp:spPr>
        <a:xfrm>
          <a:off x="3134911" y="1796775"/>
          <a:ext cx="1897822" cy="1138693"/>
        </a:xfrm>
        <a:prstGeom prst="rect">
          <a:avLst/>
        </a:prstGeom>
        <a:solidFill>
          <a:schemeClr val="accent2">
            <a:shade val="50000"/>
            <a:hueOff val="-399275"/>
            <a:satOff val="-34867"/>
            <a:lumOff val="370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Component Size Changed</a:t>
          </a:r>
        </a:p>
      </dsp:txBody>
      <dsp:txXfrm>
        <a:off x="3134911" y="1796775"/>
        <a:ext cx="1897822" cy="1138693"/>
      </dsp:txXfrm>
    </dsp:sp>
    <dsp:sp modelId="{85F1860D-DE99-47F5-BC7C-F8062315268B}">
      <dsp:nvSpPr>
        <dsp:cNvPr id="0" name=""/>
        <dsp:cNvSpPr/>
      </dsp:nvSpPr>
      <dsp:spPr>
        <a:xfrm>
          <a:off x="5222516" y="1796775"/>
          <a:ext cx="1897822" cy="1138693"/>
        </a:xfrm>
        <a:prstGeom prst="rect">
          <a:avLst/>
        </a:prstGeom>
        <a:solidFill>
          <a:schemeClr val="accent2">
            <a:shade val="50000"/>
            <a:hueOff val="-266183"/>
            <a:satOff val="-23245"/>
            <a:lumOff val="247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Canceled</a:t>
          </a:r>
        </a:p>
      </dsp:txBody>
      <dsp:txXfrm>
        <a:off x="5222516" y="1796775"/>
        <a:ext cx="1897822" cy="1138693"/>
      </dsp:txXfrm>
    </dsp:sp>
    <dsp:sp modelId="{FA4B0BEC-A9C6-452B-B0C2-8EBA138AB8F2}">
      <dsp:nvSpPr>
        <dsp:cNvPr id="0" name=""/>
        <dsp:cNvSpPr/>
      </dsp:nvSpPr>
      <dsp:spPr>
        <a:xfrm>
          <a:off x="7310120" y="1796775"/>
          <a:ext cx="1897822" cy="1138693"/>
        </a:xfrm>
        <a:prstGeom prst="rect">
          <a:avLst/>
        </a:prstGeom>
        <a:solidFill>
          <a:schemeClr val="accent2">
            <a:shade val="50000"/>
            <a:hueOff val="-133092"/>
            <a:satOff val="-11622"/>
            <a:lumOff val="123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More…</a:t>
          </a:r>
        </a:p>
      </dsp:txBody>
      <dsp:txXfrm>
        <a:off x="7310120" y="1796775"/>
        <a:ext cx="1897822" cy="113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97DD-07A1-4795-8471-B1A8AC765BCC}">
      <dsp:nvSpPr>
        <dsp:cNvPr id="0" name=""/>
        <dsp:cNvSpPr/>
      </dsp:nvSpPr>
      <dsp:spPr>
        <a:xfrm>
          <a:off x="801" y="0"/>
          <a:ext cx="3244825" cy="340376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Access the event properties from the XAML component (Can be the Clicked property, can be the TextChanged property or others)</a:t>
          </a:r>
          <a:r>
            <a:rPr lang="en-US" sz="1500" b="1" kern="1200"/>
            <a:t> Remember to give a name for the component</a:t>
          </a:r>
          <a:endParaRPr lang="en-US" sz="1500" kern="1200"/>
        </a:p>
      </dsp:txBody>
      <dsp:txXfrm>
        <a:off x="801" y="1361507"/>
        <a:ext cx="3244825" cy="2042260"/>
      </dsp:txXfrm>
    </dsp:sp>
    <dsp:sp modelId="{EEBC40F4-F60B-4862-BAC4-F12913D62564}">
      <dsp:nvSpPr>
        <dsp:cNvPr id="0" name=""/>
        <dsp:cNvSpPr/>
      </dsp:nvSpPr>
      <dsp:spPr>
        <a:xfrm>
          <a:off x="801" y="0"/>
          <a:ext cx="3244825" cy="136150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1" y="0"/>
        <a:ext cx="3244825" cy="1361507"/>
      </dsp:txXfrm>
    </dsp:sp>
    <dsp:sp modelId="{81DA2D59-A2CC-4C44-9E71-1B833037A297}">
      <dsp:nvSpPr>
        <dsp:cNvPr id="0" name=""/>
        <dsp:cNvSpPr/>
      </dsp:nvSpPr>
      <dsp:spPr>
        <a:xfrm>
          <a:off x="3505212" y="0"/>
          <a:ext cx="3244825" cy="340376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the auto-suggest prompt you to create a new function, let it do it’s work.</a:t>
          </a:r>
        </a:p>
      </dsp:txBody>
      <dsp:txXfrm>
        <a:off x="3505212" y="1361507"/>
        <a:ext cx="3244825" cy="2042260"/>
      </dsp:txXfrm>
    </dsp:sp>
    <dsp:sp modelId="{BA518EBD-90A4-490D-806C-8BB60CCD7108}">
      <dsp:nvSpPr>
        <dsp:cNvPr id="0" name=""/>
        <dsp:cNvSpPr/>
      </dsp:nvSpPr>
      <dsp:spPr>
        <a:xfrm>
          <a:off x="3505212" y="0"/>
          <a:ext cx="3244825" cy="136150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05212" y="0"/>
        <a:ext cx="3244825" cy="1361507"/>
      </dsp:txXfrm>
    </dsp:sp>
    <dsp:sp modelId="{54C5CDE0-981B-4E7C-A1C7-AC862968B4A8}">
      <dsp:nvSpPr>
        <dsp:cNvPr id="0" name=""/>
        <dsp:cNvSpPr/>
      </dsp:nvSpPr>
      <dsp:spPr>
        <a:xfrm>
          <a:off x="7009623" y="0"/>
          <a:ext cx="3244825" cy="340376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Put your actions inside the event handler created in the C# code.</a:t>
          </a:r>
        </a:p>
      </dsp:txBody>
      <dsp:txXfrm>
        <a:off x="7009623" y="1361507"/>
        <a:ext cx="3244825" cy="2042260"/>
      </dsp:txXfrm>
    </dsp:sp>
    <dsp:sp modelId="{753F62BE-4F6E-47C2-99E5-44E56C2B7A8A}">
      <dsp:nvSpPr>
        <dsp:cNvPr id="0" name=""/>
        <dsp:cNvSpPr/>
      </dsp:nvSpPr>
      <dsp:spPr>
        <a:xfrm>
          <a:off x="7009623" y="0"/>
          <a:ext cx="3244825" cy="136150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09623" y="0"/>
        <a:ext cx="3244825" cy="13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44F66-BC6B-4624-AA94-D0B52A99A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086FD-0DC3-423B-B0AB-EDE9BD8B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the XAML and C# pair file</a:t>
            </a:r>
          </a:p>
          <a:p>
            <a:pPr marL="228600" indent="-228600">
              <a:buAutoNum type="arabicPeriod"/>
            </a:pPr>
            <a:r>
              <a:rPr lang="en-US" dirty="0"/>
              <a:t>Show how components in XAML can be accessible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086FD-0DC3-423B-B0AB-EDE9BD8BEA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0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1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76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6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67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5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4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0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6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90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87E6-A0EB-43D4-83AE-DA70EE3F5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968C7-B0E4-4DD4-B876-85B66E8FF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Integrating C# Code to Your XAML Design</a:t>
            </a:r>
          </a:p>
        </p:txBody>
      </p:sp>
    </p:spTree>
    <p:extLst>
      <p:ext uri="{BB962C8B-B14F-4D97-AF65-F5344CB8AC3E}">
        <p14:creationId xmlns:p14="http://schemas.microsoft.com/office/powerpoint/2010/main" val="205482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63B1A68-B55B-4F9E-8BDE-6D3965F7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32926"/>
            <a:ext cx="7195828" cy="1457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4C75F-3B7E-44B1-B379-BB00AF7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n-US"/>
              <a:t>Accessing XAML Properties in C#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6721E1D-88EA-4A4C-ACB3-2E754EA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r>
              <a:rPr lang="en-US" dirty="0"/>
              <a:t>Type the name of the component, following with the dot operator to access the properties.</a:t>
            </a:r>
          </a:p>
          <a:p>
            <a:r>
              <a:rPr lang="en-US" dirty="0"/>
              <a:t>Make sure that the values assign to it matches the object type.</a:t>
            </a:r>
          </a:p>
        </p:txBody>
      </p:sp>
    </p:spTree>
    <p:extLst>
      <p:ext uri="{BB962C8B-B14F-4D97-AF65-F5344CB8AC3E}">
        <p14:creationId xmlns:p14="http://schemas.microsoft.com/office/powerpoint/2010/main" val="96020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05B8-92EC-47FE-88C7-565ED690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B6D9-F1BC-4262-91F5-8D18804E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XAML component inside the XAML components, without it properties.</a:t>
            </a:r>
          </a:p>
          <a:p>
            <a:r>
              <a:rPr lang="en-US" dirty="0"/>
              <a:t>Set the properties of the XAML component using the C# code inside the </a:t>
            </a:r>
            <a:r>
              <a:rPr lang="en-US" dirty="0" err="1"/>
              <a:t>MainPage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1395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8C90-094D-4484-81B2-5F80F015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DE00-258E-48CA-B3FB-E387F591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event</a:t>
            </a:r>
            <a:r>
              <a:rPr lang="en-US" dirty="0"/>
              <a:t> in </a:t>
            </a:r>
            <a:r>
              <a:rPr lang="en-US" b="1" dirty="0"/>
              <a:t>C</a:t>
            </a:r>
            <a:r>
              <a:rPr lang="en-US" dirty="0"/>
              <a:t># is a way for a class to provide notifications to clients of that class when some interesting thing happens to an object. An </a:t>
            </a:r>
            <a:r>
              <a:rPr lang="en-US" b="1" dirty="0"/>
              <a:t>event</a:t>
            </a:r>
            <a:r>
              <a:rPr lang="en-US" dirty="0"/>
              <a:t> is a mechanism via which a class can notify its clients when something happens. For example when you click a button, a button-click-</a:t>
            </a:r>
            <a:r>
              <a:rPr lang="en-US" b="1" dirty="0"/>
              <a:t>event</a:t>
            </a:r>
            <a:r>
              <a:rPr lang="en-US" dirty="0"/>
              <a:t> notification is sent to the window hosting the button.</a:t>
            </a:r>
          </a:p>
          <a:p>
            <a:r>
              <a:rPr lang="en-US" dirty="0"/>
              <a:t>In short, when something happens, events tells the software something happens.</a:t>
            </a:r>
          </a:p>
        </p:txBody>
      </p:sp>
    </p:spTree>
    <p:extLst>
      <p:ext uri="{BB962C8B-B14F-4D97-AF65-F5344CB8AC3E}">
        <p14:creationId xmlns:p14="http://schemas.microsoft.com/office/powerpoint/2010/main" val="95527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0C7DCED8-1C76-4B74-964D-144D416105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F2370-73B1-4B37-A5EE-286BEB8B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 dirty="0"/>
              <a:t>Example Events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3F90C3-F7A9-4975-9A7B-E1D9A948C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396546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3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B186-57B3-4E92-A77F-DACE3DC4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79DD-DE6B-4A62-A9F2-C5AAD92E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does not look like an event?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 Changed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Button Clicked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Page Loading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Text Color To Red</a:t>
            </a:r>
          </a:p>
        </p:txBody>
      </p:sp>
    </p:spTree>
    <p:extLst>
      <p:ext uri="{BB962C8B-B14F-4D97-AF65-F5344CB8AC3E}">
        <p14:creationId xmlns:p14="http://schemas.microsoft.com/office/powerpoint/2010/main" val="158790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8222-35A2-4741-AED6-4833185B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About Event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9DCE-B2E8-4E7D-BD3B-AD679E0E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80269" cy="3615267"/>
          </a:xfrm>
        </p:spPr>
        <p:txBody>
          <a:bodyPr/>
          <a:lstStyle/>
          <a:p>
            <a:r>
              <a:rPr lang="en-US" dirty="0"/>
              <a:t>Event handlers are functions that reacts to an event.</a:t>
            </a:r>
          </a:p>
          <a:p>
            <a:r>
              <a:rPr lang="en-US" dirty="0"/>
              <a:t>Whenever an event is called, we need a respective event handler to provide action for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2B3B5-A758-44D9-920E-12A3B46F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466" y="2217068"/>
            <a:ext cx="5286894" cy="612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16ABC-FA17-4624-9FA5-90F872E8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1" y="2939655"/>
            <a:ext cx="6278879" cy="680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048BB1-1A14-457E-97D0-F1097A2AA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466" y="1428341"/>
            <a:ext cx="5286894" cy="679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E3C86-F06A-4C64-BE51-3965AA64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466" y="576186"/>
            <a:ext cx="5286894" cy="7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0C7DCED8-1C76-4B74-964D-144D416105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2D7C8-3680-482B-AD0F-A2E76EA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 dirty="0"/>
              <a:t>How To Do Event Easily?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3B2E9-31A7-4C56-B7A8-B620F5DFA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13433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94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id="{B3A01C35-BA85-48A8-B55E-143BA21CF9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3">
            <a:extLst>
              <a:ext uri="{FF2B5EF4-FFF2-40B4-BE49-F238E27FC236}">
                <a16:creationId xmlns:a16="http://schemas.microsoft.com/office/drawing/2014/main" id="{B892C16D-E4DF-40C1-B474-0B2188FCEA3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14">
              <a:extLst>
                <a:ext uri="{FF2B5EF4-FFF2-40B4-BE49-F238E27FC236}">
                  <a16:creationId xmlns:a16="http://schemas.microsoft.com/office/drawing/2014/main" id="{4D099E65-7E93-45A9-94F8-AFC49A81DD0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5F2E5F4-AD0C-41E1-B607-24C5BA4A129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6">
              <a:extLst>
                <a:ext uri="{FF2B5EF4-FFF2-40B4-BE49-F238E27FC236}">
                  <a16:creationId xmlns:a16="http://schemas.microsoft.com/office/drawing/2014/main" id="{5BABEFDB-C0FD-48BE-9573-83AC691F3A6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E9A77D-325A-46AD-A8BE-53CF3E64873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8">
              <a:extLst>
                <a:ext uri="{FF2B5EF4-FFF2-40B4-BE49-F238E27FC236}">
                  <a16:creationId xmlns:a16="http://schemas.microsoft.com/office/drawing/2014/main" id="{503DEEF1-8BC0-412B-9976-97C8E5201CD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nip Diagonal Corner Rectangle 24">
            <a:extLst>
              <a:ext uri="{FF2B5EF4-FFF2-40B4-BE49-F238E27FC236}">
                <a16:creationId xmlns:a16="http://schemas.microsoft.com/office/drawing/2014/main" id="{BC307542-EE90-4E2E-B693-14BDBCB3AA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2C3CDD6B-6D03-4ABA-A657-AE77BF898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85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77A60-A7C7-4D75-9EED-A3A98E10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How To Do Event Easily (Pic 1)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DCADEC5E-3C56-46AF-90A6-86BE22A7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8364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636809-3F8B-47DD-A379-B1C5ECE17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681BEBA3-7D46-4536-ADF6-B991CF6162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F16551-D19C-4721-B946-C83EF9AD5D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80F65F-4BC4-45B2-B3BE-0720044C23D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E03B76-AD69-478E-97A9-B4D95459096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A6A871-1C8D-45D7-A9AE-80A07DD6F21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2DC79E-659F-4033-82AA-D3E62C8FECE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45FB0-C8DF-41DF-8E28-E362DB08DA2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724D55B-5D25-42FC-A280-224B543B1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2" r="13364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9192A-0026-4003-8011-7E9DB319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To Do Event Easily (PIC 2)</a:t>
            </a:r>
          </a:p>
        </p:txBody>
      </p:sp>
    </p:spTree>
    <p:extLst>
      <p:ext uri="{BB962C8B-B14F-4D97-AF65-F5344CB8AC3E}">
        <p14:creationId xmlns:p14="http://schemas.microsoft.com/office/powerpoint/2010/main" val="387132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7FD1-4FFB-4AF6-A7CF-ECC951F0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3B05-7E1B-4F2F-90C9-D0A6102A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calculator we built last time?</a:t>
            </a:r>
          </a:p>
          <a:p>
            <a:r>
              <a:rPr lang="en-US" dirty="0"/>
              <a:t>Let’s assign the correct logics for it and make it a real calculator!</a:t>
            </a:r>
          </a:p>
        </p:txBody>
      </p:sp>
    </p:spTree>
    <p:extLst>
      <p:ext uri="{BB962C8B-B14F-4D97-AF65-F5344CB8AC3E}">
        <p14:creationId xmlns:p14="http://schemas.microsoft.com/office/powerpoint/2010/main" val="1277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F27C-91EA-4BF3-86D0-AA6192B7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594B6-0926-4DDB-82FC-DD73C5B6F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Brush up your C# Skills</a:t>
            </a:r>
          </a:p>
        </p:txBody>
      </p:sp>
    </p:spTree>
    <p:extLst>
      <p:ext uri="{BB962C8B-B14F-4D97-AF65-F5344CB8AC3E}">
        <p14:creationId xmlns:p14="http://schemas.microsoft.com/office/powerpoint/2010/main" val="1398160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8FDD-9615-4F6C-A6CB-77360C43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C7C2-0A43-4BD6-BD45-10E9BF54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different pages in WPF application and how to navigate between them. (One page is definitely not enough to pack all the features right?)</a:t>
            </a:r>
          </a:p>
        </p:txBody>
      </p:sp>
    </p:spTree>
    <p:extLst>
      <p:ext uri="{BB962C8B-B14F-4D97-AF65-F5344CB8AC3E}">
        <p14:creationId xmlns:p14="http://schemas.microsoft.com/office/powerpoint/2010/main" val="129345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32BC-11AA-4C4E-A2FF-512080F3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Correct Way To DO </a:t>
            </a:r>
            <a:r>
              <a:rPr lang="en-US" dirty="0" err="1"/>
              <a:t>ForEach</a:t>
            </a:r>
            <a:r>
              <a:rPr lang="en-US" dirty="0"/>
              <a:t>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A9DA-62DD-427B-9ECE-2315F787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foreach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{//iteration here}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item in array) {//iteration here}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(each item in array) {//iteration here}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&amp;item : array) {//iteration here}</a:t>
            </a:r>
          </a:p>
        </p:txBody>
      </p:sp>
    </p:spTree>
    <p:extLst>
      <p:ext uri="{BB962C8B-B14F-4D97-AF65-F5344CB8AC3E}">
        <p14:creationId xmlns:p14="http://schemas.microsoft.com/office/powerpoint/2010/main" val="45164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1963-6AD0-4D9F-850F-7982E633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List&lt;T&gt;()?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3900-7B29-44D1-BA62-35A18D34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collection of T type objects which are accessible using index.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collection of T type key object pairs where the object is accessible using the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collection of objects with different types which are accessible with index.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thing doesn’t even exist.</a:t>
            </a:r>
          </a:p>
        </p:txBody>
      </p:sp>
    </p:spTree>
    <p:extLst>
      <p:ext uri="{BB962C8B-B14F-4D97-AF65-F5344CB8AC3E}">
        <p14:creationId xmlns:p14="http://schemas.microsoft.com/office/powerpoint/2010/main" val="376143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991B-59B3-4284-A966-F6BCCB5A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Quick Tasks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8B89-D41B-4C6A-8BDE-C060C02B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Showcase how to do a simple if-else</a:t>
            </a:r>
          </a:p>
          <a:p>
            <a:r>
              <a:rPr lang="en-US">
                <a:solidFill>
                  <a:schemeClr val="tx1"/>
                </a:solidFill>
              </a:rPr>
              <a:t>Showcase how to do a simple for loop</a:t>
            </a:r>
          </a:p>
          <a:p>
            <a:r>
              <a:rPr lang="en-US">
                <a:solidFill>
                  <a:schemeClr val="tx1"/>
                </a:solidFill>
              </a:rPr>
              <a:t>Showcase how to do a simple while loop</a:t>
            </a:r>
          </a:p>
          <a:p>
            <a:r>
              <a:rPr lang="en-US">
                <a:solidFill>
                  <a:schemeClr val="tx1"/>
                </a:solidFill>
              </a:rPr>
              <a:t>Showcase how to do a try-catch</a:t>
            </a:r>
          </a:p>
          <a:p>
            <a:r>
              <a:rPr lang="en-US">
                <a:solidFill>
                  <a:schemeClr val="tx1"/>
                </a:solidFill>
              </a:rPr>
              <a:t>Showcase how to create a simple class and utilize it</a:t>
            </a:r>
          </a:p>
        </p:txBody>
      </p:sp>
    </p:spTree>
    <p:extLst>
      <p:ext uri="{BB962C8B-B14F-4D97-AF65-F5344CB8AC3E}">
        <p14:creationId xmlns:p14="http://schemas.microsoft.com/office/powerpoint/2010/main" val="131379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4A3C-FA75-4D2F-950F-18F2B565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C# Integration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8703-E809-4C35-8F2A-29D19646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>
                <a:solidFill>
                  <a:schemeClr val="tx2">
                    <a:lumMod val="75000"/>
                  </a:schemeClr>
                </a:solidFill>
              </a:rPr>
              <a:t>Put some C# Code to Control the UI.</a:t>
            </a:r>
            <a:endParaRPr lang="en-US" sz="2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8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0D20907-FA38-4193-B944-373D3981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04" y="1428352"/>
            <a:ext cx="3185108" cy="243660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9C9AD-BBA4-4971-9D11-D7FAAE94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 of Code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448C-4E92-428C-B4A8-CD74B371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r>
              <a:rPr lang="en-US"/>
              <a:t>Every XAML files that are created in Visual Studio projects comes with a C# file along with it.</a:t>
            </a:r>
          </a:p>
          <a:p>
            <a:r>
              <a:rPr lang="en-US"/>
              <a:t>The components in XAML file will eventually converted into C# objects, and are able to be consumed in C# code.</a:t>
            </a:r>
          </a:p>
          <a:p>
            <a:r>
              <a:rPr lang="en-US"/>
              <a:t>Code behind is usually the place where you assign actions to your XAML UI.</a:t>
            </a:r>
          </a:p>
        </p:txBody>
      </p:sp>
    </p:spTree>
    <p:extLst>
      <p:ext uri="{BB962C8B-B14F-4D97-AF65-F5344CB8AC3E}">
        <p14:creationId xmlns:p14="http://schemas.microsoft.com/office/powerpoint/2010/main" val="354344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3B46-B8B7-47A3-ADF0-6CAF4764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XAML Component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14C7-F0CE-4DB4-802C-4EA7A86B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properties in XAML components are accessible in C# since each components are equal to a C# object.</a:t>
            </a:r>
          </a:p>
          <a:p>
            <a:r>
              <a:rPr lang="en-US" dirty="0"/>
              <a:t>The values of the properties are mostly readable and able to changed directly using the C# code.</a:t>
            </a:r>
          </a:p>
        </p:txBody>
      </p:sp>
    </p:spTree>
    <p:extLst>
      <p:ext uri="{BB962C8B-B14F-4D97-AF65-F5344CB8AC3E}">
        <p14:creationId xmlns:p14="http://schemas.microsoft.com/office/powerpoint/2010/main" val="235193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72BF51-9D2E-4322-801B-86070ECDF6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8F8AC5BE-6494-4D94-9E22-79CF709046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172CD643-91DF-4C94-85AE-18E922C825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4E6377B3-0F98-4BE7-B56E-4A8453ED9FC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E132C31F-27AF-45E2-842A-74EE51FD859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CB9979C0-663E-4D35-AA71-A245A51FBE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128693-D41E-4168-AFEE-D97C167A0F2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3E053856-3A5A-409E-99F7-4B6D16CBD97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22D9FF-E700-4026-8E74-C217724B079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5">
              <a:extLst>
                <a:ext uri="{FF2B5EF4-FFF2-40B4-BE49-F238E27FC236}">
                  <a16:creationId xmlns:a16="http://schemas.microsoft.com/office/drawing/2014/main" id="{0591ABA8-0E0D-439E-B587-978257E5523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0E3019-E9B5-4295-A4B5-D861199B9A2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7">
              <a:extLst>
                <a:ext uri="{FF2B5EF4-FFF2-40B4-BE49-F238E27FC236}">
                  <a16:creationId xmlns:a16="http://schemas.microsoft.com/office/drawing/2014/main" id="{08ECDAC4-B444-45BE-A992-BB26C186575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nip Diagonal Corner Rectangle 12">
            <a:extLst>
              <a:ext uri="{FF2B5EF4-FFF2-40B4-BE49-F238E27FC236}">
                <a16:creationId xmlns:a16="http://schemas.microsoft.com/office/drawing/2014/main" id="{A97BEDB0-D511-4EA7-B86C-C9060B8AD8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B203A680-2EED-4022-9FD4-5F203D237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535" y="2157071"/>
            <a:ext cx="4201297" cy="745729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1AB69CB8-3C18-45E8-B1C3-6ECBE396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729933"/>
            <a:ext cx="4157293" cy="1579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4CFA5-57D4-4272-A706-82A6DF09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 XAML &gt; C#</a:t>
            </a:r>
          </a:p>
        </p:txBody>
      </p:sp>
    </p:spTree>
    <p:extLst>
      <p:ext uri="{BB962C8B-B14F-4D97-AF65-F5344CB8AC3E}">
        <p14:creationId xmlns:p14="http://schemas.microsoft.com/office/powerpoint/2010/main" val="41004551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556</TotalTime>
  <Words>703</Words>
  <Application>Microsoft Office PowerPoint</Application>
  <PresentationFormat>Widescreen</PresentationFormat>
  <Paragraphs>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Slice</vt:lpstr>
      <vt:lpstr>Week 5</vt:lpstr>
      <vt:lpstr>C# Recap</vt:lpstr>
      <vt:lpstr>Which Is The Correct Way To DO ForEach Loop?</vt:lpstr>
      <vt:lpstr>What is List&lt;T&gt;()?</vt:lpstr>
      <vt:lpstr>Quick Tasks</vt:lpstr>
      <vt:lpstr>C# Integration</vt:lpstr>
      <vt:lpstr>The Concept of Code Behind</vt:lpstr>
      <vt:lpstr>Accessing XAML Component Properties</vt:lpstr>
      <vt:lpstr>Example XAML &gt; C#</vt:lpstr>
      <vt:lpstr>Accessing XAML Properties in C#</vt:lpstr>
      <vt:lpstr>Quick Task</vt:lpstr>
      <vt:lpstr>About Events</vt:lpstr>
      <vt:lpstr>Example Events</vt:lpstr>
      <vt:lpstr>Quick Quiz</vt:lpstr>
      <vt:lpstr>About Event Handler</vt:lpstr>
      <vt:lpstr>How To Do Event Easily?</vt:lpstr>
      <vt:lpstr>How To Do Event Easily (Pic 1)</vt:lpstr>
      <vt:lpstr>How To Do Event Easily (PIC 2)</vt:lpstr>
      <vt:lpstr>Task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Eagle Cheow</dc:creator>
  <cp:lastModifiedBy>Eagle Cheow</cp:lastModifiedBy>
  <cp:revision>4</cp:revision>
  <dcterms:created xsi:type="dcterms:W3CDTF">2018-03-26T15:03:13Z</dcterms:created>
  <dcterms:modified xsi:type="dcterms:W3CDTF">2018-03-28T02:19:34Z</dcterms:modified>
</cp:coreProperties>
</file>