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gle Cheow" userId="347a82bb38242030" providerId="LiveId" clId="{48770FAA-1CB4-4C45-B5C4-3EB5A0FEEF17}"/>
    <pc:docChg chg="undo custSel addSld modSld">
      <pc:chgData name="Eagle Cheow" userId="347a82bb38242030" providerId="LiveId" clId="{48770FAA-1CB4-4C45-B5C4-3EB5A0FEEF17}" dt="2018-04-04T09:42:10.735" v="1402" actId="20577"/>
      <pc:docMkLst>
        <pc:docMk/>
      </pc:docMkLst>
      <pc:sldChg chg="modSp">
        <pc:chgData name="Eagle Cheow" userId="347a82bb38242030" providerId="LiveId" clId="{48770FAA-1CB4-4C45-B5C4-3EB5A0FEEF17}" dt="2018-04-04T01:08:43.014" v="99" actId="20577"/>
        <pc:sldMkLst>
          <pc:docMk/>
          <pc:sldMk cId="3904429822" sldId="260"/>
        </pc:sldMkLst>
        <pc:spChg chg="mod">
          <ac:chgData name="Eagle Cheow" userId="347a82bb38242030" providerId="LiveId" clId="{48770FAA-1CB4-4C45-B5C4-3EB5A0FEEF17}" dt="2018-04-04T01:08:43.014" v="99" actId="20577"/>
          <ac:spMkLst>
            <pc:docMk/>
            <pc:sldMk cId="3904429822" sldId="260"/>
            <ac:spMk id="3" creationId="{16D225F8-E47F-4C66-AA0D-EC8EF843137A}"/>
          </ac:spMkLst>
        </pc:spChg>
      </pc:sldChg>
      <pc:sldChg chg="modSp">
        <pc:chgData name="Eagle Cheow" userId="347a82bb38242030" providerId="LiveId" clId="{48770FAA-1CB4-4C45-B5C4-3EB5A0FEEF17}" dt="2018-04-04T02:38:27.346" v="119" actId="20577"/>
        <pc:sldMkLst>
          <pc:docMk/>
          <pc:sldMk cId="3666045849" sldId="263"/>
        </pc:sldMkLst>
        <pc:spChg chg="mod">
          <ac:chgData name="Eagle Cheow" userId="347a82bb38242030" providerId="LiveId" clId="{48770FAA-1CB4-4C45-B5C4-3EB5A0FEEF17}" dt="2018-04-04T02:38:27.346" v="119" actId="20577"/>
          <ac:spMkLst>
            <pc:docMk/>
            <pc:sldMk cId="3666045849" sldId="263"/>
            <ac:spMk id="3" creationId="{35ADAB52-69B2-44B2-81E7-BB212610C4A0}"/>
          </ac:spMkLst>
        </pc:spChg>
      </pc:sldChg>
      <pc:sldChg chg="modSp add">
        <pc:chgData name="Eagle Cheow" userId="347a82bb38242030" providerId="LiveId" clId="{48770FAA-1CB4-4C45-B5C4-3EB5A0FEEF17}" dt="2018-04-04T02:41:10.926" v="310" actId="20577"/>
        <pc:sldMkLst>
          <pc:docMk/>
          <pc:sldMk cId="2124695354" sldId="264"/>
        </pc:sldMkLst>
        <pc:spChg chg="mod">
          <ac:chgData name="Eagle Cheow" userId="347a82bb38242030" providerId="LiveId" clId="{48770FAA-1CB4-4C45-B5C4-3EB5A0FEEF17}" dt="2018-04-04T02:39:33.758" v="150" actId="20577"/>
          <ac:spMkLst>
            <pc:docMk/>
            <pc:sldMk cId="2124695354" sldId="264"/>
            <ac:spMk id="2" creationId="{9C38F733-17EE-4FBC-B214-DED5CB84F3E4}"/>
          </ac:spMkLst>
        </pc:spChg>
        <pc:spChg chg="mod">
          <ac:chgData name="Eagle Cheow" userId="347a82bb38242030" providerId="LiveId" clId="{48770FAA-1CB4-4C45-B5C4-3EB5A0FEEF17}" dt="2018-04-04T02:41:10.926" v="310" actId="20577"/>
          <ac:spMkLst>
            <pc:docMk/>
            <pc:sldMk cId="2124695354" sldId="264"/>
            <ac:spMk id="3" creationId="{EACF0C7E-4CB4-4099-9290-A5E220503AE5}"/>
          </ac:spMkLst>
        </pc:spChg>
      </pc:sldChg>
      <pc:sldChg chg="addSp delSp modSp add mod setBg">
        <pc:chgData name="Eagle Cheow" userId="347a82bb38242030" providerId="LiveId" clId="{48770FAA-1CB4-4C45-B5C4-3EB5A0FEEF17}" dt="2018-04-04T08:27:59.012" v="662" actId="26606"/>
        <pc:sldMkLst>
          <pc:docMk/>
          <pc:sldMk cId="2068552816" sldId="265"/>
        </pc:sldMkLst>
        <pc:spChg chg="mod ord">
          <ac:chgData name="Eagle Cheow" userId="347a82bb38242030" providerId="LiveId" clId="{48770FAA-1CB4-4C45-B5C4-3EB5A0FEEF17}" dt="2018-04-04T08:27:59.012" v="662" actId="26606"/>
          <ac:spMkLst>
            <pc:docMk/>
            <pc:sldMk cId="2068552816" sldId="265"/>
            <ac:spMk id="2" creationId="{6C3552A7-107F-4908-8E10-F91507FA0028}"/>
          </ac:spMkLst>
        </pc:spChg>
        <pc:spChg chg="del">
          <ac:chgData name="Eagle Cheow" userId="347a82bb38242030" providerId="LiveId" clId="{48770FAA-1CB4-4C45-B5C4-3EB5A0FEEF17}" dt="2018-04-04T02:44:05.286" v="312"/>
          <ac:spMkLst>
            <pc:docMk/>
            <pc:sldMk cId="2068552816" sldId="265"/>
            <ac:spMk id="3" creationId="{2D3D7E3F-116B-4AF0-8347-58E1713BD2EC}"/>
          </ac:spMkLst>
        </pc:spChg>
        <pc:picChg chg="add mod">
          <ac:chgData name="Eagle Cheow" userId="347a82bb38242030" providerId="LiveId" clId="{48770FAA-1CB4-4C45-B5C4-3EB5A0FEEF17}" dt="2018-04-04T08:27:59.012" v="662" actId="26606"/>
          <ac:picMkLst>
            <pc:docMk/>
            <pc:sldMk cId="2068552816" sldId="265"/>
            <ac:picMk id="4" creationId="{F20CA779-A643-426E-AA65-F7F8139620C9}"/>
          </ac:picMkLst>
        </pc:picChg>
      </pc:sldChg>
      <pc:sldChg chg="addSp delSp modSp add mod setBg">
        <pc:chgData name="Eagle Cheow" userId="347a82bb38242030" providerId="LiveId" clId="{48770FAA-1CB4-4C45-B5C4-3EB5A0FEEF17}" dt="2018-04-04T08:27:58.523" v="661" actId="26606"/>
        <pc:sldMkLst>
          <pc:docMk/>
          <pc:sldMk cId="2505667693" sldId="266"/>
        </pc:sldMkLst>
        <pc:spChg chg="mod ord">
          <ac:chgData name="Eagle Cheow" userId="347a82bb38242030" providerId="LiveId" clId="{48770FAA-1CB4-4C45-B5C4-3EB5A0FEEF17}" dt="2018-04-04T08:27:58.523" v="661" actId="26606"/>
          <ac:spMkLst>
            <pc:docMk/>
            <pc:sldMk cId="2505667693" sldId="266"/>
            <ac:spMk id="2" creationId="{46830132-FC15-4711-9375-5CD5FCE2DEB6}"/>
          </ac:spMkLst>
        </pc:spChg>
        <pc:spChg chg="del">
          <ac:chgData name="Eagle Cheow" userId="347a82bb38242030" providerId="LiveId" clId="{48770FAA-1CB4-4C45-B5C4-3EB5A0FEEF17}" dt="2018-04-04T02:44:43.888" v="314"/>
          <ac:spMkLst>
            <pc:docMk/>
            <pc:sldMk cId="2505667693" sldId="266"/>
            <ac:spMk id="3" creationId="{F900534C-776D-4E4B-8689-A1B3C50AB7A1}"/>
          </ac:spMkLst>
        </pc:spChg>
        <pc:picChg chg="add mod">
          <ac:chgData name="Eagle Cheow" userId="347a82bb38242030" providerId="LiveId" clId="{48770FAA-1CB4-4C45-B5C4-3EB5A0FEEF17}" dt="2018-04-04T08:27:58.523" v="661" actId="26606"/>
          <ac:picMkLst>
            <pc:docMk/>
            <pc:sldMk cId="2505667693" sldId="266"/>
            <ac:picMk id="4" creationId="{27F5374F-9BAB-430A-9634-ED46B5D5CFC6}"/>
          </ac:picMkLst>
        </pc:picChg>
      </pc:sldChg>
      <pc:sldChg chg="modSp add">
        <pc:chgData name="Eagle Cheow" userId="347a82bb38242030" providerId="LiveId" clId="{48770FAA-1CB4-4C45-B5C4-3EB5A0FEEF17}" dt="2018-04-04T02:55:22.511" v="624" actId="20577"/>
        <pc:sldMkLst>
          <pc:docMk/>
          <pc:sldMk cId="3478541877" sldId="267"/>
        </pc:sldMkLst>
        <pc:spChg chg="mod">
          <ac:chgData name="Eagle Cheow" userId="347a82bb38242030" providerId="LiveId" clId="{48770FAA-1CB4-4C45-B5C4-3EB5A0FEEF17}" dt="2018-04-04T02:53:07.285" v="414" actId="20577"/>
          <ac:spMkLst>
            <pc:docMk/>
            <pc:sldMk cId="3478541877" sldId="267"/>
            <ac:spMk id="2" creationId="{0D77FAD7-4861-42C2-883C-B0E35121BA6B}"/>
          </ac:spMkLst>
        </pc:spChg>
        <pc:spChg chg="mod">
          <ac:chgData name="Eagle Cheow" userId="347a82bb38242030" providerId="LiveId" clId="{48770FAA-1CB4-4C45-B5C4-3EB5A0FEEF17}" dt="2018-04-04T02:55:22.511" v="624" actId="20577"/>
          <ac:spMkLst>
            <pc:docMk/>
            <pc:sldMk cId="3478541877" sldId="267"/>
            <ac:spMk id="3" creationId="{712A2274-3470-4A47-9A54-E8F0AB30407D}"/>
          </ac:spMkLst>
        </pc:spChg>
      </pc:sldChg>
      <pc:sldChg chg="addSp delSp modSp add mod setBg">
        <pc:chgData name="Eagle Cheow" userId="347a82bb38242030" providerId="LiveId" clId="{48770FAA-1CB4-4C45-B5C4-3EB5A0FEEF17}" dt="2018-04-04T08:29:10.728" v="674" actId="20577"/>
        <pc:sldMkLst>
          <pc:docMk/>
          <pc:sldMk cId="2409011087" sldId="268"/>
        </pc:sldMkLst>
        <pc:spChg chg="mod ord">
          <ac:chgData name="Eagle Cheow" userId="347a82bb38242030" providerId="LiveId" clId="{48770FAA-1CB4-4C45-B5C4-3EB5A0FEEF17}" dt="2018-04-04T08:29:10.728" v="674" actId="20577"/>
          <ac:spMkLst>
            <pc:docMk/>
            <pc:sldMk cId="2409011087" sldId="268"/>
            <ac:spMk id="2" creationId="{236BDB09-8F3C-4FF0-8EE5-2F3E9EFF75D9}"/>
          </ac:spMkLst>
        </pc:spChg>
        <pc:spChg chg="del">
          <ac:chgData name="Eagle Cheow" userId="347a82bb38242030" providerId="LiveId" clId="{48770FAA-1CB4-4C45-B5C4-3EB5A0FEEF17}" dt="2018-04-04T08:25:09.196" v="655"/>
          <ac:spMkLst>
            <pc:docMk/>
            <pc:sldMk cId="2409011087" sldId="268"/>
            <ac:spMk id="3" creationId="{F32731C8-CD29-4FDA-8843-DBDD5C5EF3B0}"/>
          </ac:spMkLst>
        </pc:spChg>
        <pc:spChg chg="add del mod">
          <ac:chgData name="Eagle Cheow" userId="347a82bb38242030" providerId="LiveId" clId="{48770FAA-1CB4-4C45-B5C4-3EB5A0FEEF17}" dt="2018-04-04T08:28:56.729" v="666" actId="26606"/>
          <ac:spMkLst>
            <pc:docMk/>
            <pc:sldMk cId="2409011087" sldId="268"/>
            <ac:spMk id="6" creationId="{B42518CE-8923-422B-A190-A9419846C69F}"/>
          </ac:spMkLst>
        </pc:spChg>
        <pc:picChg chg="add del mod">
          <ac:chgData name="Eagle Cheow" userId="347a82bb38242030" providerId="LiveId" clId="{48770FAA-1CB4-4C45-B5C4-3EB5A0FEEF17}" dt="2018-04-04T08:28:49.252" v="664" actId="478"/>
          <ac:picMkLst>
            <pc:docMk/>
            <pc:sldMk cId="2409011087" sldId="268"/>
            <ac:picMk id="4" creationId="{54353099-D740-4975-B79B-5DDFA9DDCBC9}"/>
          </ac:picMkLst>
        </pc:picChg>
        <pc:picChg chg="add del">
          <ac:chgData name="Eagle Cheow" userId="347a82bb38242030" providerId="LiveId" clId="{48770FAA-1CB4-4C45-B5C4-3EB5A0FEEF17}" dt="2018-04-04T08:28:56.729" v="666" actId="26606"/>
          <ac:picMkLst>
            <pc:docMk/>
            <pc:sldMk cId="2409011087" sldId="268"/>
            <ac:picMk id="7" creationId="{8A6386B8-8F5F-44F7-9B30-FE689141630C}"/>
          </ac:picMkLst>
        </pc:picChg>
        <pc:picChg chg="add mod">
          <ac:chgData name="Eagle Cheow" userId="347a82bb38242030" providerId="LiveId" clId="{48770FAA-1CB4-4C45-B5C4-3EB5A0FEEF17}" dt="2018-04-04T08:29:06.727" v="667" actId="27614"/>
          <ac:picMkLst>
            <pc:docMk/>
            <pc:sldMk cId="2409011087" sldId="268"/>
            <ac:picMk id="10" creationId="{8A6386B8-8F5F-44F7-9B30-FE689141630C}"/>
          </ac:picMkLst>
        </pc:picChg>
      </pc:sldChg>
      <pc:sldChg chg="addSp delSp modSp add mod setBg">
        <pc:chgData name="Eagle Cheow" userId="347a82bb38242030" providerId="LiveId" clId="{48770FAA-1CB4-4C45-B5C4-3EB5A0FEEF17}" dt="2018-04-04T08:33:41.048" v="718" actId="27614"/>
        <pc:sldMkLst>
          <pc:docMk/>
          <pc:sldMk cId="2912546584" sldId="269"/>
        </pc:sldMkLst>
        <pc:spChg chg="mod ord">
          <ac:chgData name="Eagle Cheow" userId="347a82bb38242030" providerId="LiveId" clId="{48770FAA-1CB4-4C45-B5C4-3EB5A0FEEF17}" dt="2018-04-04T08:33:35.125" v="717" actId="26606"/>
          <ac:spMkLst>
            <pc:docMk/>
            <pc:sldMk cId="2912546584" sldId="269"/>
            <ac:spMk id="2" creationId="{9EEA4A5A-407E-4FBD-8A9E-20B650B8D037}"/>
          </ac:spMkLst>
        </pc:spChg>
        <pc:spChg chg="del">
          <ac:chgData name="Eagle Cheow" userId="347a82bb38242030" providerId="LiveId" clId="{48770FAA-1CB4-4C45-B5C4-3EB5A0FEEF17}" dt="2018-04-04T08:33:31.175" v="716"/>
          <ac:spMkLst>
            <pc:docMk/>
            <pc:sldMk cId="2912546584" sldId="269"/>
            <ac:spMk id="3" creationId="{E4A561D7-0F90-47CA-BB9A-B21EE6C1BE07}"/>
          </ac:spMkLst>
        </pc:spChg>
        <pc:picChg chg="add mod">
          <ac:chgData name="Eagle Cheow" userId="347a82bb38242030" providerId="LiveId" clId="{48770FAA-1CB4-4C45-B5C4-3EB5A0FEEF17}" dt="2018-04-04T08:33:41.048" v="718" actId="27614"/>
          <ac:picMkLst>
            <pc:docMk/>
            <pc:sldMk cId="2912546584" sldId="269"/>
            <ac:picMk id="4" creationId="{8194CBC3-0659-42C6-B929-C07CA8C24DE7}"/>
          </ac:picMkLst>
        </pc:picChg>
      </pc:sldChg>
      <pc:sldChg chg="addSp delSp modSp add mod setBg">
        <pc:chgData name="Eagle Cheow" userId="347a82bb38242030" providerId="LiveId" clId="{48770FAA-1CB4-4C45-B5C4-3EB5A0FEEF17}" dt="2018-04-04T08:38:09.236" v="760" actId="27614"/>
        <pc:sldMkLst>
          <pc:docMk/>
          <pc:sldMk cId="3323432302" sldId="270"/>
        </pc:sldMkLst>
        <pc:spChg chg="mod ord">
          <ac:chgData name="Eagle Cheow" userId="347a82bb38242030" providerId="LiveId" clId="{48770FAA-1CB4-4C45-B5C4-3EB5A0FEEF17}" dt="2018-04-04T08:38:04.078" v="759" actId="26606"/>
          <ac:spMkLst>
            <pc:docMk/>
            <pc:sldMk cId="3323432302" sldId="270"/>
            <ac:spMk id="2" creationId="{693E670C-9D0B-42D4-84C4-8780E52CC05F}"/>
          </ac:spMkLst>
        </pc:spChg>
        <pc:spChg chg="del">
          <ac:chgData name="Eagle Cheow" userId="347a82bb38242030" providerId="LiveId" clId="{48770FAA-1CB4-4C45-B5C4-3EB5A0FEEF17}" dt="2018-04-04T08:37:59.623" v="758"/>
          <ac:spMkLst>
            <pc:docMk/>
            <pc:sldMk cId="3323432302" sldId="270"/>
            <ac:spMk id="3" creationId="{F0EB8A87-7151-4DA7-8747-7F86FFFD6F12}"/>
          </ac:spMkLst>
        </pc:spChg>
        <pc:picChg chg="add mod">
          <ac:chgData name="Eagle Cheow" userId="347a82bb38242030" providerId="LiveId" clId="{48770FAA-1CB4-4C45-B5C4-3EB5A0FEEF17}" dt="2018-04-04T08:38:09.236" v="760" actId="27614"/>
          <ac:picMkLst>
            <pc:docMk/>
            <pc:sldMk cId="3323432302" sldId="270"/>
            <ac:picMk id="4" creationId="{12B32BB7-18E9-4BDF-B2E6-E1EDA02D5FAD}"/>
          </ac:picMkLst>
        </pc:picChg>
      </pc:sldChg>
      <pc:sldChg chg="modSp add">
        <pc:chgData name="Eagle Cheow" userId="347a82bb38242030" providerId="LiveId" clId="{48770FAA-1CB4-4C45-B5C4-3EB5A0FEEF17}" dt="2018-04-04T08:50:05.489" v="967" actId="20577"/>
        <pc:sldMkLst>
          <pc:docMk/>
          <pc:sldMk cId="1457697932" sldId="271"/>
        </pc:sldMkLst>
        <pc:spChg chg="mod">
          <ac:chgData name="Eagle Cheow" userId="347a82bb38242030" providerId="LiveId" clId="{48770FAA-1CB4-4C45-B5C4-3EB5A0FEEF17}" dt="2018-04-04T08:49:04.364" v="772" actId="20577"/>
          <ac:spMkLst>
            <pc:docMk/>
            <pc:sldMk cId="1457697932" sldId="271"/>
            <ac:spMk id="2" creationId="{9A843844-932B-4F74-9912-A7AF1F1E2555}"/>
          </ac:spMkLst>
        </pc:spChg>
        <pc:spChg chg="mod">
          <ac:chgData name="Eagle Cheow" userId="347a82bb38242030" providerId="LiveId" clId="{48770FAA-1CB4-4C45-B5C4-3EB5A0FEEF17}" dt="2018-04-04T08:50:05.489" v="967" actId="20577"/>
          <ac:spMkLst>
            <pc:docMk/>
            <pc:sldMk cId="1457697932" sldId="271"/>
            <ac:spMk id="3" creationId="{CE0C8A13-3F2A-48CC-925D-914980F85955}"/>
          </ac:spMkLst>
        </pc:spChg>
      </pc:sldChg>
      <pc:sldChg chg="addSp modSp add mod setBg">
        <pc:chgData name="Eagle Cheow" userId="347a82bb38242030" providerId="LiveId" clId="{48770FAA-1CB4-4C45-B5C4-3EB5A0FEEF17}" dt="2018-04-04T08:57:03.871" v="1317" actId="20577"/>
        <pc:sldMkLst>
          <pc:docMk/>
          <pc:sldMk cId="2650241348" sldId="272"/>
        </pc:sldMkLst>
        <pc:spChg chg="mod">
          <ac:chgData name="Eagle Cheow" userId="347a82bb38242030" providerId="LiveId" clId="{48770FAA-1CB4-4C45-B5C4-3EB5A0FEEF17}" dt="2018-04-04T08:55:30.394" v="1185" actId="26606"/>
          <ac:spMkLst>
            <pc:docMk/>
            <pc:sldMk cId="2650241348" sldId="272"/>
            <ac:spMk id="2" creationId="{CC07AB4A-8E78-4796-A2CC-65C88B777485}"/>
          </ac:spMkLst>
        </pc:spChg>
        <pc:spChg chg="mod">
          <ac:chgData name="Eagle Cheow" userId="347a82bb38242030" providerId="LiveId" clId="{48770FAA-1CB4-4C45-B5C4-3EB5A0FEEF17}" dt="2018-04-04T08:57:03.871" v="1317" actId="20577"/>
          <ac:spMkLst>
            <pc:docMk/>
            <pc:sldMk cId="2650241348" sldId="272"/>
            <ac:spMk id="3" creationId="{509AC161-04D4-4D2E-BCA3-276AFE377B01}"/>
          </ac:spMkLst>
        </pc:spChg>
        <pc:picChg chg="add mod ord">
          <ac:chgData name="Eagle Cheow" userId="347a82bb38242030" providerId="LiveId" clId="{48770FAA-1CB4-4C45-B5C4-3EB5A0FEEF17}" dt="2018-04-04T08:55:37.602" v="1186" actId="27614"/>
          <ac:picMkLst>
            <pc:docMk/>
            <pc:sldMk cId="2650241348" sldId="272"/>
            <ac:picMk id="4" creationId="{E2AA1EF3-0937-418D-8A0F-B3E4B49DD91D}"/>
          </ac:picMkLst>
        </pc:picChg>
      </pc:sldChg>
      <pc:sldChg chg="addSp delSp modSp add mod setBg">
        <pc:chgData name="Eagle Cheow" userId="347a82bb38242030" providerId="LiveId" clId="{48770FAA-1CB4-4C45-B5C4-3EB5A0FEEF17}" dt="2018-04-04T09:11:53.439" v="1342" actId="27614"/>
        <pc:sldMkLst>
          <pc:docMk/>
          <pc:sldMk cId="1027013089" sldId="273"/>
        </pc:sldMkLst>
        <pc:spChg chg="mod ord">
          <ac:chgData name="Eagle Cheow" userId="347a82bb38242030" providerId="LiveId" clId="{48770FAA-1CB4-4C45-B5C4-3EB5A0FEEF17}" dt="2018-04-04T09:11:48.194" v="1341" actId="26606"/>
          <ac:spMkLst>
            <pc:docMk/>
            <pc:sldMk cId="1027013089" sldId="273"/>
            <ac:spMk id="2" creationId="{5DD61FF4-C1C9-49AC-AC18-CE3CA057C136}"/>
          </ac:spMkLst>
        </pc:spChg>
        <pc:spChg chg="del">
          <ac:chgData name="Eagle Cheow" userId="347a82bb38242030" providerId="LiveId" clId="{48770FAA-1CB4-4C45-B5C4-3EB5A0FEEF17}" dt="2018-04-04T09:11:44.119" v="1340"/>
          <ac:spMkLst>
            <pc:docMk/>
            <pc:sldMk cId="1027013089" sldId="273"/>
            <ac:spMk id="3" creationId="{272FD261-8595-42A7-8C98-DB24FCF64C68}"/>
          </ac:spMkLst>
        </pc:spChg>
        <pc:picChg chg="add mod">
          <ac:chgData name="Eagle Cheow" userId="347a82bb38242030" providerId="LiveId" clId="{48770FAA-1CB4-4C45-B5C4-3EB5A0FEEF17}" dt="2018-04-04T09:11:53.439" v="1342" actId="27614"/>
          <ac:picMkLst>
            <pc:docMk/>
            <pc:sldMk cId="1027013089" sldId="273"/>
            <ac:picMk id="4" creationId="{1B28AC39-484A-49AE-884D-AA6236CA9C89}"/>
          </ac:picMkLst>
        </pc:picChg>
      </pc:sldChg>
      <pc:sldChg chg="modSp add">
        <pc:chgData name="Eagle Cheow" userId="347a82bb38242030" providerId="LiveId" clId="{48770FAA-1CB4-4C45-B5C4-3EB5A0FEEF17}" dt="2018-04-04T09:41:26.830" v="1393" actId="5793"/>
        <pc:sldMkLst>
          <pc:docMk/>
          <pc:sldMk cId="3978856927" sldId="274"/>
        </pc:sldMkLst>
        <pc:spChg chg="mod">
          <ac:chgData name="Eagle Cheow" userId="347a82bb38242030" providerId="LiveId" clId="{48770FAA-1CB4-4C45-B5C4-3EB5A0FEEF17}" dt="2018-04-04T09:41:26.830" v="1393" actId="5793"/>
          <ac:spMkLst>
            <pc:docMk/>
            <pc:sldMk cId="3978856927" sldId="274"/>
            <ac:spMk id="2" creationId="{5C095CF0-7F80-4442-88ED-FC0AA9142310}"/>
          </ac:spMkLst>
        </pc:spChg>
      </pc:sldChg>
      <pc:sldChg chg="modSp add">
        <pc:chgData name="Eagle Cheow" userId="347a82bb38242030" providerId="LiveId" clId="{48770FAA-1CB4-4C45-B5C4-3EB5A0FEEF17}" dt="2018-04-04T09:42:10.735" v="1402" actId="20577"/>
        <pc:sldMkLst>
          <pc:docMk/>
          <pc:sldMk cId="3393630254" sldId="275"/>
        </pc:sldMkLst>
        <pc:spChg chg="mod">
          <ac:chgData name="Eagle Cheow" userId="347a82bb38242030" providerId="LiveId" clId="{48770FAA-1CB4-4C45-B5C4-3EB5A0FEEF17}" dt="2018-04-04T09:42:10.735" v="1402" actId="20577"/>
          <ac:spMkLst>
            <pc:docMk/>
            <pc:sldMk cId="3393630254" sldId="275"/>
            <ac:spMk id="2" creationId="{87767C1A-DC61-41FA-BA07-D3BE7E6860C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03T11:02:3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1075 1437 5376,'-2'-4'394,"-1"0"-47,1 0-42,0 0-37,-1-3 115,-1 1-66,-9-14 560,7 12-427,3 4-170,-1-1 45,0 1 55,0 0 62,-4-2 213,-1 1-114,0 2-92,-1 1-68,-16-7 467,8 1-449,-1 2-65,-1 1-58,0 1-53,0 2-47,-1 0-42,-21 3 31,-8 4-94,-30 11-60,48-9 24,-1 2-10,-31 13-25,35-10 58,1 2 0,-5 3-58,6-1 93,1 1 1,-4 5-94,3-1 119,2 2 0,0 1-119,-43 47 149,38-36-73,1 3-76,8-9 10,-10 20-10,14-18-49,-10 25 49,26-52-4,-22 49-194,-1 13 198,19-49-46,0 1 0,1-1-1,1 1 1,0 0 0,2 0-1,0 1 47,4 39-118,1-35 50,0-1 1,1 0-1,1-1 1,1 1-1,1 1 68,13 19-82,-4-10 31,2-1 0,4 3 51,-14-22-17,0-1-1,1 0 0,0-1 0,0 0 0,2 0 1,5 3 17,4 1-36,0-1 0,1-2 1,12 5 35,-5-4-19,0-1 1,18 3 18,-6-4 50,27 2-50,41-1 158,-70-9-47,1-2 0,-1-2 0,38-5-111,-40 0 145,-1-1 1,18-7-146,-41 11 40,63-21 174,0-1-40,-42 12-88,0-1 1,-2-2 0,13-8-87,24-22 239,0-5-239,-11 8 145,-51 39-124,34-25 138,-4-3 34,9-20 132,-24 26-144,0 1-1,-6 9-7,-1-1 0,-1-1-1,0 0 1,-1-1 0,-2-1-1,4-7-172,58-171 1042,-72 194-1017,6-17 113,-1-1 0,-1-1-138,-1-1 204,1-18-204,-4 0 165,-1 1 1,-3-11-166,-4-5 142,-6 0-35,8 45-84,0 0-1,0 0 0,-1 0 0,-1 0 1,0 1-1,-1 0 0,-5-6-22,5 8 14,-1 0 0,1 1 0,-2 0 0,1 0 0,-1 1 0,0 0 0,-1 1 1,0 0-1,0 1 0,-1 0 0,-1 0-14,-3 1 23,0 0 1,0 1-1,-12-1-23,10 3 3,0 1-1,1 0 0,-8 2-2,5 0-30,0 1-1,-19 5 31,18-1-67,-1 0 0,-12 7 67,-26 13-151,-2 5-36,-10 4-99,11-5-22,35-17 132,12-6 36,0 1-42,0 0-51,0 0-60,-3 2-173,8-5 187,1 0-34,-1 0-36,1 1-39,0-1-41,0 1-43,0 0-45,0-1-48,0 1-50,0 0-52,0 0-54,0 0-57,1 0-59,-1 1-61,3-3 456,0 0 36,-4 5-310,-1 0 65,0 0 109,3-3 184,-1-1 41,-1 2-26,-4 2-127</inkml:trace>
  <inkml:trace contextRef="#ctx0" brushRef="#br0" timeOffset="1499.6905">2103 1561 5120,'0'0'679,"0"0"-260,0 0-110,0 0-47,0 0-56,0 0-46,0 0 194,0 0-25,0 0 89,0 0 267,0 0-421,0 0 424,0 0 192,0 0-219,0 0 214,2-2-230,6-6 166,-6 7-565,-1 0-43,0 1-39,0-1-35,0 1-13,0-1-34,0 1-19,1 0-9,1 0 35,-1 0 56,7-5 163,0-1-71,10-6 140,-3 3-190,-2 0-47,13-12 33,5-4-86,4-3-18,4-7-69,-11 10 64,25-17-64,2 9 61,-30 19 6,89-59 373,-5 1-75,-4 10 31,11-1-100,-56 31-201,-1 2-41,-1 0-48,-3 3-53,63-27-2,-7 9-173,51-10 222,-57 23-22,126-24 259,0 11-37,-147 31-149,112-18 65,-68 16-91,7 1-71,50-5 12,-137 17 47,37-3 42,-29 3 37,-10 1 38,-1 2 60,2 0 24,16 0 198,0 0 109,-62 0-516,-1 0-33,2-1-122,-1 0-116,0 0-105,-1 0 30,-1 0-49,1-1-44,0 1-39,-1-2-575,-1-1-104,1 1-18,-4-5-1626,2 5 1834,1 0 197,-1 1 45,1 0 55,-1 1 66,-1-2-172,1 1 105,-1-1-59,-1-2-238</inkml:trace>
  <inkml:trace contextRef="#ctx0" brushRef="#br0" timeOffset="2498.4154">5250 0 7296,'-4'0'898,"1"1"-97,1 0-91,0 0-87,1 0-80,1 1-76,0-1-70,0 1-66,1 0-59,1 1-55,-1-1-50,1 0-43,0 1-40,0-1-33,3 3-28,-2-1-58,4 3-102,-2 1 97,2 0 35,8 6 80,6 2 128,12 7 213,-8-6-100,-10-6-167,38 29 430,-29-23-318,-1 1-39,-3-3 113,28 13 362,-32-20-402,-1 1 73,-6-4-171,1 1 38,25 16 945,-24-14-854,-2 0-98,-6-4 19,5 4 275,0 0-62,-1 1-54,-1 0-48,-5-8-283,0 1 1,0 0-1,0 0 1,0 0-1,-1 0 1,1 0-1,-1 0 1,1 2-76,-1-3 41,0 1 1,0-1 0,0 1 0,0-1 0,0 1-1,-1-1 1,1 1 0,0 0 0,-1-1 0,1 0 0,-1 1-1,0 0-41,-17 24 524,-1 1-226,16-23-272,-25 35 210,-3-9-109,19-20 42,-1 0-115,-2 3-116,0-1-114,0 1-100,-1 0-86,-4 3-164,1-1-77,2-1 15,-21 14-845,29-21 937,-12 8-819,12-8 796,2 0 134,-1-1 53,-1 3-14,-4 4-116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03T11:02:3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596 274 4096,'0'-7'764,"0"1"107,0-16 2221,0 17-2473,0 1-47,0 0-50,0 0-77,0 0-93,0 0-107,0-3 303,-2 2-64,1 1-59,-1 1-53,-1-1-2,1-2-57,0-2-19,0 0-34,-3-10 288,-1 7-140,-3-2 217,0 1-71,0 3-70,-1 0-67,0 3-67,-2 0-64,-1 2-64,-1 1-62,-5 0 46,1 3-53,0 1-45,0 1-39,-3 2-28,1 2-33,2 0-36,1 1-1,-8 5 29,-2 4-55,-9 13-81,13-5-98,-6 9 234,8-9-50,5-5-26,1 1 0,1 0 0,-10 20 76,-29 67-262,42-83 144,2 1 1,1-1-1,-3 16 118,6-20-66,2 0-1,1 1 1,0-1-1,1 7 67,1 16-82,0-1-76,4 42 158,-2-68-16,1-1 0,0 0 0,1 0 0,1 0 0,0 0 0,1-1 0,2 1 16,25 47-11,-27-48 11,2 0 0,-1 0 0,2-1 0,0 0 0,1-1 0,0 0 0,0 0 0,6 3 0,4 2 43,17 10-43,-21-15 46,52 33 141,-56-38-130,0-1 1,1 0-1,0-1-57,37 8 276,-27-7-152,-13-4-89,24 6 119,-1-1 50,2-3 47,1-5 44,45-9 179,-56 5-194,-1 0 0,1-3-280,11-5 325,0-2 38,-1-5 42,1-3 49,-19 10-54,-1 0 0,15-15-400,7-14 453,-8 4-158,-3-1-99,-15 16-52,0 0 0,-2 0-1,0-1 1,4-22-144,-6 24 76,15-49 104,-2-2-42,-13 39-77,-1 0 0,-1 0 0,-1-16-61,-2-137 144,-4 116-64,1 41-9,-2 0 0,-1 0 1,-4-14-72,5 34 14,-1 1 1,0-1 0,0 1 0,-1-1-15,0 2 4,0 0 0,-1 0 0,0 0 0,-1 0 1,-3-3-5,4 5 1,0 1 0,0 0 1,-1 0-1,1 0 0,-1 1 1,0 0-1,-1 0 0,1 0 0,-1 1 1,1 0-1,-4-1-1,6 2-4,-8-3-17,0 1-1,0 0 0,0 1 1,-7-1 21,-28-1-100,29 5-2,0 0 0,-6 2 102,-7 3-145,0 1-34,-3 1 31,23-4 66,-1 0-42,2 0-22,1-1-49,-1 1-57,0 0-66,2 0-4,0 0-57,0-1-62,0 1-68,0 1-72,1-1-79,-1 1-81,0-1-89,-2 2 110,1 0 93,-3 1-36,-6 3-230,18-9 879</inkml:trace>
  <inkml:trace contextRef="#ctx0" brushRef="#br0" timeOffset="9008.0574">1178 1277 5120,'0'0'679,"0"0"-260,0 0-110,0 0-47,0 0-56,0 0-46,-2 0 183,-2 0-35,0 0 83,2 0 267,2 0-404,0 0-48,0 0 191,0 0 216,0 0-439,0 0 15,0 0 67,0 2-139,0 12-21,-1 5-36,4 8-40,-1-20-15,0 2 11,0-1 0,0 1 0,-1 0 0,0 0 0,-1 4-16,2 55 119,1-25 173,5 24-292,2 2 230,0 8 120,-1-2 102,1-5 116,3 4-143,-3-16-93,-4-21-86,17 91 586,-9-66-539,3 3-71,-1-4-71,2 10-17,12 46 28,2 5-45,8 27-21,24 67-2,-7-42-29,86 216 238,-79-236-167,6-4 0,28 33-136,-24-52 37,-56-97-33,30 49 3,-2-20 7,-22-31-7,43 60-2,6 8 33,-27-38 42,-21-31 76,12 12-156,27 22 239,21 23 187,-82-83-392,21 22 165,28 33 192,-34-38-218,2 2 67,1 2 78,-16-20-248,1 3-7,1 1 19,-1-2 23,1-1 35,1 2 66,1 1-78,15 22 355,-18-23-377,-1-2-60,0 2 70,-2-3-55,0-1-49,0 0-46,-1-4-29,-2 0-27,0-1-32,0 0-57,0 0-136,0 0-92,0 0-77,0 0-59,0 0-1104,0 0 1006,0 0 189,0 0 71,0 0 62,0 0 53,0 0 42,-1-1 41,0 0 38,-3-1 35,-6-5 1,-11-7 32</inkml:trace>
  <inkml:trace contextRef="#ctx0" brushRef="#br0" timeOffset="9857.5812">2826 4746 8960,'-4'1'1175,"2"-1"-634,0 0-33,1 1-38,-1 0-38,0-1-42,1 1-43,0 0-47,-1 0-49,1-1-51,0 1-54,0 0-56,0 0-59,0 0-61,1 0-64,-3 2 449,3 0-45,-1 1-42,2 0-40,-1 2 79,-2-2-90,-3 0-120,2-1-29,1 7-57,2 2-71,0 17-72,2-10 111,6 18 43,-2-6 3,0-10 34,1-3 36,3 1 56,-1-5-90,3 5 75,-4-4 64,0 0 0,3 9-200,4 6 215,-12-25-171,0 0-1,0 0 1,1-1-1,3 4-43,7 8 212,-6-5-117,0-1-33,12 15 97,3-1 71,10 9 137,0-2 72,-9-12-85,3 0 64,-18-13-159,6 3 122,-6-1-52,-2-1 31,-2 0 109,3 3 251,-5-6-328,0 0 97,-3 0-84,1 1 79,-2 0-246,-1 0-34,-7 2 107,-3-2-123,-1-4-121,-13 1-160,8 3-102,7-2-1,-2-1-60,-3-2-68,-6-2-73,-31-6-600,31 6 687,-8 2-42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3A76-EA3E-4E27-AF1B-18642B97C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6: Navigation Within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12C49-C7E9-40C5-AE3E-7B2531ED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Create Multiple Pages and Navigate between Them</a:t>
            </a:r>
          </a:p>
        </p:txBody>
      </p:sp>
    </p:spTree>
    <p:extLst>
      <p:ext uri="{BB962C8B-B14F-4D97-AF65-F5344CB8AC3E}">
        <p14:creationId xmlns:p14="http://schemas.microsoft.com/office/powerpoint/2010/main" val="31647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52A7-107F-4908-8E10-F91507FA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How To Create A Page (Demo)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CA779-A643-426E-AA65-F7F813962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263" y="2667000"/>
            <a:ext cx="4686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5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0132-FC15-4711-9375-5CD5FCE2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How To Create A Page (DEMO)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5374F-9BAB-430A-9634-ED46B5D5C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263" y="2667000"/>
            <a:ext cx="4686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FAD7-4861-42C2-883C-B0E35121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Navigate to Other </a:t>
            </a:r>
            <a:r>
              <a:rPr lang="en-US" dirty="0" err="1"/>
              <a:t>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2274-3470-4A47-9A54-E8F0AB30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Make sure that your page is wrapped inside a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the target button action, access the frame component with the navigate property, where the parameter is the new page.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4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6386B8-8F5F-44F7-9B30-FE689141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383" y="824487"/>
            <a:ext cx="6247233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BDB09-8F3C-4FF0-8EE5-2F3E9EF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How To Navigate Between Pages (DEMO)</a:t>
            </a:r>
          </a:p>
        </p:txBody>
      </p:sp>
    </p:spTree>
    <p:extLst>
      <p:ext uri="{BB962C8B-B14F-4D97-AF65-F5344CB8AC3E}">
        <p14:creationId xmlns:p14="http://schemas.microsoft.com/office/powerpoint/2010/main" val="240901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94CBC3-0659-42C6-B929-C07CA8C24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650" y="970358"/>
            <a:ext cx="10284036" cy="246816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A4A5A-407E-4FBD-8A9E-20B650B8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How To Navigate Between Pages (DEMO)</a:t>
            </a:r>
          </a:p>
        </p:txBody>
      </p:sp>
    </p:spTree>
    <p:extLst>
      <p:ext uri="{BB962C8B-B14F-4D97-AF65-F5344CB8AC3E}">
        <p14:creationId xmlns:p14="http://schemas.microsoft.com/office/powerpoint/2010/main" val="291254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2B32BB7-18E9-4BDF-B2E6-E1EDA02D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269700"/>
            <a:ext cx="6915663" cy="43222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E670C-9D0B-42D4-84C4-8780E52C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Some Other Useful Navigation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32343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844-932B-4F74-9912-A7AF1F1E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8A13-3F2A-48CC-925D-914980F8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pages and navigate between them!</a:t>
            </a:r>
          </a:p>
          <a:p>
            <a:r>
              <a:rPr lang="en-US" dirty="0"/>
              <a:t>There should be a button to navigate to the second page.</a:t>
            </a:r>
          </a:p>
          <a:p>
            <a:r>
              <a:rPr lang="en-US" dirty="0"/>
              <a:t>In the second page, there should be a button to navigate BACK to the previous page</a:t>
            </a:r>
          </a:p>
        </p:txBody>
      </p:sp>
    </p:spTree>
    <p:extLst>
      <p:ext uri="{BB962C8B-B14F-4D97-AF65-F5344CB8AC3E}">
        <p14:creationId xmlns:p14="http://schemas.microsoft.com/office/powerpoint/2010/main" val="145769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E2AA1EF3-0937-418D-8A0F-B3E4B49DD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" r="11593" b="-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7AB4A-8E78-4796-A2CC-65C88B77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Extra: Speed Up Your Code with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C161-04D4-4D2E-BCA3-276AFE37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In normal C# code, all codes run in a single thread (Synchronous Process).</a:t>
            </a:r>
          </a:p>
          <a:p>
            <a:r>
              <a:rPr lang="en-US" sz="1800" dirty="0"/>
              <a:t>What if function a takes a really long time, and we have enough resource to do function B and function C?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024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1B28AC39-484A-49AE-884D-AA6236CA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122742"/>
            <a:ext cx="6915663" cy="46162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61FF4-C1C9-49AC-AC18-CE3CA057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How to DO it Better</a:t>
            </a:r>
          </a:p>
        </p:txBody>
      </p:sp>
    </p:spTree>
    <p:extLst>
      <p:ext uri="{BB962C8B-B14F-4D97-AF65-F5344CB8AC3E}">
        <p14:creationId xmlns:p14="http://schemas.microsoft.com/office/powerpoint/2010/main" val="102701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5CF0-7F80-4442-88ED-FC0AA914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Search From File Included…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8C79-CB96-400F-B238-1D655D9AD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5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2748-86B5-4E29-87A1-7639C481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1D92-D5E1-44EC-83D5-33A88452C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Knowledge from Previous Session</a:t>
            </a:r>
          </a:p>
        </p:txBody>
      </p:sp>
    </p:spTree>
    <p:extLst>
      <p:ext uri="{BB962C8B-B14F-4D97-AF65-F5344CB8AC3E}">
        <p14:creationId xmlns:p14="http://schemas.microsoft.com/office/powerpoint/2010/main" val="308912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7C1A-DC61-41FA-BA07-D3BE7E68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9D005-3C5F-4244-9E1F-C2CAC0A10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BB8C-6977-44C3-B90D-C0993619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A Button Actually Does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1377-0384-4CE3-B3B7-1FCFA624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down all the required steps in order to achieve that.</a:t>
            </a:r>
          </a:p>
        </p:txBody>
      </p:sp>
    </p:spTree>
    <p:extLst>
      <p:ext uri="{BB962C8B-B14F-4D97-AF65-F5344CB8AC3E}">
        <p14:creationId xmlns:p14="http://schemas.microsoft.com/office/powerpoint/2010/main" val="46856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1C72-1752-4D54-8E8E-200B9E9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Examples of Events?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05D9-3303-4F9C-9DDF-C317E3C2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out a number of events that are available for WPF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78724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54E6-550B-4A54-AB75-2068260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WPF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225F8-E47F-4C66-AA0D-EC8EF8431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/>
              <a:t>is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9421-91F4-494B-BA6C-8D636F6E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Navigation,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58E0-0C7B-4C99-9E23-F6D9F36C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common applications, there are usually more than 1 screen (page) for different functionalities.</a:t>
            </a:r>
          </a:p>
          <a:p>
            <a:r>
              <a:rPr lang="en-US" dirty="0"/>
              <a:t>There can be a few examples for an application such as a login page, a settings page, a home page and a page for some other functions.</a:t>
            </a:r>
          </a:p>
          <a:p>
            <a:r>
              <a:rPr lang="en-US" dirty="0"/>
              <a:t>While some applications do able to achieve its whole functionality with a single page, in most cases, a developer might want to separate them for more user friendly experience.</a:t>
            </a:r>
          </a:p>
          <a:p>
            <a:r>
              <a:rPr lang="en-US" dirty="0"/>
              <a:t>And with different pages available, a navigation system is required in order to switch between pages.</a:t>
            </a:r>
          </a:p>
        </p:txBody>
      </p:sp>
    </p:spTree>
    <p:extLst>
      <p:ext uri="{BB962C8B-B14F-4D97-AF65-F5344CB8AC3E}">
        <p14:creationId xmlns:p14="http://schemas.microsoft.com/office/powerpoint/2010/main" val="355557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729A-2A56-4ECB-BB45-D2DC8C05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93D89-BEF4-4D79-A37F-683142657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727" y="2514598"/>
            <a:ext cx="2191722" cy="3896396"/>
          </a:xfr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D1FC30-489B-481F-9A89-516941027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50" y="2514597"/>
            <a:ext cx="2191723" cy="389639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767700-E4D5-41FB-8B90-718F4FAB7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374" y="2514597"/>
            <a:ext cx="2191724" cy="38963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26C6BF-0A9D-4831-ADE5-7E131F98F0D3}"/>
                  </a:ext>
                </a:extLst>
              </p14:cNvPr>
              <p14:cNvContentPartPr/>
              <p14:nvPr/>
            </p14:nvContentPartPr>
            <p14:xfrm>
              <a:off x="3136908" y="4255244"/>
              <a:ext cx="2050560" cy="946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26C6BF-0A9D-4831-ADE5-7E131F98F0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268" y="4246244"/>
                <a:ext cx="20682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6AF17B-2C7F-4626-AB6C-A693B78ABC24}"/>
                  </a:ext>
                </a:extLst>
              </p14:cNvPr>
              <p14:cNvContentPartPr/>
              <p14:nvPr/>
            </p14:nvContentPartPr>
            <p14:xfrm>
              <a:off x="6868668" y="2644604"/>
              <a:ext cx="1137960" cy="19499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6AF17B-2C7F-4626-AB6C-A693B78ABC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0028" y="2635963"/>
                <a:ext cx="1155600" cy="19675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1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ECE-54A3-41E6-827B-1290AFCC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For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AB52-69B2-44B2-81E7-BB212610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–  An application frame that hosts XAML files</a:t>
            </a:r>
          </a:p>
          <a:p>
            <a:r>
              <a:rPr lang="en-US" dirty="0"/>
              <a:t>Page –  A page/screen</a:t>
            </a:r>
          </a:p>
          <a:p>
            <a:r>
              <a:rPr lang="en-US" dirty="0"/>
              <a:t>Frame – A container to host pages with navigation functions included</a:t>
            </a:r>
          </a:p>
        </p:txBody>
      </p:sp>
    </p:spTree>
    <p:extLst>
      <p:ext uri="{BB962C8B-B14F-4D97-AF65-F5344CB8AC3E}">
        <p14:creationId xmlns:p14="http://schemas.microsoft.com/office/powerpoint/2010/main" val="366604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F733-17EE-4FBC-B214-DED5CB84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New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0C7E-4CB4-4099-9290-A5E22050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Inside the solution explorer, right click the solution and choose “Add New Item”.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WPF tab, select page and type in a name for the page.</a:t>
            </a:r>
          </a:p>
        </p:txBody>
      </p:sp>
    </p:spTree>
    <p:extLst>
      <p:ext uri="{BB962C8B-B14F-4D97-AF65-F5344CB8AC3E}">
        <p14:creationId xmlns:p14="http://schemas.microsoft.com/office/powerpoint/2010/main" val="212469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1296</TotalTime>
  <Words>424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Week 6: Navigation Within App</vt:lpstr>
      <vt:lpstr>Recap From Last Week</vt:lpstr>
      <vt:lpstr>How Do We Make A Button Actually Does Something?</vt:lpstr>
      <vt:lpstr>What Are The Examples of Events? </vt:lpstr>
      <vt:lpstr>Navigation In WPF</vt:lpstr>
      <vt:lpstr>What is Navigation, And Why?</vt:lpstr>
      <vt:lpstr>Navigation Example</vt:lpstr>
      <vt:lpstr>Basic Concepts For Navigation</vt:lpstr>
      <vt:lpstr>How to create a New Page</vt:lpstr>
      <vt:lpstr>How To Create A Page (Demo)</vt:lpstr>
      <vt:lpstr>How To Create A Page (DEMO)</vt:lpstr>
      <vt:lpstr>How to Navigate to Other PAge</vt:lpstr>
      <vt:lpstr>How To Navigate Between Pages (DEMO)</vt:lpstr>
      <vt:lpstr>How To Navigate Between Pages (DEMO)</vt:lpstr>
      <vt:lpstr>Some Other Useful Navigation Functions</vt:lpstr>
      <vt:lpstr>Simple Task</vt:lpstr>
      <vt:lpstr>Extra: Speed Up Your Code with Multithreading</vt:lpstr>
      <vt:lpstr>How to DO it Better</vt:lpstr>
      <vt:lpstr>Code Example Search From File Included…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6: Navigation Within App</dc:title>
  <dc:creator>Eagle Cheow</dc:creator>
  <cp:lastModifiedBy>Eagle Cheow</cp:lastModifiedBy>
  <cp:revision>5</cp:revision>
  <dcterms:created xsi:type="dcterms:W3CDTF">2018-04-03T10:35:52Z</dcterms:created>
  <dcterms:modified xsi:type="dcterms:W3CDTF">2018-04-04T09:42:29Z</dcterms:modified>
</cp:coreProperties>
</file>