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2909-A885-4CF6-8E97-0CAAC2C0D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6D9C1-8795-45CC-A4BF-C1A26E4EE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Summarizing XAML</a:t>
            </a:r>
          </a:p>
        </p:txBody>
      </p:sp>
    </p:spTree>
    <p:extLst>
      <p:ext uri="{BB962C8B-B14F-4D97-AF65-F5344CB8AC3E}">
        <p14:creationId xmlns:p14="http://schemas.microsoft.com/office/powerpoint/2010/main" val="35561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E85F-6F6D-4391-93A2-E155DCE1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in XAML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D910-8F9C-46D0-8FCF-7B46A4E5A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make your UI looks better</a:t>
            </a:r>
          </a:p>
        </p:txBody>
      </p:sp>
    </p:spTree>
    <p:extLst>
      <p:ext uri="{BB962C8B-B14F-4D97-AF65-F5344CB8AC3E}">
        <p14:creationId xmlns:p14="http://schemas.microsoft.com/office/powerpoint/2010/main" val="365301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49FA-F688-41D3-AE5D-AFD37A3C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style in XAML?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2165-2928-4242-8143-4CDEBB16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Application-wide</a:t>
            </a:r>
          </a:p>
          <a:p>
            <a:r>
              <a:rPr lang="en-US" dirty="0"/>
              <a:t>Page/View-wide</a:t>
            </a:r>
          </a:p>
          <a:p>
            <a:r>
              <a:rPr lang="en-US" dirty="0"/>
              <a:t>Component specific</a:t>
            </a:r>
          </a:p>
        </p:txBody>
      </p:sp>
    </p:spTree>
    <p:extLst>
      <p:ext uri="{BB962C8B-B14F-4D97-AF65-F5344CB8AC3E}">
        <p14:creationId xmlns:p14="http://schemas.microsoft.com/office/powerpoint/2010/main" val="29864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4AB6-511B-4160-B2C0-DEF1BB4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2BD7-4A2B-44A2-B635-9712E5DB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Resources, in XAML, acts like a storage of user pre-defined templates for XAML usage.</a:t>
            </a:r>
          </a:p>
          <a:p>
            <a:r>
              <a:rPr lang="en-US" dirty="0" smtClean="0"/>
              <a:t>Resources can be declared in any XAML file.</a:t>
            </a:r>
          </a:p>
          <a:p>
            <a:r>
              <a:rPr lang="en-US" dirty="0" smtClean="0"/>
              <a:t>In our use case, Resources are used to store component styles that we defined so we can use it repeatedly without retyping all the </a:t>
            </a:r>
            <a:r>
              <a:rPr lang="en-US" smtClean="0"/>
              <a:t>properties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7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303E-5C6C-4FF1-863D-D03817A5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until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F815-F9FE-41EE-9B47-A73BDC73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Basic C#</a:t>
            </a:r>
          </a:p>
          <a:p>
            <a:r>
              <a:rPr lang="en-US" dirty="0"/>
              <a:t>Introduction to XAML</a:t>
            </a:r>
          </a:p>
          <a:p>
            <a:r>
              <a:rPr lang="en-US" dirty="0"/>
              <a:t>Different types of XAML Layouts</a:t>
            </a:r>
          </a:p>
          <a:p>
            <a:r>
              <a:rPr lang="en-US" dirty="0"/>
              <a:t>Different types of XAML Components</a:t>
            </a:r>
          </a:p>
          <a:p>
            <a:r>
              <a:rPr lang="en-US" dirty="0"/>
              <a:t>How to style your UI</a:t>
            </a:r>
          </a:p>
        </p:txBody>
      </p:sp>
    </p:spTree>
    <p:extLst>
      <p:ext uri="{BB962C8B-B14F-4D97-AF65-F5344CB8AC3E}">
        <p14:creationId xmlns:p14="http://schemas.microsoft.com/office/powerpoint/2010/main" val="35229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33F-54C4-4EFD-BDFE-CB86DE4B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24CD2-D53A-486F-A378-02F4DCA5EE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19194-AABC-4D47-ABC5-4CA7160A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Let’s build a calculator</a:t>
            </a:r>
          </a:p>
        </p:txBody>
      </p:sp>
    </p:spTree>
    <p:extLst>
      <p:ext uri="{BB962C8B-B14F-4D97-AF65-F5344CB8AC3E}">
        <p14:creationId xmlns:p14="http://schemas.microsoft.com/office/powerpoint/2010/main" val="156208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16F2-C822-4282-8AC8-5E1D057C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FE96-CB78-4DD9-86C5-D2BB32DD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Replicate the UI</a:t>
            </a:r>
          </a:p>
          <a:p>
            <a:r>
              <a:rPr lang="en-US" dirty="0"/>
              <a:t>The calculator buttons shall be dynamically sized depends on the window size.</a:t>
            </a:r>
          </a:p>
          <a:p>
            <a:r>
              <a:rPr lang="en-US" dirty="0"/>
              <a:t>The styling between buttons should be constant.</a:t>
            </a:r>
          </a:p>
          <a:p>
            <a:r>
              <a:rPr lang="en-US" dirty="0"/>
              <a:t>Make sure everything is readable!</a:t>
            </a:r>
          </a:p>
          <a:p>
            <a:r>
              <a:rPr lang="en-US" b="1" dirty="0"/>
              <a:t>Bonus</a:t>
            </a:r>
            <a:r>
              <a:rPr lang="en-US" dirty="0"/>
              <a:t>: Explore other modes in your calculator app and think of how you can implement them!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WE WILL CONTINUE WORKING ON THE CALCULATOR IN THE FOLLOWING WORKSHOP, PLEASE KEEP YOUR FILE SAVED.</a:t>
            </a:r>
          </a:p>
        </p:txBody>
      </p:sp>
    </p:spTree>
    <p:extLst>
      <p:ext uri="{BB962C8B-B14F-4D97-AF65-F5344CB8AC3E}">
        <p14:creationId xmlns:p14="http://schemas.microsoft.com/office/powerpoint/2010/main" val="20603980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</TotalTime>
  <Words>179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Week 4</vt:lpstr>
      <vt:lpstr>Styling in XAML</vt:lpstr>
      <vt:lpstr>How can we style in XAML?</vt:lpstr>
      <vt:lpstr>About Resources</vt:lpstr>
      <vt:lpstr>Up until now…</vt:lpstr>
      <vt:lpstr>Task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Eagle Cheow</dc:creator>
  <cp:lastModifiedBy>Cheow Yeu Tyng</cp:lastModifiedBy>
  <cp:revision>4</cp:revision>
  <dcterms:created xsi:type="dcterms:W3CDTF">2018-03-14T01:47:42Z</dcterms:created>
  <dcterms:modified xsi:type="dcterms:W3CDTF">2018-03-14T09:11:51Z</dcterms:modified>
</cp:coreProperties>
</file>