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 Tyng Cheow" userId="e4ff6b98-79c3-4716-911b-0b298b5dc52f" providerId="ADAL" clId="{666FE695-8800-454E-8351-E06EA8146A57}"/>
    <pc:docChg chg="undo custSel addSld delSld modSld modMainMaster">
      <pc:chgData name="Yeu Tyng Cheow" userId="e4ff6b98-79c3-4716-911b-0b298b5dc52f" providerId="ADAL" clId="{666FE695-8800-454E-8351-E06EA8146A57}" dt="2018-02-28T05:34:04.052" v="1070" actId="27614"/>
      <pc:docMkLst>
        <pc:docMk/>
      </pc:docMkLst>
      <pc:sldChg chg="modTransition">
        <pc:chgData name="Yeu Tyng Cheow" userId="e4ff6b98-79c3-4716-911b-0b298b5dc52f" providerId="ADAL" clId="{666FE695-8800-454E-8351-E06EA8146A57}" dt="2018-02-26T03:59:51.578" v="171" actId="20577"/>
        <pc:sldMkLst>
          <pc:docMk/>
          <pc:sldMk cId="317974699" sldId="256"/>
        </pc:sldMkLst>
      </pc:sldChg>
      <pc:sldChg chg="modTransition">
        <pc:chgData name="Yeu Tyng Cheow" userId="e4ff6b98-79c3-4716-911b-0b298b5dc52f" providerId="ADAL" clId="{666FE695-8800-454E-8351-E06EA8146A57}" dt="2018-02-26T03:59:51.578" v="171" actId="20577"/>
        <pc:sldMkLst>
          <pc:docMk/>
          <pc:sldMk cId="745820341" sldId="257"/>
        </pc:sldMkLst>
      </pc:sldChg>
      <pc:sldChg chg="modSp modTransition">
        <pc:chgData name="Yeu Tyng Cheow" userId="e4ff6b98-79c3-4716-911b-0b298b5dc52f" providerId="ADAL" clId="{666FE695-8800-454E-8351-E06EA8146A57}" dt="2018-02-28T02:49:08.486" v="722" actId="20577"/>
        <pc:sldMkLst>
          <pc:docMk/>
          <pc:sldMk cId="1168629229" sldId="258"/>
        </pc:sldMkLst>
        <pc:spChg chg="mod">
          <ac:chgData name="Yeu Tyng Cheow" userId="e4ff6b98-79c3-4716-911b-0b298b5dc52f" providerId="ADAL" clId="{666FE695-8800-454E-8351-E06EA8146A57}" dt="2018-02-28T02:49:08.486" v="722" actId="20577"/>
          <ac:spMkLst>
            <pc:docMk/>
            <pc:sldMk cId="1168629229" sldId="258"/>
            <ac:spMk id="5" creationId="{16B5129D-794D-43AD-B08B-0A8E3BD2B294}"/>
          </ac:spMkLst>
        </pc:spChg>
      </pc:sldChg>
      <pc:sldChg chg="modSp modTransition">
        <pc:chgData name="Yeu Tyng Cheow" userId="e4ff6b98-79c3-4716-911b-0b298b5dc52f" providerId="ADAL" clId="{666FE695-8800-454E-8351-E06EA8146A57}" dt="2018-02-28T02:55:52.978" v="1034" actId="20577"/>
        <pc:sldMkLst>
          <pc:docMk/>
          <pc:sldMk cId="1145428552" sldId="259"/>
        </pc:sldMkLst>
        <pc:spChg chg="mod">
          <ac:chgData name="Yeu Tyng Cheow" userId="e4ff6b98-79c3-4716-911b-0b298b5dc52f" providerId="ADAL" clId="{666FE695-8800-454E-8351-E06EA8146A57}" dt="2018-02-28T02:55:52.978" v="1034" actId="20577"/>
          <ac:spMkLst>
            <pc:docMk/>
            <pc:sldMk cId="1145428552" sldId="259"/>
            <ac:spMk id="3" creationId="{E4449892-1A22-476A-B2CC-FF04A5B69C86}"/>
          </ac:spMkLst>
        </pc:spChg>
      </pc:sldChg>
      <pc:sldChg chg="modTransition">
        <pc:chgData name="Yeu Tyng Cheow" userId="e4ff6b98-79c3-4716-911b-0b298b5dc52f" providerId="ADAL" clId="{666FE695-8800-454E-8351-E06EA8146A57}" dt="2018-02-26T03:59:51.578" v="171" actId="20577"/>
        <pc:sldMkLst>
          <pc:docMk/>
          <pc:sldMk cId="3479593158" sldId="260"/>
        </pc:sldMkLst>
      </pc:sldChg>
      <pc:sldChg chg="modSp add modTransition">
        <pc:chgData name="Yeu Tyng Cheow" userId="e4ff6b98-79c3-4716-911b-0b298b5dc52f" providerId="ADAL" clId="{666FE695-8800-454E-8351-E06EA8146A57}" dt="2018-02-26T03:59:51.578" v="171" actId="20577"/>
        <pc:sldMkLst>
          <pc:docMk/>
          <pc:sldMk cId="47642273" sldId="261"/>
        </pc:sldMkLst>
        <pc:spChg chg="mod">
          <ac:chgData name="Yeu Tyng Cheow" userId="e4ff6b98-79c3-4716-911b-0b298b5dc52f" providerId="ADAL" clId="{666FE695-8800-454E-8351-E06EA8146A57}" dt="2018-02-25T13:03:32.335" v="20" actId="20577"/>
          <ac:spMkLst>
            <pc:docMk/>
            <pc:sldMk cId="47642273" sldId="261"/>
            <ac:spMk id="2" creationId="{222DFE53-B668-4CE0-9EAD-42FE4049821C}"/>
          </ac:spMkLst>
        </pc:spChg>
        <pc:spChg chg="mod">
          <ac:chgData name="Yeu Tyng Cheow" userId="e4ff6b98-79c3-4716-911b-0b298b5dc52f" providerId="ADAL" clId="{666FE695-8800-454E-8351-E06EA8146A57}" dt="2018-02-25T13:03:54.563" v="38" actId="20577"/>
          <ac:spMkLst>
            <pc:docMk/>
            <pc:sldMk cId="47642273" sldId="261"/>
            <ac:spMk id="3" creationId="{5E3E34C5-8C4C-40B3-B5FA-37D5BA8ABE7D}"/>
          </ac:spMkLst>
        </pc:spChg>
      </pc:sldChg>
      <pc:sldChg chg="addSp delSp modSp add mod modTransition setBg">
        <pc:chgData name="Yeu Tyng Cheow" userId="e4ff6b98-79c3-4716-911b-0b298b5dc52f" providerId="ADAL" clId="{666FE695-8800-454E-8351-E06EA8146A57}" dt="2018-02-26T03:59:51.578" v="171" actId="20577"/>
        <pc:sldMkLst>
          <pc:docMk/>
          <pc:sldMk cId="453532590" sldId="262"/>
        </pc:sldMkLst>
        <pc:spChg chg="mod or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2" creationId="{B9198475-672C-4D66-8236-335F9B99AC1B}"/>
          </ac:spMkLst>
        </pc:spChg>
        <pc:spChg chg="del">
          <ac:chgData name="Yeu Tyng Cheow" userId="e4ff6b98-79c3-4716-911b-0b298b5dc52f" providerId="ADAL" clId="{666FE695-8800-454E-8351-E06EA8146A57}" dt="2018-02-26T03:46:28.996" v="60" actId="931"/>
          <ac:spMkLst>
            <pc:docMk/>
            <pc:sldMk cId="453532590" sldId="262"/>
            <ac:spMk id="3" creationId="{E2794E81-F3F0-40C0-91B0-38E3718F2BF0}"/>
          </ac:spMkLst>
        </pc:spChg>
        <pc:spChg chg="add del mod">
          <ac:chgData name="Yeu Tyng Cheow" userId="e4ff6b98-79c3-4716-911b-0b298b5dc52f" providerId="ADAL" clId="{666FE695-8800-454E-8351-E06EA8146A57}" dt="2018-02-26T03:50:17.346" v="87" actId="20577"/>
          <ac:spMkLst>
            <pc:docMk/>
            <pc:sldMk cId="453532590" sldId="262"/>
            <ac:spMk id="8" creationId="{86C0F4D3-3CC5-4BF5-BD3A-6C829F39CB8C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14" creationId="{38CB1921-2103-4962-BC2D-CB488DD956D3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16" creationId="{07309053-D520-473F-B065-0965E5C88A85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18" creationId="{797F2982-9D29-4C8C-B653-C0BCE1B1F38B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20" creationId="{5B325BAC-AB46-48CC-9F6B-79864ABE5CA9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22" creationId="{EAF1CE20-1BF6-42BB-AF36-D72F27ED17FC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24" creationId="{9CC4AF46-A1F3-4DF9-8F71-44A6B10E42F5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30" creationId="{B7410167-A5D0-4B9C-A90D-300AF6533AFC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32" creationId="{D4D562E6-7504-4611-99DB-877C816FBA8B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34" creationId="{5CD8DEDF-3AC4-4735-B9FF-7BE084C2B5C7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36" creationId="{E106AA5C-5136-4C1B-8030-6FE6F0F559E4}"/>
          </ac:spMkLst>
        </pc:spChg>
        <pc:spChg chg="add del">
          <ac:chgData name="Yeu Tyng Cheow" userId="e4ff6b98-79c3-4716-911b-0b298b5dc52f" providerId="ADAL" clId="{666FE695-8800-454E-8351-E06EA8146A57}" dt="2018-02-26T03:46:49.696" v="63" actId="26606"/>
          <ac:spMkLst>
            <pc:docMk/>
            <pc:sldMk cId="453532590" sldId="262"/>
            <ac:spMk id="38" creationId="{04A2D297-946C-413D-8762-81BB0BB726D7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42" creationId="{589F2FE7-0776-45FC-BA50-B33FD5272DC7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43" creationId="{9E28EA0B-064B-42ED-AEB7-E2B518F58862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44" creationId="{50815A55-8D70-457A-807A-8497E4EB2FDA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45" creationId="{E9409685-E4D7-4C17-A7A6-C7C411192862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46" creationId="{0BB97CD4-5E08-4372-8A06-C645E5701DC3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47" creationId="{F00DC172-0CE8-4970-8857-C6EE3913490C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50" creationId="{6B16F25B-0FD7-471E-AED7-9C6B807C7265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51" creationId="{EF30023F-7707-4123-BB31-6A42EF81B11A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52" creationId="{1B4BDB2E-E0BF-49DA-B5E4-2F2B94481761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53" creationId="{61A03511-7B76-435C-A861-F71F038CDC02}"/>
          </ac:spMkLst>
        </pc:spChg>
        <pc:spChg chg="add del">
          <ac:chgData name="Yeu Tyng Cheow" userId="e4ff6b98-79c3-4716-911b-0b298b5dc52f" providerId="ADAL" clId="{666FE695-8800-454E-8351-E06EA8146A57}" dt="2018-02-26T03:47:27.541" v="79" actId="26606"/>
          <ac:spMkLst>
            <pc:docMk/>
            <pc:sldMk cId="453532590" sldId="262"/>
            <ac:spMk id="54" creationId="{85FA2C94-10B5-4A0A-998F-C623A00E34BA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58" creationId="{38CB1921-2103-4962-BC2D-CB488DD956D3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60" creationId="{07309053-D520-473F-B065-0965E5C88A85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62" creationId="{797F2982-9D29-4C8C-B653-C0BCE1B1F38B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63" creationId="{38CB1921-2103-4962-BC2D-CB488DD956D3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64" creationId="{5B325BAC-AB46-48CC-9F6B-79864ABE5CA9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65" creationId="{07309053-D520-473F-B065-0965E5C88A85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66" creationId="{EAF1CE20-1BF6-42BB-AF36-D72F27ED17FC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67" creationId="{797F2982-9D29-4C8C-B653-C0BCE1B1F38B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68" creationId="{9CC4AF46-A1F3-4DF9-8F71-44A6B10E42F5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69" creationId="{5B325BAC-AB46-48CC-9F6B-79864ABE5CA9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71" creationId="{EAF1CE20-1BF6-42BB-AF36-D72F27ED17FC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73" creationId="{635EB685-C9A8-440D-93F8-BAF551B670EB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74" creationId="{B7410167-A5D0-4B9C-A90D-300AF6533AFC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76" creationId="{D4D562E6-7504-4611-99DB-877C816FBA8B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78" creationId="{5CD8DEDF-3AC4-4735-B9FF-7BE084C2B5C7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79" creationId="{0F37AF49-DE9E-4FDB-ABAC-260C3269B5A1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80" creationId="{E106AA5C-5136-4C1B-8030-6FE6F0F559E4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81" creationId="{5B1A5C6F-5BF9-4E8E-8D26-452E56412D3A}"/>
          </ac:spMkLst>
        </pc:spChg>
        <pc:spChg chg="add del">
          <ac:chgData name="Yeu Tyng Cheow" userId="e4ff6b98-79c3-4716-911b-0b298b5dc52f" providerId="ADAL" clId="{666FE695-8800-454E-8351-E06EA8146A57}" dt="2018-02-26T03:47:15.924" v="72" actId="26606"/>
          <ac:spMkLst>
            <pc:docMk/>
            <pc:sldMk cId="453532590" sldId="262"/>
            <ac:spMk id="82" creationId="{04A2D297-946C-413D-8762-81BB0BB726D7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83" creationId="{FD41440D-7086-4FCE-9626-73F57C216F56}"/>
          </ac:spMkLst>
        </pc:spChg>
        <pc:spChg chg="add del">
          <ac:chgData name="Yeu Tyng Cheow" userId="e4ff6b98-79c3-4716-911b-0b298b5dc52f" providerId="ADAL" clId="{666FE695-8800-454E-8351-E06EA8146A57}" dt="2018-02-26T03:47:18.876" v="74" actId="26606"/>
          <ac:spMkLst>
            <pc:docMk/>
            <pc:sldMk cId="453532590" sldId="262"/>
            <ac:spMk id="84" creationId="{8C82A2E2-8B19-412E-9EC6-60E3DF7A11C8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85" creationId="{C7D2A468-9A0C-4849-81A6-4A2D6A2B6D4B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87" creationId="{7A0A4409-F809-4830-90D5-5345D17A30F4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89" creationId="{BC498C6C-1621-4843-9CED-2BBB7AB03ECE}"/>
          </ac:spMkLst>
        </pc:spChg>
        <pc:spChg chg="add del">
          <ac:chgData name="Yeu Tyng Cheow" userId="e4ff6b98-79c3-4716-911b-0b298b5dc52f" providerId="ADAL" clId="{666FE695-8800-454E-8351-E06EA8146A57}" dt="2018-02-26T03:47:18.876" v="74" actId="26606"/>
          <ac:spMkLst>
            <pc:docMk/>
            <pc:sldMk cId="453532590" sldId="262"/>
            <ac:spMk id="90" creationId="{56AD806A-476E-4D10-AD2B-51FC72C42101}"/>
          </ac:spMkLst>
        </pc:spChg>
        <pc:spChg chg="add del">
          <ac:chgData name="Yeu Tyng Cheow" userId="e4ff6b98-79c3-4716-911b-0b298b5dc52f" providerId="ADAL" clId="{666FE695-8800-454E-8351-E06EA8146A57}" dt="2018-02-26T03:47:01.348" v="68" actId="26606"/>
          <ac:spMkLst>
            <pc:docMk/>
            <pc:sldMk cId="453532590" sldId="262"/>
            <ac:spMk id="91" creationId="{E641D6FA-5AD7-4C79-8CB1-71C459F58D61}"/>
          </ac:spMkLst>
        </pc:spChg>
        <pc:spChg chg="add del">
          <ac:chgData name="Yeu Tyng Cheow" userId="e4ff6b98-79c3-4716-911b-0b298b5dc52f" providerId="ADAL" clId="{666FE695-8800-454E-8351-E06EA8146A57}" dt="2018-02-26T03:47:18.876" v="74" actId="26606"/>
          <ac:spMkLst>
            <pc:docMk/>
            <pc:sldMk cId="453532590" sldId="262"/>
            <ac:spMk id="92" creationId="{539912B1-E5AD-4F29-A319-087347CD75C0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95" creationId="{38CB1921-2103-4962-BC2D-CB488DD956D3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96" creationId="{07309053-D520-473F-B065-0965E5C88A85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97" creationId="{797F2982-9D29-4C8C-B653-C0BCE1B1F38B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98" creationId="{5B325BAC-AB46-48CC-9F6B-79864ABE5CA9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99" creationId="{EAF1CE20-1BF6-42BB-AF36-D72F27ED17FC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100" creationId="{9CC4AF46-A1F3-4DF9-8F71-44A6B10E42F5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103" creationId="{B7410167-A5D0-4B9C-A90D-300AF6533AFC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104" creationId="{D4D562E6-7504-4611-99DB-877C816FBA8B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105" creationId="{5CD8DEDF-3AC4-4735-B9FF-7BE084C2B5C7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106" creationId="{E106AA5C-5136-4C1B-8030-6FE6F0F559E4}"/>
          </ac:spMkLst>
        </pc:spChg>
        <pc:spChg chg="add del">
          <ac:chgData name="Yeu Tyng Cheow" userId="e4ff6b98-79c3-4716-911b-0b298b5dc52f" providerId="ADAL" clId="{666FE695-8800-454E-8351-E06EA8146A57}" dt="2018-02-26T03:47:07.444" v="70" actId="26606"/>
          <ac:spMkLst>
            <pc:docMk/>
            <pc:sldMk cId="453532590" sldId="262"/>
            <ac:spMk id="107" creationId="{04A2D297-946C-413D-8762-81BB0BB726D7}"/>
          </ac:spMkLst>
        </pc:spChg>
        <pc:spChg chg="add del">
          <ac:chgData name="Yeu Tyng Cheow" userId="e4ff6b98-79c3-4716-911b-0b298b5dc52f" providerId="ADAL" clId="{666FE695-8800-454E-8351-E06EA8146A57}" dt="2018-02-26T03:47:18.876" v="74" actId="26606"/>
          <ac:spMkLst>
            <pc:docMk/>
            <pc:sldMk cId="453532590" sldId="262"/>
            <ac:spMk id="108" creationId="{2D6D9FC5-BFFA-4906-83D7-2A909F6E36DC}"/>
          </ac:spMkLst>
        </pc:spChg>
        <pc:spChg chg="add del">
          <ac:chgData name="Yeu Tyng Cheow" userId="e4ff6b98-79c3-4716-911b-0b298b5dc52f" providerId="ADAL" clId="{666FE695-8800-454E-8351-E06EA8146A57}" dt="2018-02-26T03:47:18.876" v="74" actId="26606"/>
          <ac:spMkLst>
            <pc:docMk/>
            <pc:sldMk cId="453532590" sldId="262"/>
            <ac:spMk id="109" creationId="{4C4A213B-D571-44C2-AA33-31D7F4751CD3}"/>
          </ac:spMkLst>
        </pc:spChg>
        <pc:spChg chg="add del">
          <ac:chgData name="Yeu Tyng Cheow" userId="e4ff6b98-79c3-4716-911b-0b298b5dc52f" providerId="ADAL" clId="{666FE695-8800-454E-8351-E06EA8146A57}" dt="2018-02-26T03:47:18.876" v="74" actId="26606"/>
          <ac:spMkLst>
            <pc:docMk/>
            <pc:sldMk cId="453532590" sldId="262"/>
            <ac:spMk id="110" creationId="{D22CB58E-F5DB-4BFF-91EC-D1DA13A87BBC}"/>
          </ac:spMkLst>
        </pc:spChg>
        <pc:spChg chg="add del">
          <ac:chgData name="Yeu Tyng Cheow" userId="e4ff6b98-79c3-4716-911b-0b298b5dc52f" providerId="ADAL" clId="{666FE695-8800-454E-8351-E06EA8146A57}" dt="2018-02-26T03:47:18.876" v="74" actId="26606"/>
          <ac:spMkLst>
            <pc:docMk/>
            <pc:sldMk cId="453532590" sldId="262"/>
            <ac:spMk id="112" creationId="{844E5271-B797-40D9-96AF-F7CFC0D12881}"/>
          </ac:spMkLst>
        </pc:spChg>
        <pc:spChg chg="add del">
          <ac:chgData name="Yeu Tyng Cheow" userId="e4ff6b98-79c3-4716-911b-0b298b5dc52f" providerId="ADAL" clId="{666FE695-8800-454E-8351-E06EA8146A57}" dt="2018-02-26T03:47:23.001" v="76" actId="26606"/>
          <ac:spMkLst>
            <pc:docMk/>
            <pc:sldMk cId="453532590" sldId="262"/>
            <ac:spMk id="114" creationId="{88384B2C-D83C-48C4-9FE2-0152FEACADF6}"/>
          </ac:spMkLst>
        </pc:spChg>
        <pc:spChg chg="add del">
          <ac:chgData name="Yeu Tyng Cheow" userId="e4ff6b98-79c3-4716-911b-0b298b5dc52f" providerId="ADAL" clId="{666FE695-8800-454E-8351-E06EA8146A57}" dt="2018-02-26T03:47:23.001" v="76" actId="26606"/>
          <ac:spMkLst>
            <pc:docMk/>
            <pc:sldMk cId="453532590" sldId="262"/>
            <ac:spMk id="117" creationId="{C88A0541-D60C-48FD-B22E-B3057F4A47A6}"/>
          </ac:spMkLst>
        </pc:spChg>
        <pc:spChg chg="add del">
          <ac:chgData name="Yeu Tyng Cheow" userId="e4ff6b98-79c3-4716-911b-0b298b5dc52f" providerId="ADAL" clId="{666FE695-8800-454E-8351-E06EA8146A57}" dt="2018-02-26T03:47:23.001" v="76" actId="26606"/>
          <ac:spMkLst>
            <pc:docMk/>
            <pc:sldMk cId="453532590" sldId="262"/>
            <ac:spMk id="118" creationId="{B2975E7A-D475-4711-8E1B-57C3AA0728DA}"/>
          </ac:spMkLst>
        </pc:spChg>
        <pc:spChg chg="add del">
          <ac:chgData name="Yeu Tyng Cheow" userId="e4ff6b98-79c3-4716-911b-0b298b5dc52f" providerId="ADAL" clId="{666FE695-8800-454E-8351-E06EA8146A57}" dt="2018-02-26T03:47:23.001" v="76" actId="26606"/>
          <ac:spMkLst>
            <pc:docMk/>
            <pc:sldMk cId="453532590" sldId="262"/>
            <ac:spMk id="119" creationId="{4107FF63-F6C7-4F68-8B20-E82086344995}"/>
          </ac:spMkLst>
        </pc:spChg>
        <pc:spChg chg="add del">
          <ac:chgData name="Yeu Tyng Cheow" userId="e4ff6b98-79c3-4716-911b-0b298b5dc52f" providerId="ADAL" clId="{666FE695-8800-454E-8351-E06EA8146A57}" dt="2018-02-26T03:47:23.001" v="76" actId="26606"/>
          <ac:spMkLst>
            <pc:docMk/>
            <pc:sldMk cId="453532590" sldId="262"/>
            <ac:spMk id="120" creationId="{9C956270-A498-477A-B5CA-11E37947BEC7}"/>
          </ac:spMkLst>
        </pc:spChg>
        <pc:spChg chg="add del">
          <ac:chgData name="Yeu Tyng Cheow" userId="e4ff6b98-79c3-4716-911b-0b298b5dc52f" providerId="ADAL" clId="{666FE695-8800-454E-8351-E06EA8146A57}" dt="2018-02-26T03:47:23.001" v="76" actId="26606"/>
          <ac:spMkLst>
            <pc:docMk/>
            <pc:sldMk cId="453532590" sldId="262"/>
            <ac:spMk id="121" creationId="{5C4DFC3D-05EA-4386-A861-D620506B021A}"/>
          </ac:spMkLst>
        </pc:spChg>
        <pc:spChg chg="add del">
          <ac:chgData name="Yeu Tyng Cheow" userId="e4ff6b98-79c3-4716-911b-0b298b5dc52f" providerId="ADAL" clId="{666FE695-8800-454E-8351-E06EA8146A57}" dt="2018-02-26T03:47:23.001" v="76" actId="26606"/>
          <ac:spMkLst>
            <pc:docMk/>
            <pc:sldMk cId="453532590" sldId="262"/>
            <ac:spMk id="123" creationId="{7C569A2A-62E9-4CDE-9B5B-08B41BB2CAF4}"/>
          </ac:spMkLst>
        </pc:spChg>
        <pc:spChg chg="add del">
          <ac:chgData name="Yeu Tyng Cheow" userId="e4ff6b98-79c3-4716-911b-0b298b5dc52f" providerId="ADAL" clId="{666FE695-8800-454E-8351-E06EA8146A57}" dt="2018-02-26T03:47:27.260" v="78" actId="26606"/>
          <ac:spMkLst>
            <pc:docMk/>
            <pc:sldMk cId="453532590" sldId="262"/>
            <ac:spMk id="125" creationId="{809310B2-7420-43AA-8759-3A3142B8CA21}"/>
          </ac:spMkLst>
        </pc:spChg>
        <pc:spChg chg="add del">
          <ac:chgData name="Yeu Tyng Cheow" userId="e4ff6b98-79c3-4716-911b-0b298b5dc52f" providerId="ADAL" clId="{666FE695-8800-454E-8351-E06EA8146A57}" dt="2018-02-26T03:47:27.260" v="78" actId="26606"/>
          <ac:spMkLst>
            <pc:docMk/>
            <pc:sldMk cId="453532590" sldId="262"/>
            <ac:spMk id="128" creationId="{F49910F8-4FC8-4858-BA52-E15CC24486CB}"/>
          </ac:spMkLst>
        </pc:spChg>
        <pc:spChg chg="add del">
          <ac:chgData name="Yeu Tyng Cheow" userId="e4ff6b98-79c3-4716-911b-0b298b5dc52f" providerId="ADAL" clId="{666FE695-8800-454E-8351-E06EA8146A57}" dt="2018-02-26T03:47:27.260" v="78" actId="26606"/>
          <ac:spMkLst>
            <pc:docMk/>
            <pc:sldMk cId="453532590" sldId="262"/>
            <ac:spMk id="129" creationId="{7BF96701-BC08-46CF-ADD0-183E4217F19F}"/>
          </ac:spMkLst>
        </pc:spChg>
        <pc:spChg chg="add del">
          <ac:chgData name="Yeu Tyng Cheow" userId="e4ff6b98-79c3-4716-911b-0b298b5dc52f" providerId="ADAL" clId="{666FE695-8800-454E-8351-E06EA8146A57}" dt="2018-02-26T03:47:27.260" v="78" actId="26606"/>
          <ac:spMkLst>
            <pc:docMk/>
            <pc:sldMk cId="453532590" sldId="262"/>
            <ac:spMk id="130" creationId="{795A0800-6EA7-4EDD-82C0-97B0E6AE9F58}"/>
          </ac:spMkLst>
        </pc:spChg>
        <pc:spChg chg="add del">
          <ac:chgData name="Yeu Tyng Cheow" userId="e4ff6b98-79c3-4716-911b-0b298b5dc52f" providerId="ADAL" clId="{666FE695-8800-454E-8351-E06EA8146A57}" dt="2018-02-26T03:47:27.260" v="78" actId="26606"/>
          <ac:spMkLst>
            <pc:docMk/>
            <pc:sldMk cId="453532590" sldId="262"/>
            <ac:spMk id="131" creationId="{ACC20CFE-4805-47E4-A315-3293E35C6CA9}"/>
          </ac:spMkLst>
        </pc:spChg>
        <pc:spChg chg="add del">
          <ac:chgData name="Yeu Tyng Cheow" userId="e4ff6b98-79c3-4716-911b-0b298b5dc52f" providerId="ADAL" clId="{666FE695-8800-454E-8351-E06EA8146A57}" dt="2018-02-26T03:47:27.260" v="78" actId="26606"/>
          <ac:spMkLst>
            <pc:docMk/>
            <pc:sldMk cId="453532590" sldId="262"/>
            <ac:spMk id="132" creationId="{93B2192C-08F9-4A0D-BC00-D4E88DECD918}"/>
          </ac:spMkLst>
        </pc:spChg>
        <pc:spChg chg="add del">
          <ac:chgData name="Yeu Tyng Cheow" userId="e4ff6b98-79c3-4716-911b-0b298b5dc52f" providerId="ADAL" clId="{666FE695-8800-454E-8351-E06EA8146A57}" dt="2018-02-26T03:47:27.260" v="78" actId="26606"/>
          <ac:spMkLst>
            <pc:docMk/>
            <pc:sldMk cId="453532590" sldId="262"/>
            <ac:spMk id="134" creationId="{00C4E492-FFCB-476E-8B0D-2AA5BFC28CC5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38" creationId="{38CB1921-2103-4962-BC2D-CB488DD956D3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39" creationId="{07309053-D520-473F-B065-0965E5C88A85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40" creationId="{797F2982-9D29-4C8C-B653-C0BCE1B1F38B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41" creationId="{5B325BAC-AB46-48CC-9F6B-79864ABE5CA9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42" creationId="{EAF1CE20-1BF6-42BB-AF36-D72F27ED17FC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43" creationId="{9CC4AF46-A1F3-4DF9-8F71-44A6B10E42F5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46" creationId="{B7410167-A5D0-4B9C-A90D-300AF6533AFC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47" creationId="{D4D562E6-7504-4611-99DB-877C816FBA8B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48" creationId="{5CD8DEDF-3AC4-4735-B9FF-7BE084C2B5C7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49" creationId="{E106AA5C-5136-4C1B-8030-6FE6F0F559E4}"/>
          </ac:spMkLst>
        </pc:spChg>
        <pc:spChg chg="add del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51" creationId="{04A2D297-946C-413D-8762-81BB0BB726D7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55" creationId="{589F2FE7-0776-45FC-BA50-B33FD5272DC7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56" creationId="{9E28EA0B-064B-42ED-AEB7-E2B518F58862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57" creationId="{50815A55-8D70-457A-807A-8497E4EB2FDA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58" creationId="{E9409685-E4D7-4C17-A7A6-C7C411192862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59" creationId="{0BB97CD4-5E08-4372-8A06-C645E5701DC3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60" creationId="{6FF2E927-A293-45DB-9963-4A49B58E0DD4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63" creationId="{F1D8BAB5-3266-41A2-A51E-E7FB09E17422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64" creationId="{EE3C3FE3-4C4C-4E0C-93DA-C71469248047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65" creationId="{B9C79214-593D-4D06-9432-87237EE9A7F0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66" creationId="{DFC945CA-469A-4845-9417-1B842B8D66F6}"/>
          </ac:spMkLst>
        </pc:spChg>
        <pc:spChg chg="add">
          <ac:chgData name="Yeu Tyng Cheow" userId="e4ff6b98-79c3-4716-911b-0b298b5dc52f" providerId="ADAL" clId="{666FE695-8800-454E-8351-E06EA8146A57}" dt="2018-02-26T03:50:20.881" v="88" actId="26606"/>
          <ac:spMkLst>
            <pc:docMk/>
            <pc:sldMk cId="453532590" sldId="262"/>
            <ac:spMk id="167" creationId="{BE71B4E1-B84B-4092-9656-51407AC9AC85}"/>
          </ac:spMkLst>
        </pc:spChg>
        <pc:picChg chg="add del mod">
          <ac:chgData name="Yeu Tyng Cheow" userId="e4ff6b98-79c3-4716-911b-0b298b5dc52f" providerId="ADAL" clId="{666FE695-8800-454E-8351-E06EA8146A57}" dt="2018-02-26T03:47:27.541" v="79" actId="26606"/>
          <ac:picMkLst>
            <pc:docMk/>
            <pc:sldMk cId="453532590" sldId="262"/>
            <ac:picMk id="5" creationId="{547C3B09-8F57-404B-BEF2-1240945C0897}"/>
          </ac:picMkLst>
        </pc:picChg>
        <pc:picChg chg="add del">
          <ac:chgData name="Yeu Tyng Cheow" userId="e4ff6b98-79c3-4716-911b-0b298b5dc52f" providerId="ADAL" clId="{666FE695-8800-454E-8351-E06EA8146A57}" dt="2018-02-26T03:50:08.783" v="85" actId="20577"/>
          <ac:picMkLst>
            <pc:docMk/>
            <pc:sldMk cId="453532590" sldId="262"/>
            <ac:picMk id="6" creationId="{77665149-B123-4C64-A406-67823E47E8FD}"/>
          </ac:picMkLst>
        </pc:picChg>
        <pc:picChg chg="add mod">
          <ac:chgData name="Yeu Tyng Cheow" userId="e4ff6b98-79c3-4716-911b-0b298b5dc52f" providerId="ADAL" clId="{666FE695-8800-454E-8351-E06EA8146A57}" dt="2018-02-26T03:50:34.133" v="89" actId="27614"/>
          <ac:picMkLst>
            <pc:docMk/>
            <pc:sldMk cId="453532590" sldId="262"/>
            <ac:picMk id="9" creationId="{50B03865-6E89-4086-9AC1-50CDF56AEE6C}"/>
          </ac:picMkLst>
        </pc:picChg>
        <pc:picChg chg="add del">
          <ac:chgData name="Yeu Tyng Cheow" userId="e4ff6b98-79c3-4716-911b-0b298b5dc52f" providerId="ADAL" clId="{666FE695-8800-454E-8351-E06EA8146A57}" dt="2018-02-26T03:46:49.696" v="63" actId="26606"/>
          <ac:picMkLst>
            <pc:docMk/>
            <pc:sldMk cId="453532590" sldId="262"/>
            <ac:picMk id="10" creationId="{DE8515BB-59EE-453D-82CE-EE72BF309F50}"/>
          </ac:picMkLst>
        </pc:picChg>
        <pc:picChg chg="add del">
          <ac:chgData name="Yeu Tyng Cheow" userId="e4ff6b98-79c3-4716-911b-0b298b5dc52f" providerId="ADAL" clId="{666FE695-8800-454E-8351-E06EA8146A57}" dt="2018-02-26T03:46:49.696" v="63" actId="26606"/>
          <ac:picMkLst>
            <pc:docMk/>
            <pc:sldMk cId="453532590" sldId="262"/>
            <ac:picMk id="12" creationId="{37F492A7-5C9A-44D0-BA44-213281095578}"/>
          </ac:picMkLst>
        </pc:picChg>
        <pc:picChg chg="add del">
          <ac:chgData name="Yeu Tyng Cheow" userId="e4ff6b98-79c3-4716-911b-0b298b5dc52f" providerId="ADAL" clId="{666FE695-8800-454E-8351-E06EA8146A57}" dt="2018-02-26T03:46:49.696" v="63" actId="26606"/>
          <ac:picMkLst>
            <pc:docMk/>
            <pc:sldMk cId="453532590" sldId="262"/>
            <ac:picMk id="26" creationId="{0E798FC9-A14A-487D-88A2-A57F0029DCB8}"/>
          </ac:picMkLst>
        </pc:picChg>
        <pc:picChg chg="add del">
          <ac:chgData name="Yeu Tyng Cheow" userId="e4ff6b98-79c3-4716-911b-0b298b5dc52f" providerId="ADAL" clId="{666FE695-8800-454E-8351-E06EA8146A57}" dt="2018-02-26T03:46:49.696" v="63" actId="26606"/>
          <ac:picMkLst>
            <pc:docMk/>
            <pc:sldMk cId="453532590" sldId="262"/>
            <ac:picMk id="28" creationId="{C5065053-9EF0-4668-9CF6-DD9A49BE242E}"/>
          </ac:picMkLst>
        </pc:picChg>
        <pc:picChg chg="add del">
          <ac:chgData name="Yeu Tyng Cheow" userId="e4ff6b98-79c3-4716-911b-0b298b5dc52f" providerId="ADAL" clId="{666FE695-8800-454E-8351-E06EA8146A57}" dt="2018-02-26T03:47:27.541" v="79" actId="26606"/>
          <ac:picMkLst>
            <pc:docMk/>
            <pc:sldMk cId="453532590" sldId="262"/>
            <ac:picMk id="40" creationId="{4D8F4B8D-CB62-49AA-BBC9-BFBF0FA438DB}"/>
          </ac:picMkLst>
        </pc:picChg>
        <pc:picChg chg="add del">
          <ac:chgData name="Yeu Tyng Cheow" userId="e4ff6b98-79c3-4716-911b-0b298b5dc52f" providerId="ADAL" clId="{666FE695-8800-454E-8351-E06EA8146A57}" dt="2018-02-26T03:47:27.541" v="79" actId="26606"/>
          <ac:picMkLst>
            <pc:docMk/>
            <pc:sldMk cId="453532590" sldId="262"/>
            <ac:picMk id="41" creationId="{0B11A20E-F906-44AF-9B8C-5C7607ED2883}"/>
          </ac:picMkLst>
        </pc:picChg>
        <pc:picChg chg="add del">
          <ac:chgData name="Yeu Tyng Cheow" userId="e4ff6b98-79c3-4716-911b-0b298b5dc52f" providerId="ADAL" clId="{666FE695-8800-454E-8351-E06EA8146A57}" dt="2018-02-26T03:47:27.541" v="79" actId="26606"/>
          <ac:picMkLst>
            <pc:docMk/>
            <pc:sldMk cId="453532590" sldId="262"/>
            <ac:picMk id="48" creationId="{D44921D8-D907-42BC-84C0-A2906F84F68E}"/>
          </ac:picMkLst>
        </pc:picChg>
        <pc:picChg chg="add del">
          <ac:chgData name="Yeu Tyng Cheow" userId="e4ff6b98-79c3-4716-911b-0b298b5dc52f" providerId="ADAL" clId="{666FE695-8800-454E-8351-E06EA8146A57}" dt="2018-02-26T03:47:27.541" v="79" actId="26606"/>
          <ac:picMkLst>
            <pc:docMk/>
            <pc:sldMk cId="453532590" sldId="262"/>
            <ac:picMk id="49" creationId="{446C9919-69C2-4A18-A50B-4F2701E20871}"/>
          </ac:picMkLst>
        </pc:picChg>
        <pc:picChg chg="add del">
          <ac:chgData name="Yeu Tyng Cheow" userId="e4ff6b98-79c3-4716-911b-0b298b5dc52f" providerId="ADAL" clId="{666FE695-8800-454E-8351-E06EA8146A57}" dt="2018-02-26T03:47:15.924" v="72" actId="26606"/>
          <ac:picMkLst>
            <pc:docMk/>
            <pc:sldMk cId="453532590" sldId="262"/>
            <ac:picMk id="56" creationId="{DE8515BB-59EE-453D-82CE-EE72BF309F50}"/>
          </ac:picMkLst>
        </pc:picChg>
        <pc:picChg chg="add del">
          <ac:chgData name="Yeu Tyng Cheow" userId="e4ff6b98-79c3-4716-911b-0b298b5dc52f" providerId="ADAL" clId="{666FE695-8800-454E-8351-E06EA8146A57}" dt="2018-02-26T03:47:15.924" v="72" actId="26606"/>
          <ac:picMkLst>
            <pc:docMk/>
            <pc:sldMk cId="453532590" sldId="262"/>
            <ac:picMk id="57" creationId="{37F492A7-5C9A-44D0-BA44-213281095578}"/>
          </ac:picMkLst>
        </pc:picChg>
        <pc:picChg chg="add del">
          <ac:chgData name="Yeu Tyng Cheow" userId="e4ff6b98-79c3-4716-911b-0b298b5dc52f" providerId="ADAL" clId="{666FE695-8800-454E-8351-E06EA8146A57}" dt="2018-02-26T03:47:01.348" v="68" actId="26606"/>
          <ac:picMkLst>
            <pc:docMk/>
            <pc:sldMk cId="453532590" sldId="262"/>
            <ac:picMk id="59" creationId="{DE8515BB-59EE-453D-82CE-EE72BF309F50}"/>
          </ac:picMkLst>
        </pc:picChg>
        <pc:picChg chg="add del">
          <ac:chgData name="Yeu Tyng Cheow" userId="e4ff6b98-79c3-4716-911b-0b298b5dc52f" providerId="ADAL" clId="{666FE695-8800-454E-8351-E06EA8146A57}" dt="2018-02-26T03:47:01.348" v="68" actId="26606"/>
          <ac:picMkLst>
            <pc:docMk/>
            <pc:sldMk cId="453532590" sldId="262"/>
            <ac:picMk id="61" creationId="{37F492A7-5C9A-44D0-BA44-213281095578}"/>
          </ac:picMkLst>
        </pc:picChg>
        <pc:picChg chg="add del">
          <ac:chgData name="Yeu Tyng Cheow" userId="e4ff6b98-79c3-4716-911b-0b298b5dc52f" providerId="ADAL" clId="{666FE695-8800-454E-8351-E06EA8146A57}" dt="2018-02-26T03:47:15.924" v="72" actId="26606"/>
          <ac:picMkLst>
            <pc:docMk/>
            <pc:sldMk cId="453532590" sldId="262"/>
            <ac:picMk id="70" creationId="{0E798FC9-A14A-487D-88A2-A57F0029DCB8}"/>
          </ac:picMkLst>
        </pc:picChg>
        <pc:picChg chg="add del">
          <ac:chgData name="Yeu Tyng Cheow" userId="e4ff6b98-79c3-4716-911b-0b298b5dc52f" providerId="ADAL" clId="{666FE695-8800-454E-8351-E06EA8146A57}" dt="2018-02-26T03:47:15.924" v="72" actId="26606"/>
          <ac:picMkLst>
            <pc:docMk/>
            <pc:sldMk cId="453532590" sldId="262"/>
            <ac:picMk id="72" creationId="{C5065053-9EF0-4668-9CF6-DD9A49BE242E}"/>
          </ac:picMkLst>
        </pc:picChg>
        <pc:picChg chg="add del">
          <ac:chgData name="Yeu Tyng Cheow" userId="e4ff6b98-79c3-4716-911b-0b298b5dc52f" providerId="ADAL" clId="{666FE695-8800-454E-8351-E06EA8146A57}" dt="2018-02-26T03:47:01.348" v="68" actId="26606"/>
          <ac:picMkLst>
            <pc:docMk/>
            <pc:sldMk cId="453532590" sldId="262"/>
            <ac:picMk id="75" creationId="{EA5E4A20-7CF6-49CE-AEA2-59F15E329665}"/>
          </ac:picMkLst>
        </pc:picChg>
        <pc:picChg chg="add del">
          <ac:chgData name="Yeu Tyng Cheow" userId="e4ff6b98-79c3-4716-911b-0b298b5dc52f" providerId="ADAL" clId="{666FE695-8800-454E-8351-E06EA8146A57}" dt="2018-02-26T03:47:01.348" v="68" actId="26606"/>
          <ac:picMkLst>
            <pc:docMk/>
            <pc:sldMk cId="453532590" sldId="262"/>
            <ac:picMk id="77" creationId="{8BE0D102-DC2D-414F-AB27-A928AE95FC6E}"/>
          </ac:picMkLst>
        </pc:picChg>
        <pc:picChg chg="add del">
          <ac:chgData name="Yeu Tyng Cheow" userId="e4ff6b98-79c3-4716-911b-0b298b5dc52f" providerId="ADAL" clId="{666FE695-8800-454E-8351-E06EA8146A57}" dt="2018-02-26T03:47:18.876" v="74" actId="26606"/>
          <ac:picMkLst>
            <pc:docMk/>
            <pc:sldMk cId="453532590" sldId="262"/>
            <ac:picMk id="86" creationId="{6A8EF817-0845-42B8-A34E-5589C4ED599A}"/>
          </ac:picMkLst>
        </pc:picChg>
        <pc:picChg chg="add del">
          <ac:chgData name="Yeu Tyng Cheow" userId="e4ff6b98-79c3-4716-911b-0b298b5dc52f" providerId="ADAL" clId="{666FE695-8800-454E-8351-E06EA8146A57}" dt="2018-02-26T03:47:18.876" v="74" actId="26606"/>
          <ac:picMkLst>
            <pc:docMk/>
            <pc:sldMk cId="453532590" sldId="262"/>
            <ac:picMk id="88" creationId="{F915605B-D894-430C-BB11-D9C272D166CC}"/>
          </ac:picMkLst>
        </pc:picChg>
        <pc:picChg chg="add del">
          <ac:chgData name="Yeu Tyng Cheow" userId="e4ff6b98-79c3-4716-911b-0b298b5dc52f" providerId="ADAL" clId="{666FE695-8800-454E-8351-E06EA8146A57}" dt="2018-02-26T03:47:07.444" v="70" actId="26606"/>
          <ac:picMkLst>
            <pc:docMk/>
            <pc:sldMk cId="453532590" sldId="262"/>
            <ac:picMk id="93" creationId="{DE8515BB-59EE-453D-82CE-EE72BF309F50}"/>
          </ac:picMkLst>
        </pc:picChg>
        <pc:picChg chg="add del">
          <ac:chgData name="Yeu Tyng Cheow" userId="e4ff6b98-79c3-4716-911b-0b298b5dc52f" providerId="ADAL" clId="{666FE695-8800-454E-8351-E06EA8146A57}" dt="2018-02-26T03:47:07.444" v="70" actId="26606"/>
          <ac:picMkLst>
            <pc:docMk/>
            <pc:sldMk cId="453532590" sldId="262"/>
            <ac:picMk id="94" creationId="{37F492A7-5C9A-44D0-BA44-213281095578}"/>
          </ac:picMkLst>
        </pc:picChg>
        <pc:picChg chg="add del">
          <ac:chgData name="Yeu Tyng Cheow" userId="e4ff6b98-79c3-4716-911b-0b298b5dc52f" providerId="ADAL" clId="{666FE695-8800-454E-8351-E06EA8146A57}" dt="2018-02-26T03:47:07.444" v="70" actId="26606"/>
          <ac:picMkLst>
            <pc:docMk/>
            <pc:sldMk cId="453532590" sldId="262"/>
            <ac:picMk id="101" creationId="{0E798FC9-A14A-487D-88A2-A57F0029DCB8}"/>
          </ac:picMkLst>
        </pc:picChg>
        <pc:picChg chg="add del">
          <ac:chgData name="Yeu Tyng Cheow" userId="e4ff6b98-79c3-4716-911b-0b298b5dc52f" providerId="ADAL" clId="{666FE695-8800-454E-8351-E06EA8146A57}" dt="2018-02-26T03:47:07.444" v="70" actId="26606"/>
          <ac:picMkLst>
            <pc:docMk/>
            <pc:sldMk cId="453532590" sldId="262"/>
            <ac:picMk id="102" creationId="{C5065053-9EF0-4668-9CF6-DD9A49BE242E}"/>
          </ac:picMkLst>
        </pc:picChg>
        <pc:picChg chg="add del">
          <ac:chgData name="Yeu Tyng Cheow" userId="e4ff6b98-79c3-4716-911b-0b298b5dc52f" providerId="ADAL" clId="{666FE695-8800-454E-8351-E06EA8146A57}" dt="2018-02-26T03:47:18.876" v="74" actId="26606"/>
          <ac:picMkLst>
            <pc:docMk/>
            <pc:sldMk cId="453532590" sldId="262"/>
            <ac:picMk id="111" creationId="{547C3B09-8F57-404B-BEF2-1240945C0897}"/>
          </ac:picMkLst>
        </pc:picChg>
        <pc:picChg chg="add del">
          <ac:chgData name="Yeu Tyng Cheow" userId="e4ff6b98-79c3-4716-911b-0b298b5dc52f" providerId="ADAL" clId="{666FE695-8800-454E-8351-E06EA8146A57}" dt="2018-02-26T03:47:23.001" v="76" actId="26606"/>
          <ac:picMkLst>
            <pc:docMk/>
            <pc:sldMk cId="453532590" sldId="262"/>
            <ac:picMk id="115" creationId="{BFD2FE0B-1D1F-4433-BE67-459AD0455B44}"/>
          </ac:picMkLst>
        </pc:picChg>
        <pc:picChg chg="add del">
          <ac:chgData name="Yeu Tyng Cheow" userId="e4ff6b98-79c3-4716-911b-0b298b5dc52f" providerId="ADAL" clId="{666FE695-8800-454E-8351-E06EA8146A57}" dt="2018-02-26T03:47:23.001" v="76" actId="26606"/>
          <ac:picMkLst>
            <pc:docMk/>
            <pc:sldMk cId="453532590" sldId="262"/>
            <ac:picMk id="116" creationId="{74871E05-8AE2-4B65-BBAB-03AB6AB21FB2}"/>
          </ac:picMkLst>
        </pc:picChg>
        <pc:picChg chg="add del">
          <ac:chgData name="Yeu Tyng Cheow" userId="e4ff6b98-79c3-4716-911b-0b298b5dc52f" providerId="ADAL" clId="{666FE695-8800-454E-8351-E06EA8146A57}" dt="2018-02-26T03:47:23.001" v="76" actId="26606"/>
          <ac:picMkLst>
            <pc:docMk/>
            <pc:sldMk cId="453532590" sldId="262"/>
            <ac:picMk id="122" creationId="{547C3B09-8F57-404B-BEF2-1240945C0897}"/>
          </ac:picMkLst>
        </pc:picChg>
        <pc:picChg chg="add del">
          <ac:chgData name="Yeu Tyng Cheow" userId="e4ff6b98-79c3-4716-911b-0b298b5dc52f" providerId="ADAL" clId="{666FE695-8800-454E-8351-E06EA8146A57}" dt="2018-02-26T03:47:27.260" v="78" actId="26606"/>
          <ac:picMkLst>
            <pc:docMk/>
            <pc:sldMk cId="453532590" sldId="262"/>
            <ac:picMk id="126" creationId="{49E56956-386F-4610-8F4D-753C58591E7B}"/>
          </ac:picMkLst>
        </pc:picChg>
        <pc:picChg chg="add del">
          <ac:chgData name="Yeu Tyng Cheow" userId="e4ff6b98-79c3-4716-911b-0b298b5dc52f" providerId="ADAL" clId="{666FE695-8800-454E-8351-E06EA8146A57}" dt="2018-02-26T03:47:27.260" v="78" actId="26606"/>
          <ac:picMkLst>
            <pc:docMk/>
            <pc:sldMk cId="453532590" sldId="262"/>
            <ac:picMk id="127" creationId="{57A518DC-1B4F-4E65-9B0D-3A6D807FAAA6}"/>
          </ac:picMkLst>
        </pc:picChg>
        <pc:picChg chg="add del">
          <ac:chgData name="Yeu Tyng Cheow" userId="e4ff6b98-79c3-4716-911b-0b298b5dc52f" providerId="ADAL" clId="{666FE695-8800-454E-8351-E06EA8146A57}" dt="2018-02-26T03:47:27.260" v="78" actId="26606"/>
          <ac:picMkLst>
            <pc:docMk/>
            <pc:sldMk cId="453532590" sldId="262"/>
            <ac:picMk id="133" creationId="{547C3B09-8F57-404B-BEF2-1240945C0897}"/>
          </ac:picMkLst>
        </pc:picChg>
        <pc:picChg chg="add del mod">
          <ac:chgData name="Yeu Tyng Cheow" userId="e4ff6b98-79c3-4716-911b-0b298b5dc52f" providerId="ADAL" clId="{666FE695-8800-454E-8351-E06EA8146A57}" dt="2018-02-26T03:50:20.881" v="88" actId="26606"/>
          <ac:picMkLst>
            <pc:docMk/>
            <pc:sldMk cId="453532590" sldId="262"/>
            <ac:picMk id="136" creationId="{DE8515BB-59EE-453D-82CE-EE72BF309F50}"/>
          </ac:picMkLst>
        </pc:picChg>
        <pc:picChg chg="add del mod">
          <ac:chgData name="Yeu Tyng Cheow" userId="e4ff6b98-79c3-4716-911b-0b298b5dc52f" providerId="ADAL" clId="{666FE695-8800-454E-8351-E06EA8146A57}" dt="2018-02-26T03:50:20.881" v="88" actId="26606"/>
          <ac:picMkLst>
            <pc:docMk/>
            <pc:sldMk cId="453532590" sldId="262"/>
            <ac:picMk id="137" creationId="{37F492A7-5C9A-44D0-BA44-213281095578}"/>
          </ac:picMkLst>
        </pc:picChg>
        <pc:picChg chg="add del mod">
          <ac:chgData name="Yeu Tyng Cheow" userId="e4ff6b98-79c3-4716-911b-0b298b5dc52f" providerId="ADAL" clId="{666FE695-8800-454E-8351-E06EA8146A57}" dt="2018-02-26T03:50:20.881" v="88" actId="26606"/>
          <ac:picMkLst>
            <pc:docMk/>
            <pc:sldMk cId="453532590" sldId="262"/>
            <ac:picMk id="144" creationId="{0E798FC9-A14A-487D-88A2-A57F0029DCB8}"/>
          </ac:picMkLst>
        </pc:picChg>
        <pc:picChg chg="add del mod">
          <ac:chgData name="Yeu Tyng Cheow" userId="e4ff6b98-79c3-4716-911b-0b298b5dc52f" providerId="ADAL" clId="{666FE695-8800-454E-8351-E06EA8146A57}" dt="2018-02-26T03:50:20.881" v="88" actId="26606"/>
          <ac:picMkLst>
            <pc:docMk/>
            <pc:sldMk cId="453532590" sldId="262"/>
            <ac:picMk id="145" creationId="{C5065053-9EF0-4668-9CF6-DD9A49BE242E}"/>
          </ac:picMkLst>
        </pc:picChg>
        <pc:picChg chg="add del">
          <ac:chgData name="Yeu Tyng Cheow" userId="e4ff6b98-79c3-4716-911b-0b298b5dc52f" providerId="ADAL" clId="{666FE695-8800-454E-8351-E06EA8146A57}" dt="2018-02-26T03:50:11.267" v="86" actId="478"/>
          <ac:picMkLst>
            <pc:docMk/>
            <pc:sldMk cId="453532590" sldId="262"/>
            <ac:picMk id="150" creationId="{547C3B09-8F57-404B-BEF2-1240945C0897}"/>
          </ac:picMkLst>
        </pc:picChg>
        <pc:picChg chg="add mod">
          <ac:chgData name="Yeu Tyng Cheow" userId="e4ff6b98-79c3-4716-911b-0b298b5dc52f" providerId="ADAL" clId="{666FE695-8800-454E-8351-E06EA8146A57}" dt="2018-02-26T03:50:34.810" v="92" actId="27614"/>
          <ac:picMkLst>
            <pc:docMk/>
            <pc:sldMk cId="453532590" sldId="262"/>
            <ac:picMk id="153" creationId="{4D8F4B8D-CB62-49AA-BBC9-BFBF0FA438DB}"/>
          </ac:picMkLst>
        </pc:picChg>
        <pc:picChg chg="add mod">
          <ac:chgData name="Yeu Tyng Cheow" userId="e4ff6b98-79c3-4716-911b-0b298b5dc52f" providerId="ADAL" clId="{666FE695-8800-454E-8351-E06EA8146A57}" dt="2018-02-26T03:50:34.760" v="90" actId="27614"/>
          <ac:picMkLst>
            <pc:docMk/>
            <pc:sldMk cId="453532590" sldId="262"/>
            <ac:picMk id="154" creationId="{0B11A20E-F906-44AF-9B8C-5C7607ED2883}"/>
          </ac:picMkLst>
        </pc:picChg>
        <pc:picChg chg="add mod">
          <ac:chgData name="Yeu Tyng Cheow" userId="e4ff6b98-79c3-4716-911b-0b298b5dc52f" providerId="ADAL" clId="{666FE695-8800-454E-8351-E06EA8146A57}" dt="2018-02-26T03:50:34.881" v="93" actId="27614"/>
          <ac:picMkLst>
            <pc:docMk/>
            <pc:sldMk cId="453532590" sldId="262"/>
            <ac:picMk id="161" creationId="{4FEE3086-420A-44F6-800E-6B5452C8E6E8}"/>
          </ac:picMkLst>
        </pc:picChg>
        <pc:picChg chg="add mod">
          <ac:chgData name="Yeu Tyng Cheow" userId="e4ff6b98-79c3-4716-911b-0b298b5dc52f" providerId="ADAL" clId="{666FE695-8800-454E-8351-E06EA8146A57}" dt="2018-02-26T03:50:34.799" v="91" actId="27614"/>
          <ac:picMkLst>
            <pc:docMk/>
            <pc:sldMk cId="453532590" sldId="262"/>
            <ac:picMk id="162" creationId="{67EEBD3B-F93B-4433-A761-56CF51CFE31C}"/>
          </ac:picMkLst>
        </pc:picChg>
      </pc:sldChg>
      <pc:sldChg chg="addSp delSp modSp add mod modTransition setBg">
        <pc:chgData name="Yeu Tyng Cheow" userId="e4ff6b98-79c3-4716-911b-0b298b5dc52f" providerId="ADAL" clId="{666FE695-8800-454E-8351-E06EA8146A57}" dt="2018-02-26T03:59:51.578" v="171" actId="20577"/>
        <pc:sldMkLst>
          <pc:docMk/>
          <pc:sldMk cId="866937697" sldId="263"/>
        </pc:sldMkLst>
        <pc:spChg chg="mod or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2" creationId="{C00DECD1-358C-407D-BDC3-A2D37F6408C9}"/>
          </ac:spMkLst>
        </pc:spChg>
        <pc:spChg chg="del">
          <ac:chgData name="Yeu Tyng Cheow" userId="e4ff6b98-79c3-4716-911b-0b298b5dc52f" providerId="ADAL" clId="{666FE695-8800-454E-8351-E06EA8146A57}" dt="2018-02-26T03:55:19.552" v="150" actId="20577"/>
          <ac:spMkLst>
            <pc:docMk/>
            <pc:sldMk cId="866937697" sldId="263"/>
            <ac:spMk id="3" creationId="{13C55505-FEFF-45C7-959C-0544D541B17E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13" creationId="{38CB1921-2103-4962-BC2D-CB488DD956D3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15" creationId="{07309053-D520-473F-B065-0965E5C88A85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17" creationId="{797F2982-9D29-4C8C-B653-C0BCE1B1F38B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19" creationId="{5B325BAC-AB46-48CC-9F6B-79864ABE5CA9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21" creationId="{EAF1CE20-1BF6-42BB-AF36-D72F27ED17FC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23" creationId="{9CC4AF46-A1F3-4DF9-8F71-44A6B10E42F5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29" creationId="{B7410167-A5D0-4B9C-A90D-300AF6533AFC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31" creationId="{D4D562E6-7504-4611-99DB-877C816FBA8B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33" creationId="{5CD8DEDF-3AC4-4735-B9FF-7BE084C2B5C7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35" creationId="{E106AA5C-5136-4C1B-8030-6FE6F0F559E4}"/>
          </ac:spMkLst>
        </pc:spChg>
        <pc:spChg chg="add">
          <ac:chgData name="Yeu Tyng Cheow" userId="e4ff6b98-79c3-4716-911b-0b298b5dc52f" providerId="ADAL" clId="{666FE695-8800-454E-8351-E06EA8146A57}" dt="2018-02-26T03:55:32.315" v="151" actId="26606"/>
          <ac:spMkLst>
            <pc:docMk/>
            <pc:sldMk cId="866937697" sldId="263"/>
            <ac:spMk id="37" creationId="{04A2D297-946C-413D-8762-81BB0BB726D7}"/>
          </ac:spMkLst>
        </pc:spChg>
        <pc:picChg chg="add mod">
          <ac:chgData name="Yeu Tyng Cheow" userId="e4ff6b98-79c3-4716-911b-0b298b5dc52f" providerId="ADAL" clId="{666FE695-8800-454E-8351-E06EA8146A57}" dt="2018-02-26T03:55:39.293" v="152" actId="27614"/>
          <ac:picMkLst>
            <pc:docMk/>
            <pc:sldMk cId="866937697" sldId="263"/>
            <ac:picMk id="4" creationId="{6B80D965-C214-4191-ABF5-452C04580851}"/>
          </ac:picMkLst>
        </pc:picChg>
        <pc:picChg chg="add mod">
          <ac:chgData name="Yeu Tyng Cheow" userId="e4ff6b98-79c3-4716-911b-0b298b5dc52f" providerId="ADAL" clId="{666FE695-8800-454E-8351-E06EA8146A57}" dt="2018-02-26T03:55:39.691" v="155" actId="27614"/>
          <ac:picMkLst>
            <pc:docMk/>
            <pc:sldMk cId="866937697" sldId="263"/>
            <ac:picMk id="9" creationId="{DE8515BB-59EE-453D-82CE-EE72BF309F50}"/>
          </ac:picMkLst>
        </pc:picChg>
        <pc:picChg chg="add mod">
          <ac:chgData name="Yeu Tyng Cheow" userId="e4ff6b98-79c3-4716-911b-0b298b5dc52f" providerId="ADAL" clId="{666FE695-8800-454E-8351-E06EA8146A57}" dt="2018-02-26T03:55:39.483" v="153" actId="27614"/>
          <ac:picMkLst>
            <pc:docMk/>
            <pc:sldMk cId="866937697" sldId="263"/>
            <ac:picMk id="11" creationId="{37F492A7-5C9A-44D0-BA44-213281095578}"/>
          </ac:picMkLst>
        </pc:picChg>
        <pc:picChg chg="add mod">
          <ac:chgData name="Yeu Tyng Cheow" userId="e4ff6b98-79c3-4716-911b-0b298b5dc52f" providerId="ADAL" clId="{666FE695-8800-454E-8351-E06EA8146A57}" dt="2018-02-26T03:55:39.692" v="156" actId="27614"/>
          <ac:picMkLst>
            <pc:docMk/>
            <pc:sldMk cId="866937697" sldId="263"/>
            <ac:picMk id="25" creationId="{0E798FC9-A14A-487D-88A2-A57F0029DCB8}"/>
          </ac:picMkLst>
        </pc:picChg>
        <pc:picChg chg="add mod">
          <ac:chgData name="Yeu Tyng Cheow" userId="e4ff6b98-79c3-4716-911b-0b298b5dc52f" providerId="ADAL" clId="{666FE695-8800-454E-8351-E06EA8146A57}" dt="2018-02-26T03:55:39.689" v="154" actId="27614"/>
          <ac:picMkLst>
            <pc:docMk/>
            <pc:sldMk cId="866937697" sldId="263"/>
            <ac:picMk id="27" creationId="{C5065053-9EF0-4668-9CF6-DD9A49BE242E}"/>
          </ac:picMkLst>
        </pc:picChg>
      </pc:sldChg>
      <pc:sldChg chg="addSp delSp modSp add mod setBg">
        <pc:chgData name="Yeu Tyng Cheow" userId="e4ff6b98-79c3-4716-911b-0b298b5dc52f" providerId="ADAL" clId="{666FE695-8800-454E-8351-E06EA8146A57}" dt="2018-02-27T10:15:29.323" v="210" actId="27614"/>
        <pc:sldMkLst>
          <pc:docMk/>
          <pc:sldMk cId="1327826511" sldId="264"/>
        </pc:sldMkLst>
        <pc:spChg chg="mod">
          <ac:chgData name="Yeu Tyng Cheow" userId="e4ff6b98-79c3-4716-911b-0b298b5dc52f" providerId="ADAL" clId="{666FE695-8800-454E-8351-E06EA8146A57}" dt="2018-02-27T10:12:59.643" v="206" actId="26606"/>
          <ac:spMkLst>
            <pc:docMk/>
            <pc:sldMk cId="1327826511" sldId="264"/>
            <ac:spMk id="2" creationId="{D2704C37-8FE1-43C8-ACFA-FC1D76FE7977}"/>
          </ac:spMkLst>
        </pc:spChg>
        <pc:spChg chg="del mod">
          <ac:chgData name="Yeu Tyng Cheow" userId="e4ff6b98-79c3-4716-911b-0b298b5dc52f" providerId="ADAL" clId="{666FE695-8800-454E-8351-E06EA8146A57}" dt="2018-02-27T10:10:49.945" v="203" actId="27614"/>
          <ac:spMkLst>
            <pc:docMk/>
            <pc:sldMk cId="1327826511" sldId="264"/>
            <ac:spMk id="3" creationId="{514725C5-4A19-46FE-A669-4762D0544A18}"/>
          </ac:spMkLst>
        </pc:spChg>
        <pc:spChg chg="add del">
          <ac:chgData name="Yeu Tyng Cheow" userId="e4ff6b98-79c3-4716-911b-0b298b5dc52f" providerId="ADAL" clId="{666FE695-8800-454E-8351-E06EA8146A57}" dt="2018-02-27T10:12:59.591" v="205" actId="26606"/>
          <ac:spMkLst>
            <pc:docMk/>
            <pc:sldMk cId="1327826511" sldId="264"/>
            <ac:spMk id="9" creationId="{3EBE482D-9A3D-4973-98DC-5DAE37E0C67A}"/>
          </ac:spMkLst>
        </pc:spChg>
        <pc:spChg chg="add del">
          <ac:chgData name="Yeu Tyng Cheow" userId="e4ff6b98-79c3-4716-911b-0b298b5dc52f" providerId="ADAL" clId="{666FE695-8800-454E-8351-E06EA8146A57}" dt="2018-02-27T10:12:59.591" v="205" actId="26606"/>
          <ac:spMkLst>
            <pc:docMk/>
            <pc:sldMk cId="1327826511" sldId="264"/>
            <ac:spMk id="12" creationId="{809310B2-7420-43AA-8759-3A3142B8CA21}"/>
          </ac:spMkLst>
        </pc:spChg>
        <pc:spChg chg="add del">
          <ac:chgData name="Yeu Tyng Cheow" userId="e4ff6b98-79c3-4716-911b-0b298b5dc52f" providerId="ADAL" clId="{666FE695-8800-454E-8351-E06EA8146A57}" dt="2018-02-27T10:12:59.591" v="205" actId="26606"/>
          <ac:spMkLst>
            <pc:docMk/>
            <pc:sldMk cId="1327826511" sldId="264"/>
            <ac:spMk id="18" creationId="{F49910F8-4FC8-4858-BA52-E15CC24486CB}"/>
          </ac:spMkLst>
        </pc:spChg>
        <pc:spChg chg="add del">
          <ac:chgData name="Yeu Tyng Cheow" userId="e4ff6b98-79c3-4716-911b-0b298b5dc52f" providerId="ADAL" clId="{666FE695-8800-454E-8351-E06EA8146A57}" dt="2018-02-27T10:12:59.591" v="205" actId="26606"/>
          <ac:spMkLst>
            <pc:docMk/>
            <pc:sldMk cId="1327826511" sldId="264"/>
            <ac:spMk id="20" creationId="{7BF96701-BC08-46CF-ADD0-183E4217F19F}"/>
          </ac:spMkLst>
        </pc:spChg>
        <pc:spChg chg="add del">
          <ac:chgData name="Yeu Tyng Cheow" userId="e4ff6b98-79c3-4716-911b-0b298b5dc52f" providerId="ADAL" clId="{666FE695-8800-454E-8351-E06EA8146A57}" dt="2018-02-27T10:12:59.591" v="205" actId="26606"/>
          <ac:spMkLst>
            <pc:docMk/>
            <pc:sldMk cId="1327826511" sldId="264"/>
            <ac:spMk id="22" creationId="{795A0800-6EA7-4EDD-82C0-97B0E6AE9F58}"/>
          </ac:spMkLst>
        </pc:spChg>
        <pc:spChg chg="add del">
          <ac:chgData name="Yeu Tyng Cheow" userId="e4ff6b98-79c3-4716-911b-0b298b5dc52f" providerId="ADAL" clId="{666FE695-8800-454E-8351-E06EA8146A57}" dt="2018-02-27T10:12:59.591" v="205" actId="26606"/>
          <ac:spMkLst>
            <pc:docMk/>
            <pc:sldMk cId="1327826511" sldId="264"/>
            <ac:spMk id="24" creationId="{ACC20CFE-4805-47E4-A315-3293E35C6CA9}"/>
          </ac:spMkLst>
        </pc:spChg>
        <pc:spChg chg="add del">
          <ac:chgData name="Yeu Tyng Cheow" userId="e4ff6b98-79c3-4716-911b-0b298b5dc52f" providerId="ADAL" clId="{666FE695-8800-454E-8351-E06EA8146A57}" dt="2018-02-27T10:12:59.591" v="205" actId="26606"/>
          <ac:spMkLst>
            <pc:docMk/>
            <pc:sldMk cId="1327826511" sldId="264"/>
            <ac:spMk id="26" creationId="{93B2192C-08F9-4A0D-BC00-D4E88DECD918}"/>
          </ac:spMkLst>
        </pc:spChg>
        <pc:spChg chg="add">
          <ac:chgData name="Yeu Tyng Cheow" userId="e4ff6b98-79c3-4716-911b-0b298b5dc52f" providerId="ADAL" clId="{666FE695-8800-454E-8351-E06EA8146A57}" dt="2018-02-27T10:12:59.643" v="206" actId="26606"/>
          <ac:spMkLst>
            <pc:docMk/>
            <pc:sldMk cId="1327826511" sldId="264"/>
            <ac:spMk id="28" creationId="{88384B2C-D83C-48C4-9FE2-0152FEACADF6}"/>
          </ac:spMkLst>
        </pc:spChg>
        <pc:spChg chg="add">
          <ac:chgData name="Yeu Tyng Cheow" userId="e4ff6b98-79c3-4716-911b-0b298b5dc52f" providerId="ADAL" clId="{666FE695-8800-454E-8351-E06EA8146A57}" dt="2018-02-27T10:12:59.643" v="206" actId="26606"/>
          <ac:spMkLst>
            <pc:docMk/>
            <pc:sldMk cId="1327826511" sldId="264"/>
            <ac:spMk id="31" creationId="{C88A0541-D60C-48FD-B22E-B3057F4A47A6}"/>
          </ac:spMkLst>
        </pc:spChg>
        <pc:spChg chg="add">
          <ac:chgData name="Yeu Tyng Cheow" userId="e4ff6b98-79c3-4716-911b-0b298b5dc52f" providerId="ADAL" clId="{666FE695-8800-454E-8351-E06EA8146A57}" dt="2018-02-27T10:12:59.643" v="206" actId="26606"/>
          <ac:spMkLst>
            <pc:docMk/>
            <pc:sldMk cId="1327826511" sldId="264"/>
            <ac:spMk id="32" creationId="{B2975E7A-D475-4711-8E1B-57C3AA0728DA}"/>
          </ac:spMkLst>
        </pc:spChg>
        <pc:spChg chg="add">
          <ac:chgData name="Yeu Tyng Cheow" userId="e4ff6b98-79c3-4716-911b-0b298b5dc52f" providerId="ADAL" clId="{666FE695-8800-454E-8351-E06EA8146A57}" dt="2018-02-27T10:12:59.643" v="206" actId="26606"/>
          <ac:spMkLst>
            <pc:docMk/>
            <pc:sldMk cId="1327826511" sldId="264"/>
            <ac:spMk id="33" creationId="{4107FF63-F6C7-4F68-8B20-E82086344995}"/>
          </ac:spMkLst>
        </pc:spChg>
        <pc:spChg chg="add">
          <ac:chgData name="Yeu Tyng Cheow" userId="e4ff6b98-79c3-4716-911b-0b298b5dc52f" providerId="ADAL" clId="{666FE695-8800-454E-8351-E06EA8146A57}" dt="2018-02-27T10:12:59.643" v="206" actId="26606"/>
          <ac:spMkLst>
            <pc:docMk/>
            <pc:sldMk cId="1327826511" sldId="264"/>
            <ac:spMk id="34" creationId="{9C956270-A498-477A-B5CA-11E37947BEC7}"/>
          </ac:spMkLst>
        </pc:spChg>
        <pc:spChg chg="add">
          <ac:chgData name="Yeu Tyng Cheow" userId="e4ff6b98-79c3-4716-911b-0b298b5dc52f" providerId="ADAL" clId="{666FE695-8800-454E-8351-E06EA8146A57}" dt="2018-02-27T10:12:59.643" v="206" actId="26606"/>
          <ac:spMkLst>
            <pc:docMk/>
            <pc:sldMk cId="1327826511" sldId="264"/>
            <ac:spMk id="35" creationId="{5C4DFC3D-05EA-4386-A861-D620506B021A}"/>
          </ac:spMkLst>
        </pc:spChg>
        <pc:spChg chg="add">
          <ac:chgData name="Yeu Tyng Cheow" userId="e4ff6b98-79c3-4716-911b-0b298b5dc52f" providerId="ADAL" clId="{666FE695-8800-454E-8351-E06EA8146A57}" dt="2018-02-27T10:12:59.643" v="206" actId="26606"/>
          <ac:spMkLst>
            <pc:docMk/>
            <pc:sldMk cId="1327826511" sldId="264"/>
            <ac:spMk id="37" creationId="{0726E59A-CCA1-4142-911B-1692827AE3E6}"/>
          </ac:spMkLst>
        </pc:spChg>
        <pc:picChg chg="add del">
          <ac:chgData name="Yeu Tyng Cheow" userId="e4ff6b98-79c3-4716-911b-0b298b5dc52f" providerId="ADAL" clId="{666FE695-8800-454E-8351-E06EA8146A57}" dt="2018-02-27T10:12:59.591" v="205" actId="26606"/>
          <ac:picMkLst>
            <pc:docMk/>
            <pc:sldMk cId="1327826511" sldId="264"/>
            <ac:picMk id="7" creationId="{3AFA0204-D446-4473-AA67-79041C20333C}"/>
          </ac:picMkLst>
        </pc:picChg>
        <pc:picChg chg="add del">
          <ac:chgData name="Yeu Tyng Cheow" userId="e4ff6b98-79c3-4716-911b-0b298b5dc52f" providerId="ADAL" clId="{666FE695-8800-454E-8351-E06EA8146A57}" dt="2018-02-27T10:12:59.591" v="205" actId="26606"/>
          <ac:picMkLst>
            <pc:docMk/>
            <pc:sldMk cId="1327826511" sldId="264"/>
            <ac:picMk id="14" creationId="{49E56956-386F-4610-8F4D-753C58591E7B}"/>
          </ac:picMkLst>
        </pc:picChg>
        <pc:picChg chg="add del">
          <ac:chgData name="Yeu Tyng Cheow" userId="e4ff6b98-79c3-4716-911b-0b298b5dc52f" providerId="ADAL" clId="{666FE695-8800-454E-8351-E06EA8146A57}" dt="2018-02-27T10:12:59.591" v="205" actId="26606"/>
          <ac:picMkLst>
            <pc:docMk/>
            <pc:sldMk cId="1327826511" sldId="264"/>
            <ac:picMk id="16" creationId="{57A518DC-1B4F-4E65-9B0D-3A6D807FAAA6}"/>
          </ac:picMkLst>
        </pc:picChg>
        <pc:picChg chg="add mod">
          <ac:chgData name="Yeu Tyng Cheow" userId="e4ff6b98-79c3-4716-911b-0b298b5dc52f" providerId="ADAL" clId="{666FE695-8800-454E-8351-E06EA8146A57}" dt="2018-02-27T10:15:29.323" v="210" actId="27614"/>
          <ac:picMkLst>
            <pc:docMk/>
            <pc:sldMk cId="1327826511" sldId="264"/>
            <ac:picMk id="29" creationId="{BFD2FE0B-1D1F-4433-BE67-459AD0455B44}"/>
          </ac:picMkLst>
        </pc:picChg>
        <pc:picChg chg="add mod">
          <ac:chgData name="Yeu Tyng Cheow" userId="e4ff6b98-79c3-4716-911b-0b298b5dc52f" providerId="ADAL" clId="{666FE695-8800-454E-8351-E06EA8146A57}" dt="2018-02-27T10:15:29.091" v="209" actId="27614"/>
          <ac:picMkLst>
            <pc:docMk/>
            <pc:sldMk cId="1327826511" sldId="264"/>
            <ac:picMk id="30" creationId="{74871E05-8AE2-4B65-BBAB-03AB6AB21FB2}"/>
          </ac:picMkLst>
        </pc:picChg>
        <pc:picChg chg="add mod">
          <ac:chgData name="Yeu Tyng Cheow" userId="e4ff6b98-79c3-4716-911b-0b298b5dc52f" providerId="ADAL" clId="{666FE695-8800-454E-8351-E06EA8146A57}" dt="2018-02-27T10:15:28.991" v="208" actId="27614"/>
          <ac:picMkLst>
            <pc:docMk/>
            <pc:sldMk cId="1327826511" sldId="264"/>
            <ac:picMk id="36" creationId="{3AFA0204-D446-4473-AA67-79041C20333C}"/>
          </ac:picMkLst>
        </pc:picChg>
        <pc:picChg chg="add del mod">
          <ac:chgData name="Yeu Tyng Cheow" userId="e4ff6b98-79c3-4716-911b-0b298b5dc52f" providerId="ADAL" clId="{666FE695-8800-454E-8351-E06EA8146A57}" dt="2018-02-27T10:12:59.643" v="206" actId="26606"/>
          <ac:picMkLst>
            <pc:docMk/>
            <pc:sldMk cId="1327826511" sldId="264"/>
            <ac:picMk id="38" creationId="{3AFA0204-D446-4473-AA67-79041C20333C}"/>
          </ac:picMkLst>
        </pc:picChg>
      </pc:sldChg>
      <pc:sldChg chg="add del">
        <pc:chgData name="Yeu Tyng Cheow" userId="e4ff6b98-79c3-4716-911b-0b298b5dc52f" providerId="ADAL" clId="{666FE695-8800-454E-8351-E06EA8146A57}" dt="2018-02-27T10:05:08.769" v="173" actId="20577"/>
        <pc:sldMkLst>
          <pc:docMk/>
          <pc:sldMk cId="2570195625" sldId="264"/>
        </pc:sldMkLst>
      </pc:sldChg>
      <pc:sldChg chg="addSp modSp add mod setBg">
        <pc:chgData name="Yeu Tyng Cheow" userId="e4ff6b98-79c3-4716-911b-0b298b5dc52f" providerId="ADAL" clId="{666FE695-8800-454E-8351-E06EA8146A57}" dt="2018-02-28T05:34:04.052" v="1070" actId="27614"/>
        <pc:sldMkLst>
          <pc:docMk/>
          <pc:sldMk cId="1434002910" sldId="265"/>
        </pc:sldMkLst>
        <pc:spChg chg="mod or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2" creationId="{CA93241D-D439-4827-9C46-4B037993C08A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13" creationId="{38CB1921-2103-4962-BC2D-CB488DD956D3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15" creationId="{07309053-D520-473F-B065-0965E5C88A85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17" creationId="{797F2982-9D29-4C8C-B653-C0BCE1B1F38B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19" creationId="{5B325BAC-AB46-48CC-9F6B-79864ABE5CA9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21" creationId="{EAF1CE20-1BF6-42BB-AF36-D72F27ED17FC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23" creationId="{9CC4AF46-A1F3-4DF9-8F71-44A6B10E42F5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29" creationId="{B7410167-A5D0-4B9C-A90D-300AF6533AFC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31" creationId="{D4D562E6-7504-4611-99DB-877C816FBA8B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33" creationId="{5CD8DEDF-3AC4-4735-B9FF-7BE084C2B5C7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35" creationId="{E106AA5C-5136-4C1B-8030-6FE6F0F559E4}"/>
          </ac:spMkLst>
        </pc:spChg>
        <pc:spChg chg="add">
          <ac:chgData name="Yeu Tyng Cheow" userId="e4ff6b98-79c3-4716-911b-0b298b5dc52f" providerId="ADAL" clId="{666FE695-8800-454E-8351-E06EA8146A57}" dt="2018-02-28T05:33:53.352" v="1065" actId="26606"/>
          <ac:spMkLst>
            <pc:docMk/>
            <pc:sldMk cId="1434002910" sldId="265"/>
            <ac:spMk id="37" creationId="{04A2D297-946C-413D-8762-81BB0BB726D7}"/>
          </ac:spMkLst>
        </pc:spChg>
        <pc:picChg chg="mod">
          <ac:chgData name="Yeu Tyng Cheow" userId="e4ff6b98-79c3-4716-911b-0b298b5dc52f" providerId="ADAL" clId="{666FE695-8800-454E-8351-E06EA8146A57}" dt="2018-02-28T05:34:03.663" v="1066" actId="27614"/>
          <ac:picMkLst>
            <pc:docMk/>
            <pc:sldMk cId="1434002910" sldId="265"/>
            <ac:picMk id="4" creationId="{00000000-0000-0000-0000-000000000000}"/>
          </ac:picMkLst>
        </pc:picChg>
        <pc:picChg chg="add mod">
          <ac:chgData name="Yeu Tyng Cheow" userId="e4ff6b98-79c3-4716-911b-0b298b5dc52f" providerId="ADAL" clId="{666FE695-8800-454E-8351-E06EA8146A57}" dt="2018-02-28T05:34:03.666" v="1067" actId="27614"/>
          <ac:picMkLst>
            <pc:docMk/>
            <pc:sldMk cId="1434002910" sldId="265"/>
            <ac:picMk id="9" creationId="{DE8515BB-59EE-453D-82CE-EE72BF309F50}"/>
          </ac:picMkLst>
        </pc:picChg>
        <pc:picChg chg="add mod">
          <ac:chgData name="Yeu Tyng Cheow" userId="e4ff6b98-79c3-4716-911b-0b298b5dc52f" providerId="ADAL" clId="{666FE695-8800-454E-8351-E06EA8146A57}" dt="2018-02-28T05:34:03.841" v="1069" actId="27614"/>
          <ac:picMkLst>
            <pc:docMk/>
            <pc:sldMk cId="1434002910" sldId="265"/>
            <ac:picMk id="11" creationId="{37F492A7-5C9A-44D0-BA44-213281095578}"/>
          </ac:picMkLst>
        </pc:picChg>
        <pc:picChg chg="add mod">
          <ac:chgData name="Yeu Tyng Cheow" userId="e4ff6b98-79c3-4716-911b-0b298b5dc52f" providerId="ADAL" clId="{666FE695-8800-454E-8351-E06EA8146A57}" dt="2018-02-28T05:34:04.052" v="1070" actId="27614"/>
          <ac:picMkLst>
            <pc:docMk/>
            <pc:sldMk cId="1434002910" sldId="265"/>
            <ac:picMk id="25" creationId="{0E798FC9-A14A-487D-88A2-A57F0029DCB8}"/>
          </ac:picMkLst>
        </pc:picChg>
        <pc:picChg chg="add mod">
          <ac:chgData name="Yeu Tyng Cheow" userId="e4ff6b98-79c3-4716-911b-0b298b5dc52f" providerId="ADAL" clId="{666FE695-8800-454E-8351-E06EA8146A57}" dt="2018-02-28T05:34:03.840" v="1068" actId="27614"/>
          <ac:picMkLst>
            <pc:docMk/>
            <pc:sldMk cId="1434002910" sldId="265"/>
            <ac:picMk id="27" creationId="{C5065053-9EF0-4668-9CF6-DD9A49BE242E}"/>
          </ac:picMkLst>
        </pc:picChg>
      </pc:sldChg>
      <pc:sldChg chg="addSp delSp modSp add mod setBg">
        <pc:chgData name="Yeu Tyng Cheow" userId="e4ff6b98-79c3-4716-911b-0b298b5dc52f" providerId="ADAL" clId="{666FE695-8800-454E-8351-E06EA8146A57}" dt="2018-02-27T10:19:27.844" v="251" actId="27614"/>
        <pc:sldMkLst>
          <pc:docMk/>
          <pc:sldMk cId="429684551" sldId="266"/>
        </pc:sldMkLst>
        <pc:spChg chg="mo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2" creationId="{E93FB07B-560D-4A61-877D-07E3B9C22BF2}"/>
          </ac:spMkLst>
        </pc:spChg>
        <pc:spChg chg="del">
          <ac:chgData name="Yeu Tyng Cheow" userId="e4ff6b98-79c3-4716-911b-0b298b5dc52f" providerId="ADAL" clId="{666FE695-8800-454E-8351-E06EA8146A57}" dt="2018-02-27T10:18:58.362" v="246" actId="27614"/>
          <ac:spMkLst>
            <pc:docMk/>
            <pc:sldMk cId="429684551" sldId="266"/>
            <ac:spMk id="3" creationId="{D571E952-BA52-42A1-A885-C7CB25D2E7BB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9" creationId="{443C29BC-606D-4583-BBDE-CAD1DEBD12F6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12" creationId="{2A156FDA-BF11-4971-B18E-8C5B939FDF29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18" creationId="{9101FF76-B3A2-4BA6-88A2-C44C72B53403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20" creationId="{1EFA679C-19AE-41DA-AC39-FBAB44B490B2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22" creationId="{653F0841-3A4E-4B87-B725-71B7489F106B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24" creationId="{B3F17D38-D32B-4B58-8017-A8BDCF6D3240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26" creationId="{C32A6DB3-787A-4D6E-81DE-A4E7BA6C37AC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28" creationId="{036108BB-94AF-4C56-B1CD-B770F6FE4B79}"/>
          </ac:spMkLst>
        </pc:spChg>
        <pc:spChg chg="add">
          <ac:chgData name="Yeu Tyng Cheow" userId="e4ff6b98-79c3-4716-911b-0b298b5dc52f" providerId="ADAL" clId="{666FE695-8800-454E-8351-E06EA8146A57}" dt="2018-02-27T10:19:08.755" v="247" actId="26606"/>
          <ac:spMkLst>
            <pc:docMk/>
            <pc:sldMk cId="429684551" sldId="266"/>
            <ac:spMk id="30" creationId="{A3DD0B4B-64C1-4C9A-B315-87C0AA878B83}"/>
          </ac:spMkLst>
        </pc:spChg>
        <pc:picChg chg="add del mod">
          <ac:chgData name="Yeu Tyng Cheow" userId="e4ff6b98-79c3-4716-911b-0b298b5dc52f" providerId="ADAL" clId="{666FE695-8800-454E-8351-E06EA8146A57}" dt="2018-02-27T10:19:08.755" v="247" actId="26606"/>
          <ac:picMkLst>
            <pc:docMk/>
            <pc:sldMk cId="429684551" sldId="266"/>
            <ac:picMk id="6" creationId="{408B2FC0-795C-413F-AAD5-6044A79C7DD0}"/>
          </ac:picMkLst>
        </pc:picChg>
        <pc:picChg chg="add mod">
          <ac:chgData name="Yeu Tyng Cheow" userId="e4ff6b98-79c3-4716-911b-0b298b5dc52f" providerId="ADAL" clId="{666FE695-8800-454E-8351-E06EA8146A57}" dt="2018-02-27T10:19:27.844" v="251" actId="27614"/>
          <ac:picMkLst>
            <pc:docMk/>
            <pc:sldMk cId="429684551" sldId="266"/>
            <ac:picMk id="7" creationId="{408B2FC0-795C-413F-AAD5-6044A79C7DD0}"/>
          </ac:picMkLst>
        </pc:picChg>
        <pc:picChg chg="add mod">
          <ac:chgData name="Yeu Tyng Cheow" userId="e4ff6b98-79c3-4716-911b-0b298b5dc52f" providerId="ADAL" clId="{666FE695-8800-454E-8351-E06EA8146A57}" dt="2018-02-27T10:19:27.840" v="249" actId="27614"/>
          <ac:picMkLst>
            <pc:docMk/>
            <pc:sldMk cId="429684551" sldId="266"/>
            <ac:picMk id="14" creationId="{0F3B273D-A774-45E3-B236-ECA52792E84A}"/>
          </ac:picMkLst>
        </pc:picChg>
        <pc:picChg chg="add mod">
          <ac:chgData name="Yeu Tyng Cheow" userId="e4ff6b98-79c3-4716-911b-0b298b5dc52f" providerId="ADAL" clId="{666FE695-8800-454E-8351-E06EA8146A57}" dt="2018-02-27T10:19:27.844" v="250" actId="27614"/>
          <ac:picMkLst>
            <pc:docMk/>
            <pc:sldMk cId="429684551" sldId="266"/>
            <ac:picMk id="16" creationId="{E7B04CCE-AFD6-469A-8DAE-9C4B073F04D4}"/>
          </ac:picMkLst>
        </pc:picChg>
      </pc:sldChg>
      <pc:sldChg chg="addSp delSp modSp add mod setBg">
        <pc:chgData name="Yeu Tyng Cheow" userId="e4ff6b98-79c3-4716-911b-0b298b5dc52f" providerId="ADAL" clId="{666FE695-8800-454E-8351-E06EA8146A57}" dt="2018-02-28T05:33:46.368" v="1064" actId="27614"/>
        <pc:sldMkLst>
          <pc:docMk/>
          <pc:sldMk cId="2457987592" sldId="267"/>
        </pc:sldMkLst>
        <pc:spChg chg="mod or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2" creationId="{0A99116D-D7B5-422F-811B-AB33740CD1AE}"/>
          </ac:spMkLst>
        </pc:spChg>
        <pc:spChg chg="add del">
          <ac:chgData name="Yeu Tyng Cheow" userId="e4ff6b98-79c3-4716-911b-0b298b5dc52f" providerId="ADAL" clId="{666FE695-8800-454E-8351-E06EA8146A57}" dt="2018-02-28T05:33:24.278" v="1053" actId="26606"/>
          <ac:spMkLst>
            <pc:docMk/>
            <pc:sldMk cId="2457987592" sldId="267"/>
            <ac:spMk id="12" creationId="{88384B2C-D83C-48C4-9FE2-0152FEACADF6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13" creationId="{589F2FE7-0776-45FC-BA50-B33FD5272DC7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15" creationId="{9E28EA0B-064B-42ED-AEB7-E2B518F58862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17" creationId="{50815A55-8D70-457A-807A-8497E4EB2FDA}"/>
          </ac:spMkLst>
        </pc:spChg>
        <pc:spChg chg="add del">
          <ac:chgData name="Yeu Tyng Cheow" userId="e4ff6b98-79c3-4716-911b-0b298b5dc52f" providerId="ADAL" clId="{666FE695-8800-454E-8351-E06EA8146A57}" dt="2018-02-28T05:33:24.278" v="1053" actId="26606"/>
          <ac:spMkLst>
            <pc:docMk/>
            <pc:sldMk cId="2457987592" sldId="267"/>
            <ac:spMk id="18" creationId="{C88A0541-D60C-48FD-B22E-B3057F4A47A6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19" creationId="{E9409685-E4D7-4C17-A7A6-C7C411192862}"/>
          </ac:spMkLst>
        </pc:spChg>
        <pc:spChg chg="add del">
          <ac:chgData name="Yeu Tyng Cheow" userId="e4ff6b98-79c3-4716-911b-0b298b5dc52f" providerId="ADAL" clId="{666FE695-8800-454E-8351-E06EA8146A57}" dt="2018-02-28T05:33:24.278" v="1053" actId="26606"/>
          <ac:spMkLst>
            <pc:docMk/>
            <pc:sldMk cId="2457987592" sldId="267"/>
            <ac:spMk id="20" creationId="{B2975E7A-D475-4711-8E1B-57C3AA0728DA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21" creationId="{0BB97CD4-5E08-4372-8A06-C645E5701DC3}"/>
          </ac:spMkLst>
        </pc:spChg>
        <pc:spChg chg="add del">
          <ac:chgData name="Yeu Tyng Cheow" userId="e4ff6b98-79c3-4716-911b-0b298b5dc52f" providerId="ADAL" clId="{666FE695-8800-454E-8351-E06EA8146A57}" dt="2018-02-28T05:33:24.278" v="1053" actId="26606"/>
          <ac:spMkLst>
            <pc:docMk/>
            <pc:sldMk cId="2457987592" sldId="267"/>
            <ac:spMk id="22" creationId="{4107FF63-F6C7-4F68-8B20-E82086344995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23" creationId="{F00DC172-0CE8-4970-8857-C6EE3913490C}"/>
          </ac:spMkLst>
        </pc:spChg>
        <pc:spChg chg="add del">
          <ac:chgData name="Yeu Tyng Cheow" userId="e4ff6b98-79c3-4716-911b-0b298b5dc52f" providerId="ADAL" clId="{666FE695-8800-454E-8351-E06EA8146A57}" dt="2018-02-28T05:33:24.278" v="1053" actId="26606"/>
          <ac:spMkLst>
            <pc:docMk/>
            <pc:sldMk cId="2457987592" sldId="267"/>
            <ac:spMk id="24" creationId="{9C956270-A498-477A-B5CA-11E37947BEC7}"/>
          </ac:spMkLst>
        </pc:spChg>
        <pc:spChg chg="add del">
          <ac:chgData name="Yeu Tyng Cheow" userId="e4ff6b98-79c3-4716-911b-0b298b5dc52f" providerId="ADAL" clId="{666FE695-8800-454E-8351-E06EA8146A57}" dt="2018-02-28T05:33:24.278" v="1053" actId="26606"/>
          <ac:spMkLst>
            <pc:docMk/>
            <pc:sldMk cId="2457987592" sldId="267"/>
            <ac:spMk id="26" creationId="{5C4DFC3D-05EA-4386-A861-D620506B021A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29" creationId="{6B16F25B-0FD7-471E-AED7-9C6B807C7265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31" creationId="{EF30023F-7707-4123-BB31-6A42EF81B11A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33" creationId="{1B4BDB2E-E0BF-49DA-B5E4-2F2B94481761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35" creationId="{61A03511-7B76-435C-A861-F71F038CDC02}"/>
          </ac:spMkLst>
        </pc:spChg>
        <pc:spChg chg="add del">
          <ac:chgData name="Yeu Tyng Cheow" userId="e4ff6b98-79c3-4716-911b-0b298b5dc52f" providerId="ADAL" clId="{666FE695-8800-454E-8351-E06EA8146A57}" dt="2018-02-28T05:33:22.700" v="1050" actId="26606"/>
          <ac:spMkLst>
            <pc:docMk/>
            <pc:sldMk cId="2457987592" sldId="267"/>
            <ac:spMk id="37" creationId="{85FA2C94-10B5-4A0A-998F-C623A00E34BA}"/>
          </ac:spMkLst>
        </pc:spChg>
        <pc:spChg chg="add del">
          <ac:chgData name="Yeu Tyng Cheow" userId="e4ff6b98-79c3-4716-911b-0b298b5dc52f" providerId="ADAL" clId="{666FE695-8800-454E-8351-E06EA8146A57}" dt="2018-02-28T05:33:24.278" v="1053" actId="26606"/>
          <ac:spMkLst>
            <pc:docMk/>
            <pc:sldMk cId="2457987592" sldId="267"/>
            <ac:spMk id="39" creationId="{692C2850-C2A8-4B77-8997-4705BDE30672}"/>
          </ac:spMkLst>
        </pc:spChg>
        <pc:spChg chg="add del">
          <ac:chgData name="Yeu Tyng Cheow" userId="e4ff6b98-79c3-4716-911b-0b298b5dc52f" providerId="ADAL" clId="{666FE695-8800-454E-8351-E06EA8146A57}" dt="2018-02-28T05:33:29.412" v="1057" actId="26606"/>
          <ac:spMkLst>
            <pc:docMk/>
            <pc:sldMk cId="2457987592" sldId="267"/>
            <ac:spMk id="41" creationId="{72712BB1-98C0-4A8A-835D-6829EF6A00A2}"/>
          </ac:spMkLst>
        </pc:spChg>
        <pc:spChg chg="add del">
          <ac:chgData name="Yeu Tyng Cheow" userId="e4ff6b98-79c3-4716-911b-0b298b5dc52f" providerId="ADAL" clId="{666FE695-8800-454E-8351-E06EA8146A57}" dt="2018-02-28T05:33:29.412" v="1057" actId="26606"/>
          <ac:spMkLst>
            <pc:docMk/>
            <pc:sldMk cId="2457987592" sldId="267"/>
            <ac:spMk id="44" creationId="{A24FBFAC-873C-4D59-814A-DCAF5D9FE5E2}"/>
          </ac:spMkLst>
        </pc:spChg>
        <pc:spChg chg="add del">
          <ac:chgData name="Yeu Tyng Cheow" userId="e4ff6b98-79c3-4716-911b-0b298b5dc52f" providerId="ADAL" clId="{666FE695-8800-454E-8351-E06EA8146A57}" dt="2018-02-28T05:33:29.412" v="1057" actId="26606"/>
          <ac:spMkLst>
            <pc:docMk/>
            <pc:sldMk cId="2457987592" sldId="267"/>
            <ac:spMk id="45" creationId="{C9D28307-0123-4C8C-BCEC-91815ACE26E5}"/>
          </ac:spMkLst>
        </pc:spChg>
        <pc:spChg chg="add del">
          <ac:chgData name="Yeu Tyng Cheow" userId="e4ff6b98-79c3-4716-911b-0b298b5dc52f" providerId="ADAL" clId="{666FE695-8800-454E-8351-E06EA8146A57}" dt="2018-02-28T05:33:29.412" v="1057" actId="26606"/>
          <ac:spMkLst>
            <pc:docMk/>
            <pc:sldMk cId="2457987592" sldId="267"/>
            <ac:spMk id="46" creationId="{86ACDFCD-84FE-4000-A15C-274814606AF3}"/>
          </ac:spMkLst>
        </pc:spChg>
        <pc:spChg chg="add del">
          <ac:chgData name="Yeu Tyng Cheow" userId="e4ff6b98-79c3-4716-911b-0b298b5dc52f" providerId="ADAL" clId="{666FE695-8800-454E-8351-E06EA8146A57}" dt="2018-02-28T05:33:29.412" v="1057" actId="26606"/>
          <ac:spMkLst>
            <pc:docMk/>
            <pc:sldMk cId="2457987592" sldId="267"/>
            <ac:spMk id="47" creationId="{08CBDCE7-5012-40F9-8D15-A8DB7E1C9BAC}"/>
          </ac:spMkLst>
        </pc:spChg>
        <pc:spChg chg="add del">
          <ac:chgData name="Yeu Tyng Cheow" userId="e4ff6b98-79c3-4716-911b-0b298b5dc52f" providerId="ADAL" clId="{666FE695-8800-454E-8351-E06EA8146A57}" dt="2018-02-28T05:33:29.412" v="1057" actId="26606"/>
          <ac:spMkLst>
            <pc:docMk/>
            <pc:sldMk cId="2457987592" sldId="267"/>
            <ac:spMk id="48" creationId="{777C4146-299A-4E3C-9766-B216E81EC7B8}"/>
          </ac:spMkLst>
        </pc:spChg>
        <pc:spChg chg="add del">
          <ac:chgData name="Yeu Tyng Cheow" userId="e4ff6b98-79c3-4716-911b-0b298b5dc52f" providerId="ADAL" clId="{666FE695-8800-454E-8351-E06EA8146A57}" dt="2018-02-28T05:33:29.412" v="1057" actId="26606"/>
          <ac:spMkLst>
            <pc:docMk/>
            <pc:sldMk cId="2457987592" sldId="267"/>
            <ac:spMk id="50" creationId="{A2201CD0-2197-448E-923C-C42B5881887E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54" creationId="{589F2FE7-0776-45FC-BA50-B33FD5272DC7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55" creationId="{9E28EA0B-064B-42ED-AEB7-E2B518F58862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56" creationId="{50815A55-8D70-457A-807A-8497E4EB2FDA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57" creationId="{E9409685-E4D7-4C17-A7A6-C7C411192862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58" creationId="{0BB97CD4-5E08-4372-8A06-C645E5701DC3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59" creationId="{F00DC172-0CE8-4970-8857-C6EE3913490C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62" creationId="{6B16F25B-0FD7-471E-AED7-9C6B807C7265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63" creationId="{EF30023F-7707-4123-BB31-6A42EF81B11A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64" creationId="{1B4BDB2E-E0BF-49DA-B5E4-2F2B94481761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65" creationId="{61A03511-7B76-435C-A861-F71F038CDC02}"/>
          </ac:spMkLst>
        </pc:spChg>
        <pc:spChg chg="add">
          <ac:chgData name="Yeu Tyng Cheow" userId="e4ff6b98-79c3-4716-911b-0b298b5dc52f" providerId="ADAL" clId="{666FE695-8800-454E-8351-E06EA8146A57}" dt="2018-02-28T05:33:29.627" v="1059" actId="26606"/>
          <ac:spMkLst>
            <pc:docMk/>
            <pc:sldMk cId="2457987592" sldId="267"/>
            <ac:spMk id="66" creationId="{85FA2C94-10B5-4A0A-998F-C623A00E34BA}"/>
          </ac:spMkLst>
        </pc:spChg>
        <pc:picChg chg="add del mod">
          <ac:chgData name="Yeu Tyng Cheow" userId="e4ff6b98-79c3-4716-911b-0b298b5dc52f" providerId="ADAL" clId="{666FE695-8800-454E-8351-E06EA8146A57}" dt="2018-02-28T05:33:46.368" v="1061" actId="27614"/>
          <ac:picMkLst>
            <pc:docMk/>
            <pc:sldMk cId="2457987592" sldId="267"/>
            <ac:picMk id="4" creationId="{00000000-0000-0000-0000-000000000000}"/>
          </ac:picMkLst>
        </pc:picChg>
        <pc:picChg chg="add del">
          <ac:chgData name="Yeu Tyng Cheow" userId="e4ff6b98-79c3-4716-911b-0b298b5dc52f" providerId="ADAL" clId="{666FE695-8800-454E-8351-E06EA8146A57}" dt="2018-02-28T05:33:24.278" v="1053" actId="26606"/>
          <ac:picMkLst>
            <pc:docMk/>
            <pc:sldMk cId="2457987592" sldId="267"/>
            <ac:picMk id="7" creationId="{00000000-0000-0000-0000-000000000000}"/>
          </ac:picMkLst>
        </pc:picChg>
        <pc:picChg chg="add del">
          <ac:chgData name="Yeu Tyng Cheow" userId="e4ff6b98-79c3-4716-911b-0b298b5dc52f" providerId="ADAL" clId="{666FE695-8800-454E-8351-E06EA8146A57}" dt="2018-02-28T05:33:22.700" v="1050" actId="26606"/>
          <ac:picMkLst>
            <pc:docMk/>
            <pc:sldMk cId="2457987592" sldId="267"/>
            <ac:picMk id="9" creationId="{4D8F4B8D-CB62-49AA-BBC9-BFBF0FA438DB}"/>
          </ac:picMkLst>
        </pc:picChg>
        <pc:picChg chg="add del">
          <ac:chgData name="Yeu Tyng Cheow" userId="e4ff6b98-79c3-4716-911b-0b298b5dc52f" providerId="ADAL" clId="{666FE695-8800-454E-8351-E06EA8146A57}" dt="2018-02-28T05:33:22.700" v="1050" actId="26606"/>
          <ac:picMkLst>
            <pc:docMk/>
            <pc:sldMk cId="2457987592" sldId="267"/>
            <ac:picMk id="11" creationId="{0B11A20E-F906-44AF-9B8C-5C7607ED2883}"/>
          </ac:picMkLst>
        </pc:picChg>
        <pc:picChg chg="add del">
          <ac:chgData name="Yeu Tyng Cheow" userId="e4ff6b98-79c3-4716-911b-0b298b5dc52f" providerId="ADAL" clId="{666FE695-8800-454E-8351-E06EA8146A57}" dt="2018-02-28T05:33:24.278" v="1053" actId="26606"/>
          <ac:picMkLst>
            <pc:docMk/>
            <pc:sldMk cId="2457987592" sldId="267"/>
            <ac:picMk id="14" creationId="{BFD2FE0B-1D1F-4433-BE67-459AD0455B44}"/>
          </ac:picMkLst>
        </pc:picChg>
        <pc:picChg chg="add del">
          <ac:chgData name="Yeu Tyng Cheow" userId="e4ff6b98-79c3-4716-911b-0b298b5dc52f" providerId="ADAL" clId="{666FE695-8800-454E-8351-E06EA8146A57}" dt="2018-02-28T05:33:24.278" v="1053" actId="26606"/>
          <ac:picMkLst>
            <pc:docMk/>
            <pc:sldMk cId="2457987592" sldId="267"/>
            <ac:picMk id="16" creationId="{74871E05-8AE2-4B65-BBAB-03AB6AB21FB2}"/>
          </ac:picMkLst>
        </pc:picChg>
        <pc:picChg chg="add del">
          <ac:chgData name="Yeu Tyng Cheow" userId="e4ff6b98-79c3-4716-911b-0b298b5dc52f" providerId="ADAL" clId="{666FE695-8800-454E-8351-E06EA8146A57}" dt="2018-02-28T05:33:22.700" v="1050" actId="26606"/>
          <ac:picMkLst>
            <pc:docMk/>
            <pc:sldMk cId="2457987592" sldId="267"/>
            <ac:picMk id="25" creationId="{D44921D8-D907-42BC-84C0-A2906F84F68E}"/>
          </ac:picMkLst>
        </pc:picChg>
        <pc:picChg chg="add del">
          <ac:chgData name="Yeu Tyng Cheow" userId="e4ff6b98-79c3-4716-911b-0b298b5dc52f" providerId="ADAL" clId="{666FE695-8800-454E-8351-E06EA8146A57}" dt="2018-02-28T05:33:22.700" v="1050" actId="26606"/>
          <ac:picMkLst>
            <pc:docMk/>
            <pc:sldMk cId="2457987592" sldId="267"/>
            <ac:picMk id="27" creationId="{446C9919-69C2-4A18-A50B-4F2701E20871}"/>
          </ac:picMkLst>
        </pc:picChg>
        <pc:picChg chg="add del">
          <ac:chgData name="Yeu Tyng Cheow" userId="e4ff6b98-79c3-4716-911b-0b298b5dc52f" providerId="ADAL" clId="{666FE695-8800-454E-8351-E06EA8146A57}" dt="2018-02-28T05:33:29.412" v="1057" actId="26606"/>
          <ac:picMkLst>
            <pc:docMk/>
            <pc:sldMk cId="2457987592" sldId="267"/>
            <ac:picMk id="42" creationId="{EF2096BC-6C6D-41F2-90AA-2578BD496E31}"/>
          </ac:picMkLst>
        </pc:picChg>
        <pc:picChg chg="add del">
          <ac:chgData name="Yeu Tyng Cheow" userId="e4ff6b98-79c3-4716-911b-0b298b5dc52f" providerId="ADAL" clId="{666FE695-8800-454E-8351-E06EA8146A57}" dt="2018-02-28T05:33:29.412" v="1057" actId="26606"/>
          <ac:picMkLst>
            <pc:docMk/>
            <pc:sldMk cId="2457987592" sldId="267"/>
            <ac:picMk id="43" creationId="{9BBEF840-FEAD-46CB-B5C3-4F79B5232733}"/>
          </ac:picMkLst>
        </pc:picChg>
        <pc:picChg chg="add del">
          <ac:chgData name="Yeu Tyng Cheow" userId="e4ff6b98-79c3-4716-911b-0b298b5dc52f" providerId="ADAL" clId="{666FE695-8800-454E-8351-E06EA8146A57}" dt="2018-02-28T05:33:29.412" v="1057" actId="26606"/>
          <ac:picMkLst>
            <pc:docMk/>
            <pc:sldMk cId="2457987592" sldId="267"/>
            <ac:picMk id="49" creationId="{00000000-0000-0000-0000-000000000000}"/>
          </ac:picMkLst>
        </pc:picChg>
        <pc:picChg chg="add mod">
          <ac:chgData name="Yeu Tyng Cheow" userId="e4ff6b98-79c3-4716-911b-0b298b5dc52f" providerId="ADAL" clId="{666FE695-8800-454E-8351-E06EA8146A57}" dt="2018-02-28T05:33:46.368" v="1062" actId="27614"/>
          <ac:picMkLst>
            <pc:docMk/>
            <pc:sldMk cId="2457987592" sldId="267"/>
            <ac:picMk id="52" creationId="{4D8F4B8D-CB62-49AA-BBC9-BFBF0FA438DB}"/>
          </ac:picMkLst>
        </pc:picChg>
        <pc:picChg chg="add mod">
          <ac:chgData name="Yeu Tyng Cheow" userId="e4ff6b98-79c3-4716-911b-0b298b5dc52f" providerId="ADAL" clId="{666FE695-8800-454E-8351-E06EA8146A57}" dt="2018-02-28T05:33:46.368" v="1063" actId="27614"/>
          <ac:picMkLst>
            <pc:docMk/>
            <pc:sldMk cId="2457987592" sldId="267"/>
            <ac:picMk id="53" creationId="{0B11A20E-F906-44AF-9B8C-5C7607ED2883}"/>
          </ac:picMkLst>
        </pc:picChg>
        <pc:picChg chg="add mod">
          <ac:chgData name="Yeu Tyng Cheow" userId="e4ff6b98-79c3-4716-911b-0b298b5dc52f" providerId="ADAL" clId="{666FE695-8800-454E-8351-E06EA8146A57}" dt="2018-02-28T05:33:46.368" v="1064" actId="27614"/>
          <ac:picMkLst>
            <pc:docMk/>
            <pc:sldMk cId="2457987592" sldId="267"/>
            <ac:picMk id="60" creationId="{D44921D8-D907-42BC-84C0-A2906F84F68E}"/>
          </ac:picMkLst>
        </pc:picChg>
        <pc:picChg chg="add mod">
          <ac:chgData name="Yeu Tyng Cheow" userId="e4ff6b98-79c3-4716-911b-0b298b5dc52f" providerId="ADAL" clId="{666FE695-8800-454E-8351-E06EA8146A57}" dt="2018-02-28T05:33:46.363" v="1060" actId="27614"/>
          <ac:picMkLst>
            <pc:docMk/>
            <pc:sldMk cId="2457987592" sldId="267"/>
            <ac:picMk id="61" creationId="{446C9919-69C2-4A18-A50B-4F2701E20871}"/>
          </ac:picMkLst>
        </pc:picChg>
      </pc:sldChg>
      <pc:sldChg chg="addSp delSp modSp add mod setBg">
        <pc:chgData name="Yeu Tyng Cheow" userId="e4ff6b98-79c3-4716-911b-0b298b5dc52f" providerId="ADAL" clId="{666FE695-8800-454E-8351-E06EA8146A57}" dt="2018-02-27T10:27:50.245" v="328" actId="27614"/>
        <pc:sldMkLst>
          <pc:docMk/>
          <pc:sldMk cId="2132572661" sldId="268"/>
        </pc:sldMkLst>
        <pc:spChg chg="mod ord">
          <ac:chgData name="Yeu Tyng Cheow" userId="e4ff6b98-79c3-4716-911b-0b298b5dc52f" providerId="ADAL" clId="{666FE695-8800-454E-8351-E06EA8146A57}" dt="2018-02-27T10:26:48.944" v="324" actId="26606"/>
          <ac:spMkLst>
            <pc:docMk/>
            <pc:sldMk cId="2132572661" sldId="268"/>
            <ac:spMk id="2" creationId="{03E266AF-2D6F-4DF8-81EC-B1821A9CA0E5}"/>
          </ac:spMkLst>
        </pc:spChg>
        <pc:spChg chg="del">
          <ac:chgData name="Yeu Tyng Cheow" userId="e4ff6b98-79c3-4716-911b-0b298b5dc52f" providerId="ADAL" clId="{666FE695-8800-454E-8351-E06EA8146A57}" dt="2018-02-27T10:24:57.042" v="317" actId="27614"/>
          <ac:spMkLst>
            <pc:docMk/>
            <pc:sldMk cId="2132572661" sldId="268"/>
            <ac:spMk id="3" creationId="{B40409E2-FCD0-4D8E-8712-4BB4AB08938C}"/>
          </ac:spMkLst>
        </pc:spChg>
        <pc:spChg chg="add del mod">
          <ac:chgData name="Yeu Tyng Cheow" userId="e4ff6b98-79c3-4716-911b-0b298b5dc52f" providerId="ADAL" clId="{666FE695-8800-454E-8351-E06EA8146A57}" dt="2018-02-27T10:26:48.944" v="324" actId="26606"/>
          <ac:spMkLst>
            <pc:docMk/>
            <pc:sldMk cId="2132572661" sldId="268"/>
            <ac:spMk id="9" creationId="{86A69633-5D3D-4AB7-8A18-7123D26E646B}"/>
          </ac:spMkLst>
        </pc:spChg>
        <pc:spChg chg="add del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12" creationId="{2A156FDA-BF11-4971-B18E-8C5B939FDF29}"/>
          </ac:spMkLst>
        </pc:spChg>
        <pc:spChg chg="add del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18" creationId="{9101FF76-B3A2-4BA6-88A2-C44C72B53403}"/>
          </ac:spMkLst>
        </pc:spChg>
        <pc:spChg chg="add del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20" creationId="{1EFA679C-19AE-41DA-AC39-FBAB44B490B2}"/>
          </ac:spMkLst>
        </pc:spChg>
        <pc:spChg chg="add del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22" creationId="{653F0841-3A4E-4B87-B725-71B7489F106B}"/>
          </ac:spMkLst>
        </pc:spChg>
        <pc:spChg chg="add del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24" creationId="{B3F17D38-D32B-4B58-8017-A8BDCF6D3240}"/>
          </ac:spMkLst>
        </pc:spChg>
        <pc:spChg chg="add del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26" creationId="{C32A6DB3-787A-4D6E-81DE-A4E7BA6C37AC}"/>
          </ac:spMkLst>
        </pc:spChg>
        <pc:spChg chg="add del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28" creationId="{036108BB-94AF-4C56-B1CD-B770F6FE4B79}"/>
          </ac:spMkLst>
        </pc:spChg>
        <pc:spChg chg="add del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30" creationId="{A3DD0B4B-64C1-4C9A-B315-87C0AA878B83}"/>
          </ac:spMkLst>
        </pc:spChg>
        <pc:spChg chg="add del">
          <ac:chgData name="Yeu Tyng Cheow" userId="e4ff6b98-79c3-4716-911b-0b298b5dc52f" providerId="ADAL" clId="{666FE695-8800-454E-8351-E06EA8146A57}" dt="2018-02-27T10:26:48.944" v="324" actId="26606"/>
          <ac:spMkLst>
            <pc:docMk/>
            <pc:sldMk cId="2132572661" sldId="268"/>
            <ac:spMk id="35" creationId="{88384B2C-D83C-48C4-9FE2-0152FEACADF6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40" creationId="{38CB1921-2103-4962-BC2D-CB488DD956D3}"/>
          </ac:spMkLst>
        </pc:spChg>
        <pc:spChg chg="add del">
          <ac:chgData name="Yeu Tyng Cheow" userId="e4ff6b98-79c3-4716-911b-0b298b5dc52f" providerId="ADAL" clId="{666FE695-8800-454E-8351-E06EA8146A57}" dt="2018-02-27T10:26:48.944" v="324" actId="26606"/>
          <ac:spMkLst>
            <pc:docMk/>
            <pc:sldMk cId="2132572661" sldId="268"/>
            <ac:spMk id="41" creationId="{C88A0541-D60C-48FD-B22E-B3057F4A47A6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42" creationId="{07309053-D520-473F-B065-0965E5C88A85}"/>
          </ac:spMkLst>
        </pc:spChg>
        <pc:spChg chg="add del">
          <ac:chgData name="Yeu Tyng Cheow" userId="e4ff6b98-79c3-4716-911b-0b298b5dc52f" providerId="ADAL" clId="{666FE695-8800-454E-8351-E06EA8146A57}" dt="2018-02-27T10:26:48.944" v="324" actId="26606"/>
          <ac:spMkLst>
            <pc:docMk/>
            <pc:sldMk cId="2132572661" sldId="268"/>
            <ac:spMk id="43" creationId="{B2975E7A-D475-4711-8E1B-57C3AA0728DA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44" creationId="{797F2982-9D29-4C8C-B653-C0BCE1B1F38B}"/>
          </ac:spMkLst>
        </pc:spChg>
        <pc:spChg chg="add del">
          <ac:chgData name="Yeu Tyng Cheow" userId="e4ff6b98-79c3-4716-911b-0b298b5dc52f" providerId="ADAL" clId="{666FE695-8800-454E-8351-E06EA8146A57}" dt="2018-02-27T10:26:48.944" v="324" actId="26606"/>
          <ac:spMkLst>
            <pc:docMk/>
            <pc:sldMk cId="2132572661" sldId="268"/>
            <ac:spMk id="45" creationId="{4107FF63-F6C7-4F68-8B20-E82086344995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46" creationId="{5B325BAC-AB46-48CC-9F6B-79864ABE5CA9}"/>
          </ac:spMkLst>
        </pc:spChg>
        <pc:spChg chg="add del">
          <ac:chgData name="Yeu Tyng Cheow" userId="e4ff6b98-79c3-4716-911b-0b298b5dc52f" providerId="ADAL" clId="{666FE695-8800-454E-8351-E06EA8146A57}" dt="2018-02-27T10:26:48.944" v="324" actId="26606"/>
          <ac:spMkLst>
            <pc:docMk/>
            <pc:sldMk cId="2132572661" sldId="268"/>
            <ac:spMk id="47" creationId="{9C956270-A498-477A-B5CA-11E37947BEC7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48" creationId="{EAF1CE20-1BF6-42BB-AF36-D72F27ED17FC}"/>
          </ac:spMkLst>
        </pc:spChg>
        <pc:spChg chg="add del">
          <ac:chgData name="Yeu Tyng Cheow" userId="e4ff6b98-79c3-4716-911b-0b298b5dc52f" providerId="ADAL" clId="{666FE695-8800-454E-8351-E06EA8146A57}" dt="2018-02-27T10:26:48.944" v="324" actId="26606"/>
          <ac:spMkLst>
            <pc:docMk/>
            <pc:sldMk cId="2132572661" sldId="268"/>
            <ac:spMk id="49" creationId="{5C4DFC3D-05EA-4386-A861-D620506B021A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50" creationId="{5D24F67F-E7F6-4408-8FE0-398C5D40E810}"/>
          </ac:spMkLst>
        </pc:spChg>
        <pc:spChg chg="add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51" creationId="{036108BB-94AF-4C56-B1CD-B770F6FE4B79}"/>
          </ac:spMkLst>
        </pc:spChg>
        <pc:spChg chg="add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53" creationId="{A3DD0B4B-64C1-4C9A-B315-87C0AA878B83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56" creationId="{9ADC2870-465C-4D34-98A4-AF62075713B3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58" creationId="{989B6EC8-536C-43A9-84A0-C8FDFADEB2C9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60" creationId="{227B8B12-CB08-4E8F-8B34-8A799D77922F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62" creationId="{8B471DDD-ABF7-4B53-9DD3-D1DCF659FE6C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64" creationId="{4920B681-1C51-48CF-8A3D-5662EFB1B590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66" creationId="{443FB330-7325-494C-B016-9247863815F4}"/>
          </ac:spMkLst>
        </pc:spChg>
        <pc:spChg chg="add del">
          <ac:chgData name="Yeu Tyng Cheow" userId="e4ff6b98-79c3-4716-911b-0b298b5dc52f" providerId="ADAL" clId="{666FE695-8800-454E-8351-E06EA8146A57}" dt="2018-02-27T10:26:43.303" v="322" actId="26606"/>
          <ac:spMkLst>
            <pc:docMk/>
            <pc:sldMk cId="2132572661" sldId="268"/>
            <ac:spMk id="68" creationId="{D66DB94B-74F9-44B1-B7CC-02E4DD47A850}"/>
          </ac:spMkLst>
        </pc:spChg>
        <pc:spChg chg="add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72" creationId="{2A156FDA-BF11-4971-B18E-8C5B939FDF29}"/>
          </ac:spMkLst>
        </pc:spChg>
        <pc:spChg chg="add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75" creationId="{9101FF76-B3A2-4BA6-88A2-C44C72B53403}"/>
          </ac:spMkLst>
        </pc:spChg>
        <pc:spChg chg="add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76" creationId="{1EFA679C-19AE-41DA-AC39-FBAB44B490B2}"/>
          </ac:spMkLst>
        </pc:spChg>
        <pc:spChg chg="add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77" creationId="{653F0841-3A4E-4B87-B725-71B7489F106B}"/>
          </ac:spMkLst>
        </pc:spChg>
        <pc:spChg chg="add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78" creationId="{B3F17D38-D32B-4B58-8017-A8BDCF6D3240}"/>
          </ac:spMkLst>
        </pc:spChg>
        <pc:spChg chg="add">
          <ac:chgData name="Yeu Tyng Cheow" userId="e4ff6b98-79c3-4716-911b-0b298b5dc52f" providerId="ADAL" clId="{666FE695-8800-454E-8351-E06EA8146A57}" dt="2018-02-27T10:26:48.982" v="325" actId="26606"/>
          <ac:spMkLst>
            <pc:docMk/>
            <pc:sldMk cId="2132572661" sldId="268"/>
            <ac:spMk id="80" creationId="{C32A6DB3-787A-4D6E-81DE-A4E7BA6C37AC}"/>
          </ac:spMkLst>
        </pc:spChg>
        <pc:picChg chg="add del">
          <ac:chgData name="Yeu Tyng Cheow" userId="e4ff6b98-79c3-4716-911b-0b298b5dc52f" providerId="ADAL" clId="{666FE695-8800-454E-8351-E06EA8146A57}" dt="2018-02-27T10:26:48.982" v="325" actId="26606"/>
          <ac:picMkLst>
            <pc:docMk/>
            <pc:sldMk cId="2132572661" sldId="268"/>
            <ac:picMk id="4" creationId="{2E706CB4-54DA-48E9-9F96-EC6055570C01}"/>
          </ac:picMkLst>
        </pc:picChg>
        <pc:picChg chg="add del mod">
          <ac:chgData name="Yeu Tyng Cheow" userId="e4ff6b98-79c3-4716-911b-0b298b5dc52f" providerId="ADAL" clId="{666FE695-8800-454E-8351-E06EA8146A57}" dt="2018-02-27T10:25:14.815" v="318" actId="26606"/>
          <ac:picMkLst>
            <pc:docMk/>
            <pc:sldMk cId="2132572661" sldId="268"/>
            <ac:picMk id="6" creationId="{1B279F29-916C-4DBB-BD84-C0FE31486E46}"/>
          </ac:picMkLst>
        </pc:picChg>
        <pc:picChg chg="add del">
          <ac:chgData name="Yeu Tyng Cheow" userId="e4ff6b98-79c3-4716-911b-0b298b5dc52f" providerId="ADAL" clId="{666FE695-8800-454E-8351-E06EA8146A57}" dt="2018-02-27T10:26:35.314" v="319" actId="478"/>
          <ac:picMkLst>
            <pc:docMk/>
            <pc:sldMk cId="2132572661" sldId="268"/>
            <ac:picMk id="7" creationId="{1B279F29-916C-4DBB-BD84-C0FE31486E46}"/>
          </ac:picMkLst>
        </pc:picChg>
        <pc:picChg chg="add del">
          <ac:chgData name="Yeu Tyng Cheow" userId="e4ff6b98-79c3-4716-911b-0b298b5dc52f" providerId="ADAL" clId="{666FE695-8800-454E-8351-E06EA8146A57}" dt="2018-02-27T10:26:48.982" v="325" actId="26606"/>
          <ac:picMkLst>
            <pc:docMk/>
            <pc:sldMk cId="2132572661" sldId="268"/>
            <ac:picMk id="14" creationId="{0F3B273D-A774-45E3-B236-ECA52792E84A}"/>
          </ac:picMkLst>
        </pc:picChg>
        <pc:picChg chg="add del">
          <ac:chgData name="Yeu Tyng Cheow" userId="e4ff6b98-79c3-4716-911b-0b298b5dc52f" providerId="ADAL" clId="{666FE695-8800-454E-8351-E06EA8146A57}" dt="2018-02-27T10:26:48.982" v="325" actId="26606"/>
          <ac:picMkLst>
            <pc:docMk/>
            <pc:sldMk cId="2132572661" sldId="268"/>
            <ac:picMk id="16" creationId="{E7B04CCE-AFD6-469A-8DAE-9C4B073F04D4}"/>
          </ac:picMkLst>
        </pc:picChg>
        <pc:picChg chg="add del">
          <ac:chgData name="Yeu Tyng Cheow" userId="e4ff6b98-79c3-4716-911b-0b298b5dc52f" providerId="ADAL" clId="{666FE695-8800-454E-8351-E06EA8146A57}" dt="2018-02-27T10:26:43.303" v="322" actId="26606"/>
          <ac:picMkLst>
            <pc:docMk/>
            <pc:sldMk cId="2132572661" sldId="268"/>
            <ac:picMk id="33" creationId="{2E706CB4-54DA-48E9-9F96-EC6055570C01}"/>
          </ac:picMkLst>
        </pc:picChg>
        <pc:picChg chg="add del">
          <ac:chgData name="Yeu Tyng Cheow" userId="e4ff6b98-79c3-4716-911b-0b298b5dc52f" providerId="ADAL" clId="{666FE695-8800-454E-8351-E06EA8146A57}" dt="2018-02-27T10:26:43.303" v="322" actId="26606"/>
          <ac:picMkLst>
            <pc:docMk/>
            <pc:sldMk cId="2132572661" sldId="268"/>
            <ac:picMk id="36" creationId="{DE8515BB-59EE-453D-82CE-EE72BF309F50}"/>
          </ac:picMkLst>
        </pc:picChg>
        <pc:picChg chg="add del">
          <ac:chgData name="Yeu Tyng Cheow" userId="e4ff6b98-79c3-4716-911b-0b298b5dc52f" providerId="ADAL" clId="{666FE695-8800-454E-8351-E06EA8146A57}" dt="2018-02-27T10:26:48.944" v="324" actId="26606"/>
          <ac:picMkLst>
            <pc:docMk/>
            <pc:sldMk cId="2132572661" sldId="268"/>
            <ac:picMk id="37" creationId="{BFD2FE0B-1D1F-4433-BE67-459AD0455B44}"/>
          </ac:picMkLst>
        </pc:picChg>
        <pc:picChg chg="add del">
          <ac:chgData name="Yeu Tyng Cheow" userId="e4ff6b98-79c3-4716-911b-0b298b5dc52f" providerId="ADAL" clId="{666FE695-8800-454E-8351-E06EA8146A57}" dt="2018-02-27T10:26:43.303" v="322" actId="26606"/>
          <ac:picMkLst>
            <pc:docMk/>
            <pc:sldMk cId="2132572661" sldId="268"/>
            <ac:picMk id="38" creationId="{37F492A7-5C9A-44D0-BA44-213281095578}"/>
          </ac:picMkLst>
        </pc:picChg>
        <pc:picChg chg="add del">
          <ac:chgData name="Yeu Tyng Cheow" userId="e4ff6b98-79c3-4716-911b-0b298b5dc52f" providerId="ADAL" clId="{666FE695-8800-454E-8351-E06EA8146A57}" dt="2018-02-27T10:26:48.944" v="324" actId="26606"/>
          <ac:picMkLst>
            <pc:docMk/>
            <pc:sldMk cId="2132572661" sldId="268"/>
            <ac:picMk id="39" creationId="{74871E05-8AE2-4B65-BBAB-03AB6AB21FB2}"/>
          </ac:picMkLst>
        </pc:picChg>
        <pc:picChg chg="add del">
          <ac:chgData name="Yeu Tyng Cheow" userId="e4ff6b98-79c3-4716-911b-0b298b5dc52f" providerId="ADAL" clId="{666FE695-8800-454E-8351-E06EA8146A57}" dt="2018-02-27T10:26:43.303" v="322" actId="26606"/>
          <ac:picMkLst>
            <pc:docMk/>
            <pc:sldMk cId="2132572661" sldId="268"/>
            <ac:picMk id="52" creationId="{7433001F-C4D0-414D-9D9A-FBC013FCDC33}"/>
          </ac:picMkLst>
        </pc:picChg>
        <pc:picChg chg="add del">
          <ac:chgData name="Yeu Tyng Cheow" userId="e4ff6b98-79c3-4716-911b-0b298b5dc52f" providerId="ADAL" clId="{666FE695-8800-454E-8351-E06EA8146A57}" dt="2018-02-27T10:26:43.303" v="322" actId="26606"/>
          <ac:picMkLst>
            <pc:docMk/>
            <pc:sldMk cId="2132572661" sldId="268"/>
            <ac:picMk id="54" creationId="{548BC5C2-5868-4AE0-8366-DD1E32027B2A}"/>
          </ac:picMkLst>
        </pc:picChg>
        <pc:picChg chg="add del">
          <ac:chgData name="Yeu Tyng Cheow" userId="e4ff6b98-79c3-4716-911b-0b298b5dc52f" providerId="ADAL" clId="{666FE695-8800-454E-8351-E06EA8146A57}" dt="2018-02-27T10:26:48.944" v="324" actId="26606"/>
          <ac:picMkLst>
            <pc:docMk/>
            <pc:sldMk cId="2132572661" sldId="268"/>
            <ac:picMk id="70" creationId="{2E706CB4-54DA-48E9-9F96-EC6055570C01}"/>
          </ac:picMkLst>
        </pc:picChg>
        <pc:picChg chg="add mod">
          <ac:chgData name="Yeu Tyng Cheow" userId="e4ff6b98-79c3-4716-911b-0b298b5dc52f" providerId="ADAL" clId="{666FE695-8800-454E-8351-E06EA8146A57}" dt="2018-02-27T10:27:50.034" v="326" actId="27614"/>
          <ac:picMkLst>
            <pc:docMk/>
            <pc:sldMk cId="2132572661" sldId="268"/>
            <ac:picMk id="73" creationId="{0F3B273D-A774-45E3-B236-ECA52792E84A}"/>
          </ac:picMkLst>
        </pc:picChg>
        <pc:picChg chg="add mod">
          <ac:chgData name="Yeu Tyng Cheow" userId="e4ff6b98-79c3-4716-911b-0b298b5dc52f" providerId="ADAL" clId="{666FE695-8800-454E-8351-E06EA8146A57}" dt="2018-02-27T10:27:50.245" v="328" actId="27614"/>
          <ac:picMkLst>
            <pc:docMk/>
            <pc:sldMk cId="2132572661" sldId="268"/>
            <ac:picMk id="74" creationId="{E7B04CCE-AFD6-469A-8DAE-9C4B073F04D4}"/>
          </ac:picMkLst>
        </pc:picChg>
        <pc:picChg chg="add mod">
          <ac:chgData name="Yeu Tyng Cheow" userId="e4ff6b98-79c3-4716-911b-0b298b5dc52f" providerId="ADAL" clId="{666FE695-8800-454E-8351-E06EA8146A57}" dt="2018-02-27T10:27:50.245" v="327" actId="27614"/>
          <ac:picMkLst>
            <pc:docMk/>
            <pc:sldMk cId="2132572661" sldId="268"/>
            <ac:picMk id="79" creationId="{2E706CB4-54DA-48E9-9F96-EC6055570C01}"/>
          </ac:picMkLst>
        </pc:picChg>
      </pc:sldChg>
      <pc:sldChg chg="addSp delSp modSp add mod setBg">
        <pc:chgData name="Yeu Tyng Cheow" userId="e4ff6b98-79c3-4716-911b-0b298b5dc52f" providerId="ADAL" clId="{666FE695-8800-454E-8351-E06EA8146A57}" dt="2018-02-27T10:44:13.438" v="359" actId="27614"/>
        <pc:sldMkLst>
          <pc:docMk/>
          <pc:sldMk cId="4159770167" sldId="269"/>
        </pc:sldMkLst>
        <pc:spChg chg="mod">
          <ac:chgData name="Yeu Tyng Cheow" userId="e4ff6b98-79c3-4716-911b-0b298b5dc52f" providerId="ADAL" clId="{666FE695-8800-454E-8351-E06EA8146A57}" dt="2018-02-27T10:43:53.351" v="354" actId="26606"/>
          <ac:spMkLst>
            <pc:docMk/>
            <pc:sldMk cId="4159770167" sldId="269"/>
            <ac:spMk id="2" creationId="{17580411-7E1C-4830-9A04-0BEAABBB8714}"/>
          </ac:spMkLst>
        </pc:spChg>
        <pc:spChg chg="del">
          <ac:chgData name="Yeu Tyng Cheow" userId="e4ff6b98-79c3-4716-911b-0b298b5dc52f" providerId="ADAL" clId="{666FE695-8800-454E-8351-E06EA8146A57}" dt="2018-02-27T10:43:42.008" v="353" actId="27614"/>
          <ac:spMkLst>
            <pc:docMk/>
            <pc:sldMk cId="4159770167" sldId="269"/>
            <ac:spMk id="3" creationId="{66C07ED1-325A-4212-A91D-72E739DA2C9E}"/>
          </ac:spMkLst>
        </pc:spChg>
        <pc:spChg chg="add">
          <ac:chgData name="Yeu Tyng Cheow" userId="e4ff6b98-79c3-4716-911b-0b298b5dc52f" providerId="ADAL" clId="{666FE695-8800-454E-8351-E06EA8146A57}" dt="2018-02-27T10:43:53.351" v="354" actId="26606"/>
          <ac:spMkLst>
            <pc:docMk/>
            <pc:sldMk cId="4159770167" sldId="269"/>
            <ac:spMk id="9" creationId="{A62927FB-1EDB-4AF1-A8E4-C53FFF1135EA}"/>
          </ac:spMkLst>
        </pc:spChg>
        <pc:spChg chg="add">
          <ac:chgData name="Yeu Tyng Cheow" userId="e4ff6b98-79c3-4716-911b-0b298b5dc52f" providerId="ADAL" clId="{666FE695-8800-454E-8351-E06EA8146A57}" dt="2018-02-27T10:43:53.351" v="354" actId="26606"/>
          <ac:spMkLst>
            <pc:docMk/>
            <pc:sldMk cId="4159770167" sldId="269"/>
            <ac:spMk id="12" creationId="{E9CC3A56-4485-46D5-A528-D6B8E5CCAD65}"/>
          </ac:spMkLst>
        </pc:spChg>
        <pc:spChg chg="add">
          <ac:chgData name="Yeu Tyng Cheow" userId="e4ff6b98-79c3-4716-911b-0b298b5dc52f" providerId="ADAL" clId="{666FE695-8800-454E-8351-E06EA8146A57}" dt="2018-02-27T10:43:53.351" v="354" actId="26606"/>
          <ac:spMkLst>
            <pc:docMk/>
            <pc:sldMk cId="4159770167" sldId="269"/>
            <ac:spMk id="18" creationId="{1397A448-4CE0-40B1-8E84-9655542382F3}"/>
          </ac:spMkLst>
        </pc:spChg>
        <pc:spChg chg="add">
          <ac:chgData name="Yeu Tyng Cheow" userId="e4ff6b98-79c3-4716-911b-0b298b5dc52f" providerId="ADAL" clId="{666FE695-8800-454E-8351-E06EA8146A57}" dt="2018-02-27T10:43:53.351" v="354" actId="26606"/>
          <ac:spMkLst>
            <pc:docMk/>
            <pc:sldMk cId="4159770167" sldId="269"/>
            <ac:spMk id="20" creationId="{FA1895C9-0096-4F21-A68F-B40B268F8478}"/>
          </ac:spMkLst>
        </pc:spChg>
        <pc:spChg chg="add">
          <ac:chgData name="Yeu Tyng Cheow" userId="e4ff6b98-79c3-4716-911b-0b298b5dc52f" providerId="ADAL" clId="{666FE695-8800-454E-8351-E06EA8146A57}" dt="2018-02-27T10:43:53.351" v="354" actId="26606"/>
          <ac:spMkLst>
            <pc:docMk/>
            <pc:sldMk cId="4159770167" sldId="269"/>
            <ac:spMk id="22" creationId="{00ECAAA6-9EE3-4392-B1EB-1CE40E98DC23}"/>
          </ac:spMkLst>
        </pc:spChg>
        <pc:spChg chg="add">
          <ac:chgData name="Yeu Tyng Cheow" userId="e4ff6b98-79c3-4716-911b-0b298b5dc52f" providerId="ADAL" clId="{666FE695-8800-454E-8351-E06EA8146A57}" dt="2018-02-27T10:43:53.351" v="354" actId="26606"/>
          <ac:spMkLst>
            <pc:docMk/>
            <pc:sldMk cId="4159770167" sldId="269"/>
            <ac:spMk id="24" creationId="{EA5714D7-CC27-404B-B1EE-4EF235980E5D}"/>
          </ac:spMkLst>
        </pc:spChg>
        <pc:spChg chg="add">
          <ac:chgData name="Yeu Tyng Cheow" userId="e4ff6b98-79c3-4716-911b-0b298b5dc52f" providerId="ADAL" clId="{666FE695-8800-454E-8351-E06EA8146A57}" dt="2018-02-27T10:43:53.351" v="354" actId="26606"/>
          <ac:spMkLst>
            <pc:docMk/>
            <pc:sldMk cId="4159770167" sldId="269"/>
            <ac:spMk id="26" creationId="{DF306715-2759-48DB-AA92-D52771D18ED7}"/>
          </ac:spMkLst>
        </pc:spChg>
        <pc:picChg chg="add del mod">
          <ac:chgData name="Yeu Tyng Cheow" userId="e4ff6b98-79c3-4716-911b-0b298b5dc52f" providerId="ADAL" clId="{666FE695-8800-454E-8351-E06EA8146A57}" dt="2018-02-27T10:43:53.351" v="354" actId="26606"/>
          <ac:picMkLst>
            <pc:docMk/>
            <pc:sldMk cId="4159770167" sldId="269"/>
            <ac:picMk id="6" creationId="{32AD1D72-DE88-44C0-82F7-5CAB8AA68A14}"/>
          </ac:picMkLst>
        </pc:picChg>
        <pc:picChg chg="add mod">
          <ac:chgData name="Yeu Tyng Cheow" userId="e4ff6b98-79c3-4716-911b-0b298b5dc52f" providerId="ADAL" clId="{666FE695-8800-454E-8351-E06EA8146A57}" dt="2018-02-27T10:44:13.438" v="359" actId="27614"/>
          <ac:picMkLst>
            <pc:docMk/>
            <pc:sldMk cId="4159770167" sldId="269"/>
            <ac:picMk id="7" creationId="{32AD1D72-DE88-44C0-82F7-5CAB8AA68A14}"/>
          </ac:picMkLst>
        </pc:picChg>
        <pc:picChg chg="add mod">
          <ac:chgData name="Yeu Tyng Cheow" userId="e4ff6b98-79c3-4716-911b-0b298b5dc52f" providerId="ADAL" clId="{666FE695-8800-454E-8351-E06EA8146A57}" dt="2018-02-27T10:44:13.204" v="356" actId="27614"/>
          <ac:picMkLst>
            <pc:docMk/>
            <pc:sldMk cId="4159770167" sldId="269"/>
            <ac:picMk id="14" creationId="{C982C0DC-1808-4B41-B137-5D6222E824C2}"/>
          </ac:picMkLst>
        </pc:picChg>
        <pc:picChg chg="add mod">
          <ac:chgData name="Yeu Tyng Cheow" userId="e4ff6b98-79c3-4716-911b-0b298b5dc52f" providerId="ADAL" clId="{666FE695-8800-454E-8351-E06EA8146A57}" dt="2018-02-27T10:44:13.209" v="357" actId="27614"/>
          <ac:picMkLst>
            <pc:docMk/>
            <pc:sldMk cId="4159770167" sldId="269"/>
            <ac:picMk id="16" creationId="{93F92186-0C8D-49A0-9EB5-16C61E0AAE60}"/>
          </ac:picMkLst>
        </pc:picChg>
      </pc:sldChg>
      <pc:sldChg chg="addSp delSp modSp add mod setBg">
        <pc:chgData name="Yeu Tyng Cheow" userId="e4ff6b98-79c3-4716-911b-0b298b5dc52f" providerId="ADAL" clId="{666FE695-8800-454E-8351-E06EA8146A57}" dt="2018-02-28T05:33:09.805" v="1048" actId="27614"/>
        <pc:sldMkLst>
          <pc:docMk/>
          <pc:sldMk cId="3035864315" sldId="270"/>
        </pc:sldMkLst>
        <pc:spChg chg="mod or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2" creationId="{A2A9FB06-942F-492B-BD47-A44E742F0DB2}"/>
          </ac:spMkLst>
        </pc:spChg>
        <pc:spChg chg="add del">
          <ac:chgData name="Yeu Tyng Cheow" userId="e4ff6b98-79c3-4716-911b-0b298b5dc52f" providerId="ADAL" clId="{666FE695-8800-454E-8351-E06EA8146A57}" dt="2018-02-28T05:33:02.322" v="1041" actId="26606"/>
          <ac:spMkLst>
            <pc:docMk/>
            <pc:sldMk cId="3035864315" sldId="270"/>
            <ac:spMk id="12" creationId="{88384B2C-D83C-48C4-9FE2-0152FEACADF6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13" creationId="{38CB1921-2103-4962-BC2D-CB488DD956D3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15" creationId="{07309053-D520-473F-B065-0965E5C88A85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17" creationId="{797F2982-9D29-4C8C-B653-C0BCE1B1F38B}"/>
          </ac:spMkLst>
        </pc:spChg>
        <pc:spChg chg="add del">
          <ac:chgData name="Yeu Tyng Cheow" userId="e4ff6b98-79c3-4716-911b-0b298b5dc52f" providerId="ADAL" clId="{666FE695-8800-454E-8351-E06EA8146A57}" dt="2018-02-28T05:33:02.322" v="1041" actId="26606"/>
          <ac:spMkLst>
            <pc:docMk/>
            <pc:sldMk cId="3035864315" sldId="270"/>
            <ac:spMk id="18" creationId="{C88A0541-D60C-48FD-B22E-B3057F4A47A6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19" creationId="{5B325BAC-AB46-48CC-9F6B-79864ABE5CA9}"/>
          </ac:spMkLst>
        </pc:spChg>
        <pc:spChg chg="add del">
          <ac:chgData name="Yeu Tyng Cheow" userId="e4ff6b98-79c3-4716-911b-0b298b5dc52f" providerId="ADAL" clId="{666FE695-8800-454E-8351-E06EA8146A57}" dt="2018-02-28T05:33:02.322" v="1041" actId="26606"/>
          <ac:spMkLst>
            <pc:docMk/>
            <pc:sldMk cId="3035864315" sldId="270"/>
            <ac:spMk id="20" creationId="{B2975E7A-D475-4711-8E1B-57C3AA0728DA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21" creationId="{EAF1CE20-1BF6-42BB-AF36-D72F27ED17FC}"/>
          </ac:spMkLst>
        </pc:spChg>
        <pc:spChg chg="add del">
          <ac:chgData name="Yeu Tyng Cheow" userId="e4ff6b98-79c3-4716-911b-0b298b5dc52f" providerId="ADAL" clId="{666FE695-8800-454E-8351-E06EA8146A57}" dt="2018-02-28T05:33:02.322" v="1041" actId="26606"/>
          <ac:spMkLst>
            <pc:docMk/>
            <pc:sldMk cId="3035864315" sldId="270"/>
            <ac:spMk id="22" creationId="{4107FF63-F6C7-4F68-8B20-E82086344995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23" creationId="{763DA7FE-BAC7-4F8E-9C9A-7C096724DA08}"/>
          </ac:spMkLst>
        </pc:spChg>
        <pc:spChg chg="add del">
          <ac:chgData name="Yeu Tyng Cheow" userId="e4ff6b98-79c3-4716-911b-0b298b5dc52f" providerId="ADAL" clId="{666FE695-8800-454E-8351-E06EA8146A57}" dt="2018-02-28T05:33:02.322" v="1041" actId="26606"/>
          <ac:spMkLst>
            <pc:docMk/>
            <pc:sldMk cId="3035864315" sldId="270"/>
            <ac:spMk id="24" creationId="{9C956270-A498-477A-B5CA-11E37947BEC7}"/>
          </ac:spMkLst>
        </pc:spChg>
        <pc:spChg chg="add del">
          <ac:chgData name="Yeu Tyng Cheow" userId="e4ff6b98-79c3-4716-911b-0b298b5dc52f" providerId="ADAL" clId="{666FE695-8800-454E-8351-E06EA8146A57}" dt="2018-02-28T05:33:02.322" v="1041" actId="26606"/>
          <ac:spMkLst>
            <pc:docMk/>
            <pc:sldMk cId="3035864315" sldId="270"/>
            <ac:spMk id="26" creationId="{5C4DFC3D-05EA-4386-A861-D620506B021A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29" creationId="{C083663E-460F-46DE-8E92-6C566176430D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31" creationId="{0216B387-6E0C-47A9-A3CB-0760BA1471B0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33" creationId="{B9A5DE19-6661-49A3-9859-08E9DAF722CD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35" creationId="{F70D62F0-18CA-4138-BDAE-5E4ECB05E424}"/>
          </ac:spMkLst>
        </pc:spChg>
        <pc:spChg chg="add del">
          <ac:chgData name="Yeu Tyng Cheow" userId="e4ff6b98-79c3-4716-911b-0b298b5dc52f" providerId="ADAL" clId="{666FE695-8800-454E-8351-E06EA8146A57}" dt="2018-02-28T05:32:55.578" v="1036" actId="26606"/>
          <ac:spMkLst>
            <pc:docMk/>
            <pc:sldMk cId="3035864315" sldId="270"/>
            <ac:spMk id="37" creationId="{4599344C-7F17-4CC4-AB6A-BC9606B5DD65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41" creationId="{589F2FE7-0776-45FC-BA50-B33FD5272DC7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42" creationId="{9E28EA0B-064B-42ED-AEB7-E2B518F58862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43" creationId="{50815A55-8D70-457A-807A-8497E4EB2FDA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44" creationId="{E9409685-E4D7-4C17-A7A6-C7C411192862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45" creationId="{0BB97CD4-5E08-4372-8A06-C645E5701DC3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46" creationId="{F00DC172-0CE8-4970-8857-C6EE3913490C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49" creationId="{6B16F25B-0FD7-471E-AED7-9C6B807C7265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50" creationId="{EF30023F-7707-4123-BB31-6A42EF81B11A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51" creationId="{1B4BDB2E-E0BF-49DA-B5E4-2F2B94481761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52" creationId="{61A03511-7B76-435C-A861-F71F038CDC02}"/>
          </ac:spMkLst>
        </pc:spChg>
        <pc:spChg chg="add del">
          <ac:chgData name="Yeu Tyng Cheow" userId="e4ff6b98-79c3-4716-911b-0b298b5dc52f" providerId="ADAL" clId="{666FE695-8800-454E-8351-E06EA8146A57}" dt="2018-02-28T05:33:00.057" v="1038" actId="26606"/>
          <ac:spMkLst>
            <pc:docMk/>
            <pc:sldMk cId="3035864315" sldId="270"/>
            <ac:spMk id="53" creationId="{85FA2C94-10B5-4A0A-998F-C623A00E34BA}"/>
          </ac:spMkLst>
        </pc:spChg>
        <pc:spChg chg="add del">
          <ac:chgData name="Yeu Tyng Cheow" userId="e4ff6b98-79c3-4716-911b-0b298b5dc52f" providerId="ADAL" clId="{666FE695-8800-454E-8351-E06EA8146A57}" dt="2018-02-28T05:33:02.322" v="1041" actId="26606"/>
          <ac:spMkLst>
            <pc:docMk/>
            <pc:sldMk cId="3035864315" sldId="270"/>
            <ac:spMk id="55" creationId="{1AE410C7-9AE8-4E8C-BCBA-7103C6C882C2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59" creationId="{38CB1921-2103-4962-BC2D-CB488DD956D3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60" creationId="{07309053-D520-473F-B065-0965E5C88A85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61" creationId="{797F2982-9D29-4C8C-B653-C0BCE1B1F38B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62" creationId="{5B325BAC-AB46-48CC-9F6B-79864ABE5CA9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63" creationId="{EAF1CE20-1BF6-42BB-AF36-D72F27ED17FC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64" creationId="{763DA7FE-BAC7-4F8E-9C9A-7C096724DA08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67" creationId="{C083663E-460F-46DE-8E92-6C566176430D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68" creationId="{0216B387-6E0C-47A9-A3CB-0760BA1471B0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69" creationId="{B9A5DE19-6661-49A3-9859-08E9DAF722CD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70" creationId="{F70D62F0-18CA-4138-BDAE-5E4ECB05E424}"/>
          </ac:spMkLst>
        </pc:spChg>
        <pc:spChg chg="add">
          <ac:chgData name="Yeu Tyng Cheow" userId="e4ff6b98-79c3-4716-911b-0b298b5dc52f" providerId="ADAL" clId="{666FE695-8800-454E-8351-E06EA8146A57}" dt="2018-02-28T05:33:02.455" v="1043" actId="26606"/>
          <ac:spMkLst>
            <pc:docMk/>
            <pc:sldMk cId="3035864315" sldId="270"/>
            <ac:spMk id="71" creationId="{4599344C-7F17-4CC4-AB6A-BC9606B5DD65}"/>
          </ac:spMkLst>
        </pc:spChg>
        <pc:picChg chg="add del mod">
          <ac:chgData name="Yeu Tyng Cheow" userId="e4ff6b98-79c3-4716-911b-0b298b5dc52f" providerId="ADAL" clId="{666FE695-8800-454E-8351-E06EA8146A57}" dt="2018-02-28T05:33:09.798" v="1045" actId="27614"/>
          <ac:picMkLst>
            <pc:docMk/>
            <pc:sldMk cId="3035864315" sldId="270"/>
            <ac:picMk id="4" creationId="{00000000-0000-0000-0000-000000000000}"/>
          </ac:picMkLst>
        </pc:picChg>
        <pc:picChg chg="add del">
          <ac:chgData name="Yeu Tyng Cheow" userId="e4ff6b98-79c3-4716-911b-0b298b5dc52f" providerId="ADAL" clId="{666FE695-8800-454E-8351-E06EA8146A57}" dt="2018-02-28T05:33:02.322" v="1041" actId="26606"/>
          <ac:picMkLst>
            <pc:docMk/>
            <pc:sldMk cId="3035864315" sldId="270"/>
            <ac:picMk id="7" creationId="{00000000-0000-0000-0000-000000000000}"/>
          </ac:picMkLst>
        </pc:picChg>
        <pc:picChg chg="add del">
          <ac:chgData name="Yeu Tyng Cheow" userId="e4ff6b98-79c3-4716-911b-0b298b5dc52f" providerId="ADAL" clId="{666FE695-8800-454E-8351-E06EA8146A57}" dt="2018-02-28T05:32:55.578" v="1036" actId="26606"/>
          <ac:picMkLst>
            <pc:docMk/>
            <pc:sldMk cId="3035864315" sldId="270"/>
            <ac:picMk id="9" creationId="{DE8515BB-59EE-453D-82CE-EE72BF309F50}"/>
          </ac:picMkLst>
        </pc:picChg>
        <pc:picChg chg="add del">
          <ac:chgData name="Yeu Tyng Cheow" userId="e4ff6b98-79c3-4716-911b-0b298b5dc52f" providerId="ADAL" clId="{666FE695-8800-454E-8351-E06EA8146A57}" dt="2018-02-28T05:32:55.578" v="1036" actId="26606"/>
          <ac:picMkLst>
            <pc:docMk/>
            <pc:sldMk cId="3035864315" sldId="270"/>
            <ac:picMk id="11" creationId="{37F492A7-5C9A-44D0-BA44-213281095578}"/>
          </ac:picMkLst>
        </pc:picChg>
        <pc:picChg chg="add del">
          <ac:chgData name="Yeu Tyng Cheow" userId="e4ff6b98-79c3-4716-911b-0b298b5dc52f" providerId="ADAL" clId="{666FE695-8800-454E-8351-E06EA8146A57}" dt="2018-02-28T05:33:02.322" v="1041" actId="26606"/>
          <ac:picMkLst>
            <pc:docMk/>
            <pc:sldMk cId="3035864315" sldId="270"/>
            <ac:picMk id="14" creationId="{BFD2FE0B-1D1F-4433-BE67-459AD0455B44}"/>
          </ac:picMkLst>
        </pc:picChg>
        <pc:picChg chg="add del">
          <ac:chgData name="Yeu Tyng Cheow" userId="e4ff6b98-79c3-4716-911b-0b298b5dc52f" providerId="ADAL" clId="{666FE695-8800-454E-8351-E06EA8146A57}" dt="2018-02-28T05:33:02.322" v="1041" actId="26606"/>
          <ac:picMkLst>
            <pc:docMk/>
            <pc:sldMk cId="3035864315" sldId="270"/>
            <ac:picMk id="16" creationId="{74871E05-8AE2-4B65-BBAB-03AB6AB21FB2}"/>
          </ac:picMkLst>
        </pc:picChg>
        <pc:picChg chg="add del">
          <ac:chgData name="Yeu Tyng Cheow" userId="e4ff6b98-79c3-4716-911b-0b298b5dc52f" providerId="ADAL" clId="{666FE695-8800-454E-8351-E06EA8146A57}" dt="2018-02-28T05:32:55.578" v="1036" actId="26606"/>
          <ac:picMkLst>
            <pc:docMk/>
            <pc:sldMk cId="3035864315" sldId="270"/>
            <ac:picMk id="25" creationId="{56D4654E-3F6A-43EB-80C2-09D20D846D1E}"/>
          </ac:picMkLst>
        </pc:picChg>
        <pc:picChg chg="add del">
          <ac:chgData name="Yeu Tyng Cheow" userId="e4ff6b98-79c3-4716-911b-0b298b5dc52f" providerId="ADAL" clId="{666FE695-8800-454E-8351-E06EA8146A57}" dt="2018-02-28T05:32:55.578" v="1036" actId="26606"/>
          <ac:picMkLst>
            <pc:docMk/>
            <pc:sldMk cId="3035864315" sldId="270"/>
            <ac:picMk id="27" creationId="{C2560DE3-F5E4-4A35-BE9C-E984C158F206}"/>
          </ac:picMkLst>
        </pc:picChg>
        <pc:picChg chg="add del">
          <ac:chgData name="Yeu Tyng Cheow" userId="e4ff6b98-79c3-4716-911b-0b298b5dc52f" providerId="ADAL" clId="{666FE695-8800-454E-8351-E06EA8146A57}" dt="2018-02-28T05:33:00.057" v="1038" actId="26606"/>
          <ac:picMkLst>
            <pc:docMk/>
            <pc:sldMk cId="3035864315" sldId="270"/>
            <ac:picMk id="39" creationId="{4D8F4B8D-CB62-49AA-BBC9-BFBF0FA438DB}"/>
          </ac:picMkLst>
        </pc:picChg>
        <pc:picChg chg="add del">
          <ac:chgData name="Yeu Tyng Cheow" userId="e4ff6b98-79c3-4716-911b-0b298b5dc52f" providerId="ADAL" clId="{666FE695-8800-454E-8351-E06EA8146A57}" dt="2018-02-28T05:33:00.057" v="1038" actId="26606"/>
          <ac:picMkLst>
            <pc:docMk/>
            <pc:sldMk cId="3035864315" sldId="270"/>
            <ac:picMk id="40" creationId="{0B11A20E-F906-44AF-9B8C-5C7607ED2883}"/>
          </ac:picMkLst>
        </pc:picChg>
        <pc:picChg chg="add del">
          <ac:chgData name="Yeu Tyng Cheow" userId="e4ff6b98-79c3-4716-911b-0b298b5dc52f" providerId="ADAL" clId="{666FE695-8800-454E-8351-E06EA8146A57}" dt="2018-02-28T05:33:00.057" v="1038" actId="26606"/>
          <ac:picMkLst>
            <pc:docMk/>
            <pc:sldMk cId="3035864315" sldId="270"/>
            <ac:picMk id="47" creationId="{D44921D8-D907-42BC-84C0-A2906F84F68E}"/>
          </ac:picMkLst>
        </pc:picChg>
        <pc:picChg chg="add del">
          <ac:chgData name="Yeu Tyng Cheow" userId="e4ff6b98-79c3-4716-911b-0b298b5dc52f" providerId="ADAL" clId="{666FE695-8800-454E-8351-E06EA8146A57}" dt="2018-02-28T05:33:00.057" v="1038" actId="26606"/>
          <ac:picMkLst>
            <pc:docMk/>
            <pc:sldMk cId="3035864315" sldId="270"/>
            <ac:picMk id="48" creationId="{446C9919-69C2-4A18-A50B-4F2701E20871}"/>
          </ac:picMkLst>
        </pc:picChg>
        <pc:picChg chg="add mod">
          <ac:chgData name="Yeu Tyng Cheow" userId="e4ff6b98-79c3-4716-911b-0b298b5dc52f" providerId="ADAL" clId="{666FE695-8800-454E-8351-E06EA8146A57}" dt="2018-02-28T05:33:09.499" v="1044" actId="27614"/>
          <ac:picMkLst>
            <pc:docMk/>
            <pc:sldMk cId="3035864315" sldId="270"/>
            <ac:picMk id="57" creationId="{DE8515BB-59EE-453D-82CE-EE72BF309F50}"/>
          </ac:picMkLst>
        </pc:picChg>
        <pc:picChg chg="add mod">
          <ac:chgData name="Yeu Tyng Cheow" userId="e4ff6b98-79c3-4716-911b-0b298b5dc52f" providerId="ADAL" clId="{666FE695-8800-454E-8351-E06EA8146A57}" dt="2018-02-28T05:33:09.805" v="1048" actId="27614"/>
          <ac:picMkLst>
            <pc:docMk/>
            <pc:sldMk cId="3035864315" sldId="270"/>
            <ac:picMk id="58" creationId="{37F492A7-5C9A-44D0-BA44-213281095578}"/>
          </ac:picMkLst>
        </pc:picChg>
        <pc:picChg chg="add mod">
          <ac:chgData name="Yeu Tyng Cheow" userId="e4ff6b98-79c3-4716-911b-0b298b5dc52f" providerId="ADAL" clId="{666FE695-8800-454E-8351-E06EA8146A57}" dt="2018-02-28T05:33:09.803" v="1047" actId="27614"/>
          <ac:picMkLst>
            <pc:docMk/>
            <pc:sldMk cId="3035864315" sldId="270"/>
            <ac:picMk id="65" creationId="{56D4654E-3F6A-43EB-80C2-09D20D846D1E}"/>
          </ac:picMkLst>
        </pc:picChg>
        <pc:picChg chg="add mod">
          <ac:chgData name="Yeu Tyng Cheow" userId="e4ff6b98-79c3-4716-911b-0b298b5dc52f" providerId="ADAL" clId="{666FE695-8800-454E-8351-E06EA8146A57}" dt="2018-02-28T05:33:09.800" v="1046" actId="27614"/>
          <ac:picMkLst>
            <pc:docMk/>
            <pc:sldMk cId="3035864315" sldId="270"/>
            <ac:picMk id="66" creationId="{C2560DE3-F5E4-4A35-BE9C-E984C158F206}"/>
          </ac:picMkLst>
        </pc:picChg>
      </pc:sldChg>
      <pc:sldMasterChg chg="modTransition modSldLayout">
        <pc:chgData name="Yeu Tyng Cheow" userId="e4ff6b98-79c3-4716-911b-0b298b5dc52f" providerId="ADAL" clId="{666FE695-8800-454E-8351-E06EA8146A57}" dt="2018-02-26T03:59:51.578" v="171" actId="20577"/>
        <pc:sldMasterMkLst>
          <pc:docMk/>
          <pc:sldMasterMk cId="0" sldId="2147483648"/>
        </pc:sldMasterMkLst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Yeu Tyng Cheow" userId="e4ff6b98-79c3-4716-911b-0b298b5dc52f" providerId="ADAL" clId="{666FE695-8800-454E-8351-E06EA8146A57}" dt="2018-02-26T03:59:51.578" v="171" actId="2057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94684-8264-4B1A-A72D-FA3EC2C6504A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924564-916D-4B30-9DFE-AD1DC969DDF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BCCF16D1-A520-47A9-A96F-EFE375E4B98D}" type="parTrans" cxnId="{B2BCEE44-B246-40F7-AF38-6F1299E1C350}">
      <dgm:prSet/>
      <dgm:spPr/>
      <dgm:t>
        <a:bodyPr/>
        <a:lstStyle/>
        <a:p>
          <a:endParaRPr lang="en-US"/>
        </a:p>
      </dgm:t>
    </dgm:pt>
    <dgm:pt modelId="{75D40B04-D263-46F7-B712-56D5F259074E}" type="sibTrans" cxnId="{B2BCEE44-B246-40F7-AF38-6F1299E1C350}">
      <dgm:prSet/>
      <dgm:spPr/>
      <dgm:t>
        <a:bodyPr/>
        <a:lstStyle/>
        <a:p>
          <a:endParaRPr lang="en-US"/>
        </a:p>
      </dgm:t>
    </dgm:pt>
    <dgm:pt modelId="{C625CC5D-C394-4D85-92F7-BCD4B230EC4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B3469D9-813F-478C-B06E-13D714617864}" type="parTrans" cxnId="{1DBB6341-974F-45F9-B2FF-692E4C74F3C6}">
      <dgm:prSet/>
      <dgm:spPr/>
      <dgm:t>
        <a:bodyPr/>
        <a:lstStyle/>
        <a:p>
          <a:endParaRPr lang="en-US"/>
        </a:p>
      </dgm:t>
    </dgm:pt>
    <dgm:pt modelId="{C5BC13E4-6D78-4939-954C-F1EB81F868A3}" type="sibTrans" cxnId="{1DBB6341-974F-45F9-B2FF-692E4C74F3C6}">
      <dgm:prSet/>
      <dgm:spPr/>
      <dgm:t>
        <a:bodyPr/>
        <a:lstStyle/>
        <a:p>
          <a:endParaRPr lang="en-US"/>
        </a:p>
      </dgm:t>
    </dgm:pt>
    <dgm:pt modelId="{052B9C9F-0854-4838-8FC4-CFE814421F60}" type="pres">
      <dgm:prSet presAssocID="{E8A94684-8264-4B1A-A72D-FA3EC2C6504A}" presName="Name0" presStyleCnt="0">
        <dgm:presLayoutVars>
          <dgm:dir/>
        </dgm:presLayoutVars>
      </dgm:prSet>
      <dgm:spPr/>
    </dgm:pt>
    <dgm:pt modelId="{80DC5E41-21A0-4F6C-AA7B-EEA251F71E56}" type="pres">
      <dgm:prSet presAssocID="{C7924564-916D-4B30-9DFE-AD1DC969DDFF}" presName="composite" presStyleCnt="0"/>
      <dgm:spPr/>
    </dgm:pt>
    <dgm:pt modelId="{8057D036-BD31-4833-A3DF-BA6D51C102A3}" type="pres">
      <dgm:prSet presAssocID="{C7924564-916D-4B30-9DFE-AD1DC969DDFF}" presName="rect2" presStyleLbl="revTx" presStyleIdx="0" presStyleCnt="2">
        <dgm:presLayoutVars>
          <dgm:bulletEnabled val="1"/>
        </dgm:presLayoutVars>
      </dgm:prSet>
      <dgm:spPr/>
    </dgm:pt>
    <dgm:pt modelId="{18029FC2-BBEC-4428-9623-03C5ECA6A83F}" type="pres">
      <dgm:prSet presAssocID="{C7924564-916D-4B30-9DFE-AD1DC969DDFF}" presName="rect1" presStyleLbl="align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37A084F-A171-4A1E-81E2-35720A49C7CF}" type="pres">
      <dgm:prSet presAssocID="{75D40B04-D263-46F7-B712-56D5F259074E}" presName="sibTrans" presStyleCnt="0"/>
      <dgm:spPr/>
    </dgm:pt>
    <dgm:pt modelId="{92256585-91E7-4BDD-82CA-3011AFA5C882}" type="pres">
      <dgm:prSet presAssocID="{C625CC5D-C394-4D85-92F7-BCD4B230EC40}" presName="composite" presStyleCnt="0"/>
      <dgm:spPr/>
    </dgm:pt>
    <dgm:pt modelId="{E656AB0C-D304-4885-8537-37CF7439A714}" type="pres">
      <dgm:prSet presAssocID="{C625CC5D-C394-4D85-92F7-BCD4B230EC40}" presName="rect2" presStyleLbl="revTx" presStyleIdx="1" presStyleCnt="2">
        <dgm:presLayoutVars>
          <dgm:bulletEnabled val="1"/>
        </dgm:presLayoutVars>
      </dgm:prSet>
      <dgm:spPr/>
    </dgm:pt>
    <dgm:pt modelId="{64DA5F76-C507-4DE5-94A8-BF76DC0EEFCB}" type="pres">
      <dgm:prSet presAssocID="{C625CC5D-C394-4D85-92F7-BCD4B230EC40}" presName="rect1" presStyleLbl="align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B4241028-F199-4629-9920-A47B47319699}" type="presOf" srcId="{C625CC5D-C394-4D85-92F7-BCD4B230EC40}" destId="{E656AB0C-D304-4885-8537-37CF7439A714}" srcOrd="0" destOrd="0" presId="urn:microsoft.com/office/officeart/2008/layout/PictureGrid"/>
    <dgm:cxn modelId="{1DBB6341-974F-45F9-B2FF-692E4C74F3C6}" srcId="{E8A94684-8264-4B1A-A72D-FA3EC2C6504A}" destId="{C625CC5D-C394-4D85-92F7-BCD4B230EC40}" srcOrd="1" destOrd="0" parTransId="{FB3469D9-813F-478C-B06E-13D714617864}" sibTransId="{C5BC13E4-6D78-4939-954C-F1EB81F868A3}"/>
    <dgm:cxn modelId="{B2BCEE44-B246-40F7-AF38-6F1299E1C350}" srcId="{E8A94684-8264-4B1A-A72D-FA3EC2C6504A}" destId="{C7924564-916D-4B30-9DFE-AD1DC969DDFF}" srcOrd="0" destOrd="0" parTransId="{BCCF16D1-A520-47A9-A96F-EFE375E4B98D}" sibTransId="{75D40B04-D263-46F7-B712-56D5F259074E}"/>
    <dgm:cxn modelId="{77648CD0-6A23-4A6D-B0FD-8E8F147EE129}" type="presOf" srcId="{C7924564-916D-4B30-9DFE-AD1DC969DDFF}" destId="{8057D036-BD31-4833-A3DF-BA6D51C102A3}" srcOrd="0" destOrd="0" presId="urn:microsoft.com/office/officeart/2008/layout/PictureGrid"/>
    <dgm:cxn modelId="{D8EF84E6-B4F6-47C0-BE32-8833E749A90F}" type="presOf" srcId="{E8A94684-8264-4B1A-A72D-FA3EC2C6504A}" destId="{052B9C9F-0854-4838-8FC4-CFE814421F60}" srcOrd="0" destOrd="0" presId="urn:microsoft.com/office/officeart/2008/layout/PictureGrid"/>
    <dgm:cxn modelId="{41F5334C-4958-45AB-BF86-2C1A3E4FC52A}" type="presParOf" srcId="{052B9C9F-0854-4838-8FC4-CFE814421F60}" destId="{80DC5E41-21A0-4F6C-AA7B-EEA251F71E56}" srcOrd="0" destOrd="0" presId="urn:microsoft.com/office/officeart/2008/layout/PictureGrid"/>
    <dgm:cxn modelId="{24F74912-3263-4677-8ACF-7460199074FD}" type="presParOf" srcId="{80DC5E41-21A0-4F6C-AA7B-EEA251F71E56}" destId="{8057D036-BD31-4833-A3DF-BA6D51C102A3}" srcOrd="0" destOrd="0" presId="urn:microsoft.com/office/officeart/2008/layout/PictureGrid"/>
    <dgm:cxn modelId="{B0A82526-4C09-449B-B275-238764704486}" type="presParOf" srcId="{80DC5E41-21A0-4F6C-AA7B-EEA251F71E56}" destId="{18029FC2-BBEC-4428-9623-03C5ECA6A83F}" srcOrd="1" destOrd="0" presId="urn:microsoft.com/office/officeart/2008/layout/PictureGrid"/>
    <dgm:cxn modelId="{F4B3EE47-9788-4661-AECD-0CB78CA2DDB4}" type="presParOf" srcId="{052B9C9F-0854-4838-8FC4-CFE814421F60}" destId="{537A084F-A171-4A1E-81E2-35720A49C7CF}" srcOrd="1" destOrd="0" presId="urn:microsoft.com/office/officeart/2008/layout/PictureGrid"/>
    <dgm:cxn modelId="{04185081-7239-4EBF-B5C1-588B1426E5A4}" type="presParOf" srcId="{052B9C9F-0854-4838-8FC4-CFE814421F60}" destId="{92256585-91E7-4BDD-82CA-3011AFA5C882}" srcOrd="2" destOrd="0" presId="urn:microsoft.com/office/officeart/2008/layout/PictureGrid"/>
    <dgm:cxn modelId="{DC8D596F-148E-4FDC-A15F-F641C9A39790}" type="presParOf" srcId="{92256585-91E7-4BDD-82CA-3011AFA5C882}" destId="{E656AB0C-D304-4885-8537-37CF7439A714}" srcOrd="0" destOrd="0" presId="urn:microsoft.com/office/officeart/2008/layout/PictureGrid"/>
    <dgm:cxn modelId="{EE6FFB0D-99C3-4972-BA07-D36894705F06}" type="presParOf" srcId="{92256585-91E7-4BDD-82CA-3011AFA5C882}" destId="{64DA5F76-C507-4DE5-94A8-BF76DC0EEFCB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7D036-BD31-4833-A3DF-BA6D51C102A3}">
      <dsp:nvSpPr>
        <dsp:cNvPr id="0" name=""/>
        <dsp:cNvSpPr/>
      </dsp:nvSpPr>
      <dsp:spPr>
        <a:xfrm>
          <a:off x="2768" y="333541"/>
          <a:ext cx="2960573" cy="444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99060" bIns="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2768" y="333541"/>
        <a:ext cx="2960573" cy="444086"/>
      </dsp:txXfrm>
    </dsp:sp>
    <dsp:sp modelId="{18029FC2-BBEC-4428-9623-03C5ECA6A83F}">
      <dsp:nvSpPr>
        <dsp:cNvPr id="0" name=""/>
        <dsp:cNvSpPr/>
      </dsp:nvSpPr>
      <dsp:spPr>
        <a:xfrm>
          <a:off x="2768" y="865646"/>
          <a:ext cx="2960573" cy="296057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6AB0C-D304-4885-8537-37CF7439A714}">
      <dsp:nvSpPr>
        <dsp:cNvPr id="0" name=""/>
        <dsp:cNvSpPr/>
      </dsp:nvSpPr>
      <dsp:spPr>
        <a:xfrm>
          <a:off x="3276299" y="333541"/>
          <a:ext cx="2960573" cy="444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99060" bIns="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3276299" y="333541"/>
        <a:ext cx="2960573" cy="444086"/>
      </dsp:txXfrm>
    </dsp:sp>
    <dsp:sp modelId="{64DA5F76-C507-4DE5-94A8-BF76DC0EEFCB}">
      <dsp:nvSpPr>
        <dsp:cNvPr id="0" name=""/>
        <dsp:cNvSpPr/>
      </dsp:nvSpPr>
      <dsp:spPr>
        <a:xfrm>
          <a:off x="3276299" y="865646"/>
          <a:ext cx="2960573" cy="296057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289-EBB9-46A2-BD75-EDCF0E205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2:</a:t>
            </a:r>
            <a:br>
              <a:rPr lang="en-US" dirty="0"/>
            </a:br>
            <a:r>
              <a:rPr lang="en-US" dirty="0"/>
              <a:t>Introduction to XAML and Basic XAML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B9861-524B-49CE-B213-84A727A8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Development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3179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8515BB-59EE-453D-82CE-EE72BF309F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492A7-5C9A-44D0-BA44-2132810955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CB1921-2103-4962-BC2D-CB488DD956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09053-D520-473F-B065-0965E5C88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F2982-9D29-4C8C-B653-C0BCE1B1F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25BAC-AB46-48CC-9F6B-79864ABE5C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1CE20-1BF6-42BB-AF36-D72F27ED17F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C4AF46-A1F3-4DF9-8F71-44A6B10E42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798FC9-A14A-487D-88A2-A57F0029DC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065053-9EF0-4668-9CF6-DD9A49BE24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7410167-A5D0-4B9C-A90D-300AF6533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562E6-7504-4611-99DB-877C816FBA8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D8DEDF-3AC4-4735-B9FF-7BE084C2B5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6AA5C-5136-4C1B-8030-6FE6F0F559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101959"/>
            <a:ext cx="5297322" cy="465474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4A2D297-946C-413D-8762-81BB0BB726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3241D-D439-4827-9C46-4B037993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How to do Grid?</a:t>
            </a:r>
          </a:p>
        </p:txBody>
      </p:sp>
    </p:spTree>
    <p:extLst>
      <p:ext uri="{BB962C8B-B14F-4D97-AF65-F5344CB8AC3E}">
        <p14:creationId xmlns:p14="http://schemas.microsoft.com/office/powerpoint/2010/main" val="143400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14:reveal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156FDA-BF11-4971-B18E-8C5B939FDF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3B273D-A774-45E3-B236-ECA52792E8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B04CCE-AFD6-469A-8DAE-9C4B073F04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01FF76-B3A2-4BA6-88A2-C44C72B534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FA679C-19AE-41DA-AC39-FBAB44B490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3F0841-3A4E-4B87-B725-71B7489F10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17D38-D32B-4B58-8017-A8BDCF6D32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08B2FC0-795C-413F-AAD5-6044A79C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1658528"/>
            <a:ext cx="5303975" cy="3540403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2A6DB3-787A-4D6E-81DE-A4E7BA6C3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108BB-94AF-4C56-B1CD-B770F6FE4B79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DD0B4B-64C1-4C9A-B315-87C0AA878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FB07B-560D-4A61-877D-07E3B9C2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What is StackPanel?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3C29BC-606D-4583-BBDE-CAD1DEBD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 dirty="0" err="1"/>
              <a:t>StackPanel</a:t>
            </a:r>
            <a:r>
              <a:rPr lang="en-US" sz="1600" dirty="0"/>
              <a:t> is a layout type that allows components to stack side by side.</a:t>
            </a:r>
          </a:p>
          <a:p>
            <a:r>
              <a:rPr lang="en-US" sz="1600" dirty="0"/>
              <a:t>Components does not need to specify row or column, but the sequence of the code would determine the sequence of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4296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8F4B8D-CB62-49AA-BBC9-BFBF0FA438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11A20E-F906-44AF-9B8C-5C7607ED28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4" name="Rectangle 12">
            <a:extLst>
              <a:ext uri="{FF2B5EF4-FFF2-40B4-BE49-F238E27FC236}">
                <a16:creationId xmlns:a16="http://schemas.microsoft.com/office/drawing/2014/main" id="{589F2FE7-0776-45FC-BA50-B33FD5272D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9E28EA0B-064B-42ED-AEB7-E2B518F588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50815A55-8D70-457A-807A-8497E4EB2F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E9409685-E4D7-4C17-A7A6-C7C4111928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0BB97CD4-5E08-4372-8A06-C645E5701DC3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9" name="Rectangle 22">
            <a:extLst>
              <a:ext uri="{FF2B5EF4-FFF2-40B4-BE49-F238E27FC236}">
                <a16:creationId xmlns:a16="http://schemas.microsoft.com/office/drawing/2014/main" id="{F00DC172-0CE8-4970-8857-C6EE39134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44921D8-D907-42BC-84C0-A2906F84F6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1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6C9919-69C2-4A18-A50B-4F2701E208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2" name="Rectangle 28">
            <a:extLst>
              <a:ext uri="{FF2B5EF4-FFF2-40B4-BE49-F238E27FC236}">
                <a16:creationId xmlns:a16="http://schemas.microsoft.com/office/drawing/2014/main" id="{6B16F25B-0FD7-471E-AED7-9C6B807C72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EF30023F-7707-4123-BB31-6A42EF81B1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screen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678" r="-2" b="-2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4" name="TextBox 32">
            <a:extLst>
              <a:ext uri="{FF2B5EF4-FFF2-40B4-BE49-F238E27FC236}">
                <a16:creationId xmlns:a16="http://schemas.microsoft.com/office/drawing/2014/main" id="{1B4BDB2E-E0BF-49DA-B5E4-2F2B94481761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5" name="Rectangle 34">
            <a:extLst>
              <a:ext uri="{FF2B5EF4-FFF2-40B4-BE49-F238E27FC236}">
                <a16:creationId xmlns:a16="http://schemas.microsoft.com/office/drawing/2014/main" id="{61A03511-7B76-435C-A861-F71F038CDC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85FA2C94-10B5-4A0A-998F-C623A00E34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9116D-D7B5-422F-811B-AB33740C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How to do StackPanel?</a:t>
            </a:r>
          </a:p>
        </p:txBody>
      </p:sp>
    </p:spTree>
    <p:extLst>
      <p:ext uri="{BB962C8B-B14F-4D97-AF65-F5344CB8AC3E}">
        <p14:creationId xmlns:p14="http://schemas.microsoft.com/office/powerpoint/2010/main" val="245798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14:reveal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CC3A56-4485-46D5-A528-D6B8E5CCAD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82C0DC-1808-4B41-B137-5D6222E824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F92186-0C8D-49A0-9EB5-16C61E0AAE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97A448-4CE0-40B1-8E84-9655542382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895C9-0096-4F21-A68F-B40B268F84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CAAA6-9EE3-4392-B1EB-1CE40E98DC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AD1D72-DE88-44C0-82F7-5CAB8AA68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59" r="21867" b="-2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A5714D7-CC27-404B-B1EE-4EF235980E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06715-2759-48DB-AA92-D52771D18ED7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80411-7E1C-4830-9A04-0BEAABBB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ScrollViewer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2927FB-1EDB-4AF1-A8E4-C53FFF113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/>
          </a:bodyPr>
          <a:lstStyle/>
          <a:p>
            <a:r>
              <a:rPr lang="en-US" sz="1800" dirty="0" err="1"/>
              <a:t>ScrollViewer</a:t>
            </a:r>
            <a:r>
              <a:rPr lang="en-US" sz="1800" dirty="0"/>
              <a:t> allows user to scroll through contents that are larger than the display size allocated (usually the screen size).</a:t>
            </a:r>
          </a:p>
        </p:txBody>
      </p:sp>
    </p:spTree>
    <p:extLst>
      <p:ext uri="{BB962C8B-B14F-4D97-AF65-F5344CB8AC3E}">
        <p14:creationId xmlns:p14="http://schemas.microsoft.com/office/powerpoint/2010/main" val="41597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8515BB-59EE-453D-82CE-EE72BF309F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8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492A7-5C9A-44D0-BA44-2132810955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12">
            <a:extLst>
              <a:ext uri="{FF2B5EF4-FFF2-40B4-BE49-F238E27FC236}">
                <a16:creationId xmlns:a16="http://schemas.microsoft.com/office/drawing/2014/main" id="{38CB1921-2103-4962-BC2D-CB488DD956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14">
            <a:extLst>
              <a:ext uri="{FF2B5EF4-FFF2-40B4-BE49-F238E27FC236}">
                <a16:creationId xmlns:a16="http://schemas.microsoft.com/office/drawing/2014/main" id="{07309053-D520-473F-B065-0965E5C88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16">
            <a:extLst>
              <a:ext uri="{FF2B5EF4-FFF2-40B4-BE49-F238E27FC236}">
                <a16:creationId xmlns:a16="http://schemas.microsoft.com/office/drawing/2014/main" id="{797F2982-9D29-4C8C-B653-C0BCE1B1F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18">
            <a:extLst>
              <a:ext uri="{FF2B5EF4-FFF2-40B4-BE49-F238E27FC236}">
                <a16:creationId xmlns:a16="http://schemas.microsoft.com/office/drawing/2014/main" id="{5B325BAC-AB46-48CC-9F6B-79864ABE5C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id="{EAF1CE20-1BF6-42BB-AF36-D72F27ED17F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4" name="Rectangle 22">
            <a:extLst>
              <a:ext uri="{FF2B5EF4-FFF2-40B4-BE49-F238E27FC236}">
                <a16:creationId xmlns:a16="http://schemas.microsoft.com/office/drawing/2014/main" id="{763DA7FE-BAC7-4F8E-9C9A-7C096724D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D4654E-3F6A-43EB-80C2-09D20D846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6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560DE3-F5E4-4A35-BE9C-E984C158F2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7" name="Rectangle 28">
            <a:extLst>
              <a:ext uri="{FF2B5EF4-FFF2-40B4-BE49-F238E27FC236}">
                <a16:creationId xmlns:a16="http://schemas.microsoft.com/office/drawing/2014/main" id="{C083663E-460F-46DE-8E92-6C56617643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30">
            <a:extLst>
              <a:ext uri="{FF2B5EF4-FFF2-40B4-BE49-F238E27FC236}">
                <a16:creationId xmlns:a16="http://schemas.microsoft.com/office/drawing/2014/main" id="{0216B387-6E0C-47A9-A3CB-0760BA1471B0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32">
            <a:extLst>
              <a:ext uri="{FF2B5EF4-FFF2-40B4-BE49-F238E27FC236}">
                <a16:creationId xmlns:a16="http://schemas.microsoft.com/office/drawing/2014/main" id="{B9A5DE19-6661-49A3-9859-08E9DAF722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34">
            <a:extLst>
              <a:ext uri="{FF2B5EF4-FFF2-40B4-BE49-F238E27FC236}">
                <a16:creationId xmlns:a16="http://schemas.microsoft.com/office/drawing/2014/main" id="{F70D62F0-18CA-4138-BDAE-5E4ECB05E4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748741" y="2343147"/>
            <a:ext cx="3993327" cy="21723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1" name="Rectangle 36">
            <a:extLst>
              <a:ext uri="{FF2B5EF4-FFF2-40B4-BE49-F238E27FC236}">
                <a16:creationId xmlns:a16="http://schemas.microsoft.com/office/drawing/2014/main" id="{4599344C-7F17-4CC4-AB6A-BC9606B5DD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FB06-942F-492B-BD47-A44E742F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3973282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How to do ScrollViewer?</a:t>
            </a:r>
          </a:p>
        </p:txBody>
      </p:sp>
    </p:spTree>
    <p:extLst>
      <p:ext uri="{BB962C8B-B14F-4D97-AF65-F5344CB8AC3E}">
        <p14:creationId xmlns:p14="http://schemas.microsoft.com/office/powerpoint/2010/main" val="303586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14:reveal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34">
            <a:extLst>
              <a:ext uri="{FF2B5EF4-FFF2-40B4-BE49-F238E27FC236}">
                <a16:creationId xmlns:a16="http://schemas.microsoft.com/office/drawing/2014/main" id="{2A156FDA-BF11-4971-B18E-8C5B939FDF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3B273D-A774-45E3-B236-ECA52792E8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4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B04CCE-AFD6-469A-8DAE-9C4B073F04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40">
            <a:extLst>
              <a:ext uri="{FF2B5EF4-FFF2-40B4-BE49-F238E27FC236}">
                <a16:creationId xmlns:a16="http://schemas.microsoft.com/office/drawing/2014/main" id="{9101FF76-B3A2-4BA6-88A2-C44C72B534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42">
            <a:extLst>
              <a:ext uri="{FF2B5EF4-FFF2-40B4-BE49-F238E27FC236}">
                <a16:creationId xmlns:a16="http://schemas.microsoft.com/office/drawing/2014/main" id="{1EFA679C-19AE-41DA-AC39-FBAB44B490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44">
            <a:extLst>
              <a:ext uri="{FF2B5EF4-FFF2-40B4-BE49-F238E27FC236}">
                <a16:creationId xmlns:a16="http://schemas.microsoft.com/office/drawing/2014/main" id="{653F0841-3A4E-4B87-B725-71B7489F10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B3F17D38-D32B-4B58-8017-A8BDCF6D32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E706CB4-54DA-48E9-9F96-EC6055570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1658528"/>
            <a:ext cx="5303975" cy="3540403"/>
          </a:xfrm>
          <a:prstGeom prst="rect">
            <a:avLst/>
          </a:prstGeom>
          <a:ln w="12700">
            <a:noFill/>
          </a:ln>
        </p:spPr>
      </p:pic>
      <p:sp>
        <p:nvSpPr>
          <p:cNvPr id="80" name="Rectangle 48">
            <a:extLst>
              <a:ext uri="{FF2B5EF4-FFF2-40B4-BE49-F238E27FC236}">
                <a16:creationId xmlns:a16="http://schemas.microsoft.com/office/drawing/2014/main" id="{C32A6DB3-787A-4D6E-81DE-A4E7BA6C3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6108BB-94AF-4C56-B1CD-B770F6FE4B79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DD0B4B-64C1-4C9A-B315-87C0AA878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266AF-2D6F-4DF8-81EC-B1821A9C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Creating a more intermediate Layout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A69633-5D3D-4AB7-8A18-7123D26E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Layouts can be nested inside another layout to create a more robust layout.</a:t>
            </a:r>
          </a:p>
          <a:p>
            <a:r>
              <a:rPr lang="en-US" sz="1600" dirty="0"/>
              <a:t>There’s no specific solution on every layout. Use your creativity to create different types of layout!</a:t>
            </a:r>
          </a:p>
        </p:txBody>
      </p:sp>
    </p:spTree>
    <p:extLst>
      <p:ext uri="{BB962C8B-B14F-4D97-AF65-F5344CB8AC3E}">
        <p14:creationId xmlns:p14="http://schemas.microsoft.com/office/powerpoint/2010/main" val="21325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what you just learnt.</a:t>
            </a:r>
          </a:p>
        </p:txBody>
      </p:sp>
    </p:spTree>
    <p:extLst>
      <p:ext uri="{BB962C8B-B14F-4D97-AF65-F5344CB8AC3E}">
        <p14:creationId xmlns:p14="http://schemas.microsoft.com/office/powerpoint/2010/main" val="28922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1229710"/>
            <a:ext cx="6921075" cy="1786759"/>
          </a:xfrm>
        </p:spPr>
        <p:txBody>
          <a:bodyPr/>
          <a:lstStyle/>
          <a:p>
            <a:pPr marL="6160" indent="0">
              <a:buNone/>
            </a:pPr>
            <a:r>
              <a:rPr lang="en-US" dirty="0"/>
              <a:t>Which of the following is a </a:t>
            </a:r>
            <a:r>
              <a:rPr lang="en-US" dirty="0" err="1"/>
              <a:t>StackPanel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36709110"/>
              </p:ext>
            </p:extLst>
          </p:nvPr>
        </p:nvGraphicFramePr>
        <p:xfrm>
          <a:off x="2611808" y="1885285"/>
          <a:ext cx="6239641" cy="4159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0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/>
              <a:t>What does the character ‘ * ’ means in </a:t>
            </a:r>
            <a:r>
              <a:rPr lang="en-US" dirty="0" err="1"/>
              <a:t>RowDefinitions</a:t>
            </a:r>
            <a:r>
              <a:rPr lang="en-US" dirty="0"/>
              <a:t> or </a:t>
            </a:r>
            <a:r>
              <a:rPr lang="en-US" dirty="0" err="1"/>
              <a:t>ColumnDefinitions</a:t>
            </a:r>
            <a:r>
              <a:rPr lang="en-US" dirty="0"/>
              <a:t>?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All of the remaining space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Half of the remaining space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One ratio of the remaining space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1 pixel</a:t>
            </a:r>
          </a:p>
        </p:txBody>
      </p:sp>
    </p:spTree>
    <p:extLst>
      <p:ext uri="{BB962C8B-B14F-4D97-AF65-F5344CB8AC3E}">
        <p14:creationId xmlns:p14="http://schemas.microsoft.com/office/powerpoint/2010/main" val="98121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hands dirty and try out the Layouts you’ve just learnt!</a:t>
            </a:r>
          </a:p>
        </p:txBody>
      </p:sp>
    </p:spTree>
    <p:extLst>
      <p:ext uri="{BB962C8B-B14F-4D97-AF65-F5344CB8AC3E}">
        <p14:creationId xmlns:p14="http://schemas.microsoft.com/office/powerpoint/2010/main" val="951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A923-49F6-4965-AC87-B5A7051C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Revision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A519-0802-41AA-B325-FF1D71319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on last week</a:t>
            </a:r>
          </a:p>
        </p:txBody>
      </p:sp>
    </p:spTree>
    <p:extLst>
      <p:ext uri="{BB962C8B-B14F-4D97-AF65-F5344CB8AC3E}">
        <p14:creationId xmlns:p14="http://schemas.microsoft.com/office/powerpoint/2010/main" val="7458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XAML UI designing</a:t>
            </a:r>
          </a:p>
          <a:p>
            <a:r>
              <a:rPr lang="en-US" dirty="0"/>
              <a:t>Creating different types of pre-defined components in XAML</a:t>
            </a:r>
          </a:p>
        </p:txBody>
      </p:sp>
    </p:spTree>
    <p:extLst>
      <p:ext uri="{BB962C8B-B14F-4D97-AF65-F5344CB8AC3E}">
        <p14:creationId xmlns:p14="http://schemas.microsoft.com/office/powerpoint/2010/main" val="8322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9D99-5932-40FF-B3BE-10A0B0B8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Revision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5129D-794D-43AD-B08B-0A8E3BD2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/>
              <a:t>What does try…catch… do?</a:t>
            </a:r>
          </a:p>
          <a:p>
            <a:pPr marL="463360" indent="-457200">
              <a:buAutoNum type="arabicPeriod"/>
            </a:pPr>
            <a:r>
              <a:rPr lang="en-US" dirty="0"/>
              <a:t>Terminates the program safely when an exception/error occurred.</a:t>
            </a:r>
          </a:p>
          <a:p>
            <a:pPr marL="463360" indent="-457200">
              <a:buAutoNum type="arabicPeriod"/>
            </a:pPr>
            <a:r>
              <a:rPr lang="en-US" dirty="0"/>
              <a:t>Prints out the error message for the user when an exception/error occurred.</a:t>
            </a:r>
          </a:p>
          <a:p>
            <a:pPr marL="463360" indent="-457200">
              <a:buAutoNum type="arabicPeriod"/>
            </a:pPr>
            <a:r>
              <a:rPr lang="en-US" dirty="0"/>
              <a:t>Capture the error type and handles the error/exception with an alternative code.</a:t>
            </a:r>
          </a:p>
          <a:p>
            <a:pPr marL="463360" indent="-457200">
              <a:buAutoNum type="arabicPeriod"/>
            </a:pPr>
            <a:r>
              <a:rPr lang="en-US" dirty="0"/>
              <a:t>Capture the error type and continue running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1686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B0A1-9836-44FA-9B4C-00B1F4B8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892-1A22-476A-B2CC-FF04A5B6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60" indent="0">
              <a:buNone/>
            </a:pPr>
            <a:r>
              <a:rPr lang="en-US" dirty="0"/>
              <a:t>What is the difference between List&lt;T&gt; and Dictionary&lt;T, T&gt;?</a:t>
            </a:r>
          </a:p>
          <a:p>
            <a:pPr marL="463360" indent="-457200">
              <a:buAutoNum type="arabicPeriod"/>
            </a:pPr>
            <a:r>
              <a:rPr lang="en-US" dirty="0"/>
              <a:t>List&lt;T&gt; stores only data of the same type while Dictionary&lt;T,T&gt; allows different data types to be stored.</a:t>
            </a:r>
          </a:p>
          <a:p>
            <a:pPr marL="463360" indent="-457200">
              <a:buAutoNum type="arabicPeriod"/>
            </a:pPr>
            <a:r>
              <a:rPr lang="en-US" dirty="0"/>
              <a:t>List&lt;T&gt; allows different data types to be stored while Dictionary&lt;T,T&gt; stores only data of the same type.</a:t>
            </a:r>
          </a:p>
          <a:p>
            <a:pPr marL="463360" indent="-457200">
              <a:buAutoNum type="arabicPeriod"/>
            </a:pPr>
            <a:r>
              <a:rPr lang="en-US" dirty="0"/>
              <a:t>Accessing element of List&lt;T&gt; can accept index in of different object types while Dictionary&lt;T, T&gt; requires index </a:t>
            </a:r>
            <a:r>
              <a:rPr lang="en-US"/>
              <a:t>in int.</a:t>
            </a:r>
            <a:endParaRPr lang="en-US" dirty="0"/>
          </a:p>
          <a:p>
            <a:pPr marL="463360" indent="-457200">
              <a:buAutoNum type="arabicPeriod"/>
            </a:pPr>
            <a:r>
              <a:rPr lang="en-US" dirty="0"/>
              <a:t>Accessing element of List&lt;T&gt; requires index in </a:t>
            </a:r>
            <a:r>
              <a:rPr lang="en-US" dirty="0" err="1"/>
              <a:t>int</a:t>
            </a:r>
            <a:r>
              <a:rPr lang="en-US" dirty="0"/>
              <a:t> while Dictionary&lt;T, T&gt; can accept index in of different object types.</a:t>
            </a:r>
          </a:p>
        </p:txBody>
      </p:sp>
    </p:spTree>
    <p:extLst>
      <p:ext uri="{BB962C8B-B14F-4D97-AF65-F5344CB8AC3E}">
        <p14:creationId xmlns:p14="http://schemas.microsoft.com/office/powerpoint/2010/main" val="11454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F000-AB9C-4798-B6A9-22E7B193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1222-E67E-45E3-AB6C-AB629E9C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/>
              <a:t>Try opening up your Visual Studio and write a block of code to show the usage of a </a:t>
            </a:r>
            <a:r>
              <a:rPr lang="en-US" b="1" dirty="0"/>
              <a:t>for each</a:t>
            </a:r>
            <a:r>
              <a:rPr lang="en-US" dirty="0"/>
              <a:t> loop!</a:t>
            </a:r>
          </a:p>
        </p:txBody>
      </p:sp>
    </p:spTree>
    <p:extLst>
      <p:ext uri="{BB962C8B-B14F-4D97-AF65-F5344CB8AC3E}">
        <p14:creationId xmlns:p14="http://schemas.microsoft.com/office/powerpoint/2010/main" val="34795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FE53-B668-4CE0-9EAD-42FE4049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XAML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34C5-8C4C-40B3-B5FA-37D5BA8AB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WinForms UI Design</a:t>
            </a:r>
          </a:p>
        </p:txBody>
      </p:sp>
    </p:spTree>
    <p:extLst>
      <p:ext uri="{BB962C8B-B14F-4D97-AF65-F5344CB8AC3E}">
        <p14:creationId xmlns:p14="http://schemas.microsoft.com/office/powerpoint/2010/main" val="476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8F4B8D-CB62-49AA-BBC9-BFBF0FA438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4" name="Picture 9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11A20E-F906-44AF-9B8C-5C7607ED28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5" name="Rectangle 95">
            <a:extLst>
              <a:ext uri="{FF2B5EF4-FFF2-40B4-BE49-F238E27FC236}">
                <a16:creationId xmlns:a16="http://schemas.microsoft.com/office/drawing/2014/main" id="{589F2FE7-0776-45FC-BA50-B33FD5272D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Rectangle 97">
            <a:extLst>
              <a:ext uri="{FF2B5EF4-FFF2-40B4-BE49-F238E27FC236}">
                <a16:creationId xmlns:a16="http://schemas.microsoft.com/office/drawing/2014/main" id="{9E28EA0B-064B-42ED-AEB7-E2B518F588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99">
            <a:extLst>
              <a:ext uri="{FF2B5EF4-FFF2-40B4-BE49-F238E27FC236}">
                <a16:creationId xmlns:a16="http://schemas.microsoft.com/office/drawing/2014/main" id="{50815A55-8D70-457A-807A-8497E4EB2F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01">
            <a:extLst>
              <a:ext uri="{FF2B5EF4-FFF2-40B4-BE49-F238E27FC236}">
                <a16:creationId xmlns:a16="http://schemas.microsoft.com/office/drawing/2014/main" id="{E9409685-E4D7-4C17-A7A6-C7C4111928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xtBox 103">
            <a:extLst>
              <a:ext uri="{FF2B5EF4-FFF2-40B4-BE49-F238E27FC236}">
                <a16:creationId xmlns:a16="http://schemas.microsoft.com/office/drawing/2014/main" id="{0BB97CD4-5E08-4372-8A06-C645E5701DC3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0" name="Rectangle 105">
            <a:extLst>
              <a:ext uri="{FF2B5EF4-FFF2-40B4-BE49-F238E27FC236}">
                <a16:creationId xmlns:a16="http://schemas.microsoft.com/office/drawing/2014/main" id="{6FF2E927-A293-45DB-9963-4A49B58E0D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EE3086-420A-44F6-800E-6B5452C8E6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2" name="Picture 10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7EEBD3B-F93B-4433-A761-56CF51CFE3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3" name="Rectangle 111">
            <a:extLst>
              <a:ext uri="{FF2B5EF4-FFF2-40B4-BE49-F238E27FC236}">
                <a16:creationId xmlns:a16="http://schemas.microsoft.com/office/drawing/2014/main" id="{F1D8BAB5-3266-41A2-A51E-E7FB09E174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13">
            <a:extLst>
              <a:ext uri="{FF2B5EF4-FFF2-40B4-BE49-F238E27FC236}">
                <a16:creationId xmlns:a16="http://schemas.microsoft.com/office/drawing/2014/main" id="{EE3C3FE3-4C4C-4E0C-93DA-C71469248047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65" name="Rectangle 115">
            <a:extLst>
              <a:ext uri="{FF2B5EF4-FFF2-40B4-BE49-F238E27FC236}">
                <a16:creationId xmlns:a16="http://schemas.microsoft.com/office/drawing/2014/main" id="{B9C79214-593D-4D06-9432-87237EE9A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17">
            <a:extLst>
              <a:ext uri="{FF2B5EF4-FFF2-40B4-BE49-F238E27FC236}">
                <a16:creationId xmlns:a16="http://schemas.microsoft.com/office/drawing/2014/main" id="{DFC945CA-469A-4845-9417-1B842B8D6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0B03865-6E89-4086-9AC1-50CDF56AE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23447" b="1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7" name="Rectangle 119">
            <a:extLst>
              <a:ext uri="{FF2B5EF4-FFF2-40B4-BE49-F238E27FC236}">
                <a16:creationId xmlns:a16="http://schemas.microsoft.com/office/drawing/2014/main" id="{BE71B4E1-B84B-4092-9656-51407AC9AC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98475-672C-4D66-8236-335F9B99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Example XAML</a:t>
            </a:r>
          </a:p>
        </p:txBody>
      </p:sp>
    </p:spTree>
    <p:extLst>
      <p:ext uri="{BB962C8B-B14F-4D97-AF65-F5344CB8AC3E}">
        <p14:creationId xmlns:p14="http://schemas.microsoft.com/office/powerpoint/2010/main" val="45353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8515BB-59EE-453D-82CE-EE72BF309F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492A7-5C9A-44D0-BA44-2132810955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CB1921-2103-4962-BC2D-CB488DD956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09053-D520-473F-B065-0965E5C88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F2982-9D29-4C8C-B653-C0BCE1B1F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25BAC-AB46-48CC-9F6B-79864ABE5C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1CE20-1BF6-42BB-AF36-D72F27ED17F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C4AF46-A1F3-4DF9-8F71-44A6B10E42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798FC9-A14A-487D-88A2-A57F0029DC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065053-9EF0-4668-9CF6-DD9A49BE24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7410167-A5D0-4B9C-A90D-300AF6533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562E6-7504-4611-99DB-877C816FBA8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D8DEDF-3AC4-4735-B9FF-7BE084C2B5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6AA5C-5136-4C1B-8030-6FE6F0F559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80D965-C214-4191-ABF5-452C04580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562027"/>
            <a:ext cx="5297322" cy="373461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4A2D297-946C-413D-8762-81BB0BB726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ECD1-358C-407D-BDC3-A2D37F64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Layout for Example</a:t>
            </a:r>
          </a:p>
        </p:txBody>
      </p:sp>
    </p:spTree>
    <p:extLst>
      <p:ext uri="{BB962C8B-B14F-4D97-AF65-F5344CB8AC3E}">
        <p14:creationId xmlns:p14="http://schemas.microsoft.com/office/powerpoint/2010/main" val="8669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FD2FE0B-1D1F-4433-BE67-459AD0455B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871E05-8AE2-4B65-BBAB-03AB6AB21F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5C4DFC3D-05EA-4386-A861-D620506B021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36" name="Content Placeholder 3" descr="A close up of a screen&#10;&#10;Description generated with high confidence">
            <a:extLst>
              <a:ext uri="{FF2B5EF4-FFF2-40B4-BE49-F238E27FC236}">
                <a16:creationId xmlns:a16="http://schemas.microsoft.com/office/drawing/2014/main" id="{3AFA0204-D446-4473-AA67-79041C203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427180"/>
            <a:ext cx="4818974" cy="321666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704C37-8FE1-43C8-ACFA-FC1D76FE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Grid?</a:t>
            </a:r>
          </a:p>
        </p:txBody>
      </p: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0726E59A-CCA1-4142-911B-1692827A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Grid can be imagined as a bunch of boxes arranged in Rows and Columns.</a:t>
            </a:r>
          </a:p>
          <a:p>
            <a:r>
              <a:rPr lang="en-US" sz="1600" dirty="0"/>
              <a:t>Each component has to be specified on which Row or Columns to be placed. (Default is Row 0, Column 0)</a:t>
            </a:r>
          </a:p>
        </p:txBody>
      </p:sp>
    </p:spTree>
    <p:extLst>
      <p:ext uri="{BB962C8B-B14F-4D97-AF65-F5344CB8AC3E}">
        <p14:creationId xmlns:p14="http://schemas.microsoft.com/office/powerpoint/2010/main" val="13278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225</TotalTime>
  <Words>497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MS Shell Dlg 2</vt:lpstr>
      <vt:lpstr>Wingdings</vt:lpstr>
      <vt:lpstr>Wingdings 3</vt:lpstr>
      <vt:lpstr>Madison</vt:lpstr>
      <vt:lpstr>Week 2: Introduction to XAML and Basic XAML Layout</vt:lpstr>
      <vt:lpstr>C# Revision</vt:lpstr>
      <vt:lpstr>C# Revision</vt:lpstr>
      <vt:lpstr>C# Revision</vt:lpstr>
      <vt:lpstr>C# Revision</vt:lpstr>
      <vt:lpstr>Introduction to XAML</vt:lpstr>
      <vt:lpstr>Example XAML</vt:lpstr>
      <vt:lpstr>Layout for Example</vt:lpstr>
      <vt:lpstr>What is Grid?</vt:lpstr>
      <vt:lpstr>How to do Grid?</vt:lpstr>
      <vt:lpstr>What is StackPanel?</vt:lpstr>
      <vt:lpstr>How to do StackPanel?</vt:lpstr>
      <vt:lpstr>What is ScrollViewer?</vt:lpstr>
      <vt:lpstr>How to do ScrollViewer?</vt:lpstr>
      <vt:lpstr>Creating a more intermediate Layout</vt:lpstr>
      <vt:lpstr>Quick Recap</vt:lpstr>
      <vt:lpstr>Quick Recap</vt:lpstr>
      <vt:lpstr>Quick Recap</vt:lpstr>
      <vt:lpstr>Task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Introduction to XAML and Basic XAML Layout</dc:title>
  <dc:creator>Eagle Cheow</dc:creator>
  <cp:lastModifiedBy>Eagle Cheow</cp:lastModifiedBy>
  <cp:revision>11</cp:revision>
  <dcterms:created xsi:type="dcterms:W3CDTF">2018-02-25T11:17:45Z</dcterms:created>
  <dcterms:modified xsi:type="dcterms:W3CDTF">2018-02-28T05:34:12Z</dcterms:modified>
</cp:coreProperties>
</file>