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5" r:id="rId2"/>
    <p:sldId id="266" r:id="rId3"/>
    <p:sldId id="267" r:id="rId4"/>
    <p:sldId id="282" r:id="rId5"/>
    <p:sldId id="280" r:id="rId6"/>
    <p:sldId id="28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9" r:id="rId16"/>
    <p:sldId id="283" r:id="rId17"/>
    <p:sldId id="284" r:id="rId18"/>
    <p:sldId id="285" r:id="rId19"/>
    <p:sldId id="276" r:id="rId20"/>
    <p:sldId id="277" r:id="rId21"/>
    <p:sldId id="278" r:id="rId22"/>
  </p:sldIdLst>
  <p:sldSz cx="12188825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29" autoAdjust="0"/>
  </p:normalViewPr>
  <p:slideViewPr>
    <p:cSldViewPr showGuides="1">
      <p:cViewPr varScale="1">
        <p:scale>
          <a:sx n="83" d="100"/>
          <a:sy n="83" d="100"/>
        </p:scale>
        <p:origin x="48" y="22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u Tyng Cheow" userId="e4ff6b98-79c3-4716-911b-0b298b5dc52f" providerId="ADAL" clId="{66463716-C7DD-439F-BACD-B9171C0EAF6A}"/>
    <pc:docChg chg="undo custSel addSld modSld sldOrd modMainMaster">
      <pc:chgData name="Yeu Tyng Cheow" userId="e4ff6b98-79c3-4716-911b-0b298b5dc52f" providerId="ADAL" clId="{66463716-C7DD-439F-BACD-B9171C0EAF6A}" dt="2018-03-07T02:45:09.781" v="3384" actId="27614"/>
      <pc:docMkLst>
        <pc:docMk/>
      </pc:docMkLst>
      <pc:sldChg chg="addSp modSp mod setBg">
        <pc:chgData name="Yeu Tyng Cheow" userId="e4ff6b98-79c3-4716-911b-0b298b5dc52f" providerId="ADAL" clId="{66463716-C7DD-439F-BACD-B9171C0EAF6A}" dt="2018-03-07T02:19:38.142" v="2751" actId="26606"/>
        <pc:sldMkLst>
          <pc:docMk/>
          <pc:sldMk cId="2808920126" sldId="265"/>
        </pc:sldMkLst>
        <pc:spChg chg="mod">
          <ac:chgData name="Yeu Tyng Cheow" userId="e4ff6b98-79c3-4716-911b-0b298b5dc52f" providerId="ADAL" clId="{66463716-C7DD-439F-BACD-B9171C0EAF6A}" dt="2018-03-07T02:19:38.142" v="2751" actId="26606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Yeu Tyng Cheow" userId="e4ff6b98-79c3-4716-911b-0b298b5dc52f" providerId="ADAL" clId="{66463716-C7DD-439F-BACD-B9171C0EAF6A}" dt="2018-03-07T02:19:38.142" v="2751" actId="26606"/>
          <ac:spMkLst>
            <pc:docMk/>
            <pc:sldMk cId="2808920126" sldId="265"/>
            <ac:spMk id="4" creationId="{00000000-0000-0000-0000-000000000000}"/>
          </ac:spMkLst>
        </pc:spChg>
        <pc:spChg chg="add">
          <ac:chgData name="Yeu Tyng Cheow" userId="e4ff6b98-79c3-4716-911b-0b298b5dc52f" providerId="ADAL" clId="{66463716-C7DD-439F-BACD-B9171C0EAF6A}" dt="2018-03-07T02:19:38.142" v="2751" actId="26606"/>
          <ac:spMkLst>
            <pc:docMk/>
            <pc:sldMk cId="2808920126" sldId="265"/>
            <ac:spMk id="9" creationId="{DF43132E-D4DF-4A83-9344-A782D0F5D9F6}"/>
          </ac:spMkLst>
        </pc:spChg>
        <pc:cxnChg chg="add">
          <ac:chgData name="Yeu Tyng Cheow" userId="e4ff6b98-79c3-4716-911b-0b298b5dc52f" providerId="ADAL" clId="{66463716-C7DD-439F-BACD-B9171C0EAF6A}" dt="2018-03-07T02:19:38.142" v="2751" actId="26606"/>
          <ac:cxnSpMkLst>
            <pc:docMk/>
            <pc:sldMk cId="2808920126" sldId="265"/>
            <ac:cxnSpMk id="11" creationId="{6AA24BC1-1577-4586-AD7A-417660E37253}"/>
          </ac:cxnSpMkLst>
        </pc:cxnChg>
      </pc:sldChg>
      <pc:sldChg chg="addSp delSp modSp mod setBg">
        <pc:chgData name="Yeu Tyng Cheow" userId="e4ff6b98-79c3-4716-911b-0b298b5dc52f" providerId="ADAL" clId="{66463716-C7DD-439F-BACD-B9171C0EAF6A}" dt="2018-03-07T02:20:03.293" v="2756" actId="27614"/>
        <pc:sldMkLst>
          <pc:docMk/>
          <pc:sldMk cId="3152791068" sldId="266"/>
        </pc:sldMkLst>
        <pc:spChg chg="mod">
          <ac:chgData name="Yeu Tyng Cheow" userId="e4ff6b98-79c3-4716-911b-0b298b5dc52f" providerId="ADAL" clId="{66463716-C7DD-439F-BACD-B9171C0EAF6A}" dt="2018-03-07T02:19:58.965" v="2755" actId="26606"/>
          <ac:spMkLst>
            <pc:docMk/>
            <pc:sldMk cId="3152791068" sldId="266"/>
            <ac:spMk id="2" creationId="{B37F24EF-6214-4E2F-80C0-139DDFF08937}"/>
          </ac:spMkLst>
        </pc:spChg>
        <pc:spChg chg="mod">
          <ac:chgData name="Yeu Tyng Cheow" userId="e4ff6b98-79c3-4716-911b-0b298b5dc52f" providerId="ADAL" clId="{66463716-C7DD-439F-BACD-B9171C0EAF6A}" dt="2018-03-07T02:19:58.965" v="2755" actId="26606"/>
          <ac:spMkLst>
            <pc:docMk/>
            <pc:sldMk cId="3152791068" sldId="266"/>
            <ac:spMk id="3" creationId="{29E40806-32E0-4EA9-A66C-221A4EB1759B}"/>
          </ac:spMkLst>
        </pc:spChg>
        <pc:spChg chg="add del">
          <ac:chgData name="Yeu Tyng Cheow" userId="e4ff6b98-79c3-4716-911b-0b298b5dc52f" providerId="ADAL" clId="{66463716-C7DD-439F-BACD-B9171C0EAF6A}" dt="2018-03-07T02:19:58.965" v="2755" actId="26606"/>
          <ac:spMkLst>
            <pc:docMk/>
            <pc:sldMk cId="3152791068" sldId="266"/>
            <ac:spMk id="10" creationId="{9939D5DF-647B-465D-9883-4CF390177B22}"/>
          </ac:spMkLst>
        </pc:spChg>
        <pc:spChg chg="add">
          <ac:chgData name="Yeu Tyng Cheow" userId="e4ff6b98-79c3-4716-911b-0b298b5dc52f" providerId="ADAL" clId="{66463716-C7DD-439F-BACD-B9171C0EAF6A}" dt="2018-03-07T02:19:58.965" v="2755" actId="26606"/>
          <ac:spMkLst>
            <pc:docMk/>
            <pc:sldMk cId="3152791068" sldId="266"/>
            <ac:spMk id="19" creationId="{3D1E5586-8BB5-40F6-96C3-2E87DD7CE5CD}"/>
          </ac:spMkLst>
        </pc:spChg>
        <pc:picChg chg="add del mod">
          <ac:chgData name="Yeu Tyng Cheow" userId="e4ff6b98-79c3-4716-911b-0b298b5dc52f" providerId="ADAL" clId="{66463716-C7DD-439F-BACD-B9171C0EAF6A}" dt="2018-03-07T02:19:58.965" v="2755" actId="26606"/>
          <ac:picMkLst>
            <pc:docMk/>
            <pc:sldMk cId="3152791068" sldId="266"/>
            <ac:picMk id="8" creationId="{18BD78ED-75E1-4879-B369-BC61F7C45E22}"/>
          </ac:picMkLst>
        </pc:picChg>
        <pc:picChg chg="add del mod">
          <ac:chgData name="Yeu Tyng Cheow" userId="e4ff6b98-79c3-4716-911b-0b298b5dc52f" providerId="ADAL" clId="{66463716-C7DD-439F-BACD-B9171C0EAF6A}" dt="2018-03-07T02:19:58.965" v="2755" actId="26606"/>
          <ac:picMkLst>
            <pc:docMk/>
            <pc:sldMk cId="3152791068" sldId="266"/>
            <ac:picMk id="12" creationId="{795511D0-C969-4FB4-9670-3DF7F1B2A7BC}"/>
          </ac:picMkLst>
        </pc:picChg>
        <pc:picChg chg="add mod">
          <ac:chgData name="Yeu Tyng Cheow" userId="e4ff6b98-79c3-4716-911b-0b298b5dc52f" providerId="ADAL" clId="{66463716-C7DD-439F-BACD-B9171C0EAF6A}" dt="2018-03-07T02:20:03.293" v="2756" actId="27614"/>
          <ac:picMkLst>
            <pc:docMk/>
            <pc:sldMk cId="3152791068" sldId="266"/>
            <ac:picMk id="17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2:19:58.965" v="2755" actId="26606"/>
          <ac:cxnSpMkLst>
            <pc:docMk/>
            <pc:sldMk cId="3152791068" sldId="266"/>
            <ac:cxnSpMk id="21" creationId="{8A832D40-B9E2-4CE7-9E0A-B35591EA2035}"/>
          </ac:cxnSpMkLst>
        </pc:cxnChg>
      </pc:sldChg>
      <pc:sldChg chg="addSp delSp modSp mod setBg">
        <pc:chgData name="Yeu Tyng Cheow" userId="e4ff6b98-79c3-4716-911b-0b298b5dc52f" providerId="ADAL" clId="{66463716-C7DD-439F-BACD-B9171C0EAF6A}" dt="2018-03-07T02:32:12.515" v="2972" actId="5793"/>
        <pc:sldMkLst>
          <pc:docMk/>
          <pc:sldMk cId="3212275947" sldId="267"/>
        </pc:sldMkLst>
        <pc:spChg chg="mod ord">
          <ac:chgData name="Yeu Tyng Cheow" userId="e4ff6b98-79c3-4716-911b-0b298b5dc52f" providerId="ADAL" clId="{66463716-C7DD-439F-BACD-B9171C0EAF6A}" dt="2018-03-07T02:32:01.126" v="2967" actId="20577"/>
          <ac:spMkLst>
            <pc:docMk/>
            <pc:sldMk cId="3212275947" sldId="267"/>
            <ac:spMk id="2" creationId="{E7504DE1-A163-4F36-AD4D-4C5AD35651BD}"/>
          </ac:spMkLst>
        </pc:spChg>
        <pc:spChg chg="del">
          <ac:chgData name="Yeu Tyng Cheow" userId="e4ff6b98-79c3-4716-911b-0b298b5dc52f" providerId="ADAL" clId="{66463716-C7DD-439F-BACD-B9171C0EAF6A}" dt="2018-03-07T02:16:48.056" v="2730" actId="27614"/>
          <ac:spMkLst>
            <pc:docMk/>
            <pc:sldMk cId="3212275947" sldId="267"/>
            <ac:spMk id="3" creationId="{AD5669A2-A9D5-4827-993D-6D36F0822861}"/>
          </ac:spMkLst>
        </pc:spChg>
        <pc:spChg chg="mod">
          <ac:chgData name="Yeu Tyng Cheow" userId="e4ff6b98-79c3-4716-911b-0b298b5dc52f" providerId="ADAL" clId="{66463716-C7DD-439F-BACD-B9171C0EAF6A}" dt="2018-03-07T02:32:12.515" v="2972" actId="5793"/>
          <ac:spMkLst>
            <pc:docMk/>
            <pc:sldMk cId="3212275947" sldId="267"/>
            <ac:spMk id="4" creationId="{17185BFC-C4EC-49A7-B847-B6A6AD786862}"/>
          </ac:spMkLst>
        </pc:spChg>
        <pc:spChg chg="add del">
          <ac:chgData name="Yeu Tyng Cheow" userId="e4ff6b98-79c3-4716-911b-0b298b5dc52f" providerId="ADAL" clId="{66463716-C7DD-439F-BACD-B9171C0EAF6A}" dt="2018-03-07T02:18:24.623" v="2733" actId="26606"/>
          <ac:spMkLst>
            <pc:docMk/>
            <pc:sldMk cId="3212275947" sldId="267"/>
            <ac:spMk id="12" creationId="{CBD94887-6A10-4F62-8EE1-B2BCFA1F380F}"/>
          </ac:spMkLst>
        </pc:spChg>
        <pc:spChg chg="add del">
          <ac:chgData name="Yeu Tyng Cheow" userId="e4ff6b98-79c3-4716-911b-0b298b5dc52f" providerId="ADAL" clId="{66463716-C7DD-439F-BACD-B9171C0EAF6A}" dt="2018-03-07T02:18:38.952" v="2739" actId="26606"/>
          <ac:spMkLst>
            <pc:docMk/>
            <pc:sldMk cId="3212275947" sldId="267"/>
            <ac:spMk id="21" creationId="{CBD94887-6A10-4F62-8EE1-B2BCFA1F380F}"/>
          </ac:spMkLst>
        </pc:spChg>
        <pc:spChg chg="add del">
          <ac:chgData name="Yeu Tyng Cheow" userId="e4ff6b98-79c3-4716-911b-0b298b5dc52f" providerId="ADAL" clId="{66463716-C7DD-439F-BACD-B9171C0EAF6A}" dt="2018-03-07T02:19:03.484" v="2743" actId="26606"/>
          <ac:spMkLst>
            <pc:docMk/>
            <pc:sldMk cId="3212275947" sldId="267"/>
            <ac:spMk id="27" creationId="{CBD94887-6A10-4F62-8EE1-B2BCFA1F380F}"/>
          </ac:spMkLst>
        </pc:spChg>
        <pc:picChg chg="add mod">
          <ac:chgData name="Yeu Tyng Cheow" userId="e4ff6b98-79c3-4716-911b-0b298b5dc52f" providerId="ADAL" clId="{66463716-C7DD-439F-BACD-B9171C0EAF6A}" dt="2018-03-07T02:19:26.453" v="2749" actId="27614"/>
          <ac:picMkLst>
            <pc:docMk/>
            <pc:sldMk cId="3212275947" sldId="267"/>
            <ac:picMk id="5" creationId="{B161703F-EF61-4956-860A-ECE82E7CDF08}"/>
          </ac:picMkLst>
        </pc:picChg>
        <pc:picChg chg="add del">
          <ac:chgData name="Yeu Tyng Cheow" userId="e4ff6b98-79c3-4716-911b-0b298b5dc52f" providerId="ADAL" clId="{66463716-C7DD-439F-BACD-B9171C0EAF6A}" dt="2018-03-07T02:18:24.623" v="2733" actId="26606"/>
          <ac:picMkLst>
            <pc:docMk/>
            <pc:sldMk cId="3212275947" sldId="267"/>
            <ac:picMk id="10" creationId="{DF6A9299-1D12-47E2-9DD4-03342553C4AA}"/>
          </ac:picMkLst>
        </pc:picChg>
        <pc:picChg chg="add del">
          <ac:chgData name="Yeu Tyng Cheow" userId="e4ff6b98-79c3-4716-911b-0b298b5dc52f" providerId="ADAL" clId="{66463716-C7DD-439F-BACD-B9171C0EAF6A}" dt="2018-03-07T02:18:24.623" v="2733" actId="26606"/>
          <ac:picMkLst>
            <pc:docMk/>
            <pc:sldMk cId="3212275947" sldId="267"/>
            <ac:picMk id="14" creationId="{A3D512BA-228A-4979-9312-ACD246E1099D}"/>
          </ac:picMkLst>
        </pc:picChg>
        <pc:picChg chg="add del">
          <ac:chgData name="Yeu Tyng Cheow" userId="e4ff6b98-79c3-4716-911b-0b298b5dc52f" providerId="ADAL" clId="{66463716-C7DD-439F-BACD-B9171C0EAF6A}" dt="2018-03-07T02:18:27.432" v="2735" actId="26606"/>
          <ac:picMkLst>
            <pc:docMk/>
            <pc:sldMk cId="3212275947" sldId="267"/>
            <ac:picMk id="16" creationId="{A53ED3FC-3BE8-4F1F-BEF1-74B1C721718A}"/>
          </ac:picMkLst>
        </pc:picChg>
        <pc:picChg chg="add del">
          <ac:chgData name="Yeu Tyng Cheow" userId="e4ff6b98-79c3-4716-911b-0b298b5dc52f" providerId="ADAL" clId="{66463716-C7DD-439F-BACD-B9171C0EAF6A}" dt="2018-03-07T02:18:31.796" v="2737" actId="26606"/>
          <ac:picMkLst>
            <pc:docMk/>
            <pc:sldMk cId="3212275947" sldId="267"/>
            <ac:picMk id="18" creationId="{A53ED3FC-3BE8-4F1F-BEF1-74B1C721718A}"/>
          </ac:picMkLst>
        </pc:picChg>
        <pc:picChg chg="add del">
          <ac:chgData name="Yeu Tyng Cheow" userId="e4ff6b98-79c3-4716-911b-0b298b5dc52f" providerId="ADAL" clId="{66463716-C7DD-439F-BACD-B9171C0EAF6A}" dt="2018-03-07T02:18:38.952" v="2739" actId="26606"/>
          <ac:picMkLst>
            <pc:docMk/>
            <pc:sldMk cId="3212275947" sldId="267"/>
            <ac:picMk id="20" creationId="{DF6A9299-1D12-47E2-9DD4-03342553C4AA}"/>
          </ac:picMkLst>
        </pc:picChg>
        <pc:picChg chg="add del">
          <ac:chgData name="Yeu Tyng Cheow" userId="e4ff6b98-79c3-4716-911b-0b298b5dc52f" providerId="ADAL" clId="{66463716-C7DD-439F-BACD-B9171C0EAF6A}" dt="2018-03-07T02:18:38.952" v="2739" actId="26606"/>
          <ac:picMkLst>
            <pc:docMk/>
            <pc:sldMk cId="3212275947" sldId="267"/>
            <ac:picMk id="22" creationId="{A3D512BA-228A-4979-9312-ACD246E1099D}"/>
          </ac:picMkLst>
        </pc:picChg>
        <pc:picChg chg="add del">
          <ac:chgData name="Yeu Tyng Cheow" userId="e4ff6b98-79c3-4716-911b-0b298b5dc52f" providerId="ADAL" clId="{66463716-C7DD-439F-BACD-B9171C0EAF6A}" dt="2018-03-07T02:19:01.881" v="2741" actId="26606"/>
          <ac:picMkLst>
            <pc:docMk/>
            <pc:sldMk cId="3212275947" sldId="267"/>
            <ac:picMk id="24" creationId="{A53ED3FC-3BE8-4F1F-BEF1-74B1C721718A}"/>
          </ac:picMkLst>
        </pc:picChg>
        <pc:picChg chg="add del">
          <ac:chgData name="Yeu Tyng Cheow" userId="e4ff6b98-79c3-4716-911b-0b298b5dc52f" providerId="ADAL" clId="{66463716-C7DD-439F-BACD-B9171C0EAF6A}" dt="2018-03-07T02:19:03.484" v="2743" actId="26606"/>
          <ac:picMkLst>
            <pc:docMk/>
            <pc:sldMk cId="3212275947" sldId="267"/>
            <ac:picMk id="26" creationId="{DF6A9299-1D12-47E2-9DD4-03342553C4AA}"/>
          </ac:picMkLst>
        </pc:picChg>
        <pc:picChg chg="add del">
          <ac:chgData name="Yeu Tyng Cheow" userId="e4ff6b98-79c3-4716-911b-0b298b5dc52f" providerId="ADAL" clId="{66463716-C7DD-439F-BACD-B9171C0EAF6A}" dt="2018-03-07T02:19:03.484" v="2743" actId="26606"/>
          <ac:picMkLst>
            <pc:docMk/>
            <pc:sldMk cId="3212275947" sldId="267"/>
            <ac:picMk id="28" creationId="{A3D512BA-228A-4979-9312-ACD246E1099D}"/>
          </ac:picMkLst>
        </pc:picChg>
        <pc:picChg chg="add del">
          <ac:chgData name="Yeu Tyng Cheow" userId="e4ff6b98-79c3-4716-911b-0b298b5dc52f" providerId="ADAL" clId="{66463716-C7DD-439F-BACD-B9171C0EAF6A}" dt="2018-03-07T02:19:09.337" v="2745" actId="26606"/>
          <ac:picMkLst>
            <pc:docMk/>
            <pc:sldMk cId="3212275947" sldId="267"/>
            <ac:picMk id="30" creationId="{A53ED3FC-3BE8-4F1F-BEF1-74B1C721718A}"/>
          </ac:picMkLst>
        </pc:picChg>
        <pc:picChg chg="add del">
          <ac:chgData name="Yeu Tyng Cheow" userId="e4ff6b98-79c3-4716-911b-0b298b5dc52f" providerId="ADAL" clId="{66463716-C7DD-439F-BACD-B9171C0EAF6A}" dt="2018-03-07T02:19:12.643" v="2747" actId="26606"/>
          <ac:picMkLst>
            <pc:docMk/>
            <pc:sldMk cId="3212275947" sldId="267"/>
            <ac:picMk id="32" creationId="{A53ED3FC-3BE8-4F1F-BEF1-74B1C721718A}"/>
          </ac:picMkLst>
        </pc:picChg>
        <pc:picChg chg="add mod">
          <ac:chgData name="Yeu Tyng Cheow" userId="e4ff6b98-79c3-4716-911b-0b298b5dc52f" providerId="ADAL" clId="{66463716-C7DD-439F-BACD-B9171C0EAF6A}" dt="2018-03-07T02:19:26.631" v="2750" actId="27614"/>
          <ac:picMkLst>
            <pc:docMk/>
            <pc:sldMk cId="3212275947" sldId="267"/>
            <ac:picMk id="34" creationId="{A53ED3FC-3BE8-4F1F-BEF1-74B1C721718A}"/>
          </ac:picMkLst>
        </pc:picChg>
      </pc:sldChg>
      <pc:sldChg chg="addSp modSp mod setBg">
        <pc:chgData name="Yeu Tyng Cheow" userId="e4ff6b98-79c3-4716-911b-0b298b5dc52f" providerId="ADAL" clId="{66463716-C7DD-439F-BACD-B9171C0EAF6A}" dt="2018-03-07T02:20:44.986" v="2772" actId="27614"/>
        <pc:sldMkLst>
          <pc:docMk/>
          <pc:sldMk cId="3006395857" sldId="268"/>
        </pc:sldMkLst>
        <pc:spChg chg="mod">
          <ac:chgData name="Yeu Tyng Cheow" userId="e4ff6b98-79c3-4716-911b-0b298b5dc52f" providerId="ADAL" clId="{66463716-C7DD-439F-BACD-B9171C0EAF6A}" dt="2018-03-07T02:20:40.522" v="2771" actId="26606"/>
          <ac:spMkLst>
            <pc:docMk/>
            <pc:sldMk cId="3006395857" sldId="268"/>
            <ac:spMk id="2" creationId="{31A7A62A-BA07-439A-9E87-B6B685566497}"/>
          </ac:spMkLst>
        </pc:spChg>
        <pc:spChg chg="mod">
          <ac:chgData name="Yeu Tyng Cheow" userId="e4ff6b98-79c3-4716-911b-0b298b5dc52f" providerId="ADAL" clId="{66463716-C7DD-439F-BACD-B9171C0EAF6A}" dt="2018-03-07T02:20:40.522" v="2771" actId="26606"/>
          <ac:spMkLst>
            <pc:docMk/>
            <pc:sldMk cId="3006395857" sldId="268"/>
            <ac:spMk id="3" creationId="{E8E0211B-2B8E-43AD-9034-61356DBCB3F7}"/>
          </ac:spMkLst>
        </pc:spChg>
        <pc:spChg chg="add">
          <ac:chgData name="Yeu Tyng Cheow" userId="e4ff6b98-79c3-4716-911b-0b298b5dc52f" providerId="ADAL" clId="{66463716-C7DD-439F-BACD-B9171C0EAF6A}" dt="2018-03-07T02:20:40.522" v="2771" actId="26606"/>
          <ac:spMkLst>
            <pc:docMk/>
            <pc:sldMk cId="3006395857" sldId="268"/>
            <ac:spMk id="10" creationId="{3D1E5586-8BB5-40F6-96C3-2E87DD7CE5CD}"/>
          </ac:spMkLst>
        </pc:spChg>
        <pc:picChg chg="add mod">
          <ac:chgData name="Yeu Tyng Cheow" userId="e4ff6b98-79c3-4716-911b-0b298b5dc52f" providerId="ADAL" clId="{66463716-C7DD-439F-BACD-B9171C0EAF6A}" dt="2018-03-07T02:20:44.986" v="2772" actId="27614"/>
          <ac:picMkLst>
            <pc:docMk/>
            <pc:sldMk cId="3006395857" sldId="268"/>
            <ac:picMk id="8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2:20:40.522" v="2771" actId="26606"/>
          <ac:cxnSpMkLst>
            <pc:docMk/>
            <pc:sldMk cId="3006395857" sldId="268"/>
            <ac:cxnSpMk id="12" creationId="{8A832D40-B9E2-4CE7-9E0A-B35591EA2035}"/>
          </ac:cxnSpMkLst>
        </pc:cxnChg>
      </pc:sldChg>
      <pc:sldChg chg="addSp delSp modSp mod setBg setClrOvrMap">
        <pc:chgData name="Yeu Tyng Cheow" userId="e4ff6b98-79c3-4716-911b-0b298b5dc52f" providerId="ADAL" clId="{66463716-C7DD-439F-BACD-B9171C0EAF6A}" dt="2018-03-07T02:21:02.908" v="2777" actId="26606"/>
        <pc:sldMkLst>
          <pc:docMk/>
          <pc:sldMk cId="1761009223" sldId="269"/>
        </pc:sldMkLst>
        <pc:spChg chg="mod">
          <ac:chgData name="Yeu Tyng Cheow" userId="e4ff6b98-79c3-4716-911b-0b298b5dc52f" providerId="ADAL" clId="{66463716-C7DD-439F-BACD-B9171C0EAF6A}" dt="2018-03-07T02:21:02.908" v="2777" actId="26606"/>
          <ac:spMkLst>
            <pc:docMk/>
            <pc:sldMk cId="1761009223" sldId="269"/>
            <ac:spMk id="2" creationId="{3ED4A0DD-05BA-410C-9E93-2756E874F836}"/>
          </ac:spMkLst>
        </pc:spChg>
        <pc:spChg chg="add del mod">
          <ac:chgData name="Yeu Tyng Cheow" userId="e4ff6b98-79c3-4716-911b-0b298b5dc52f" providerId="ADAL" clId="{66463716-C7DD-439F-BACD-B9171C0EAF6A}" dt="2018-03-07T02:21:02.908" v="2777" actId="26606"/>
          <ac:spMkLst>
            <pc:docMk/>
            <pc:sldMk cId="1761009223" sldId="269"/>
            <ac:spMk id="3" creationId="{0E331003-41A0-428D-AAD9-7E28268C36A4}"/>
          </ac:spMkLst>
        </pc:spChg>
        <pc:spChg chg="add">
          <ac:chgData name="Yeu Tyng Cheow" userId="e4ff6b98-79c3-4716-911b-0b298b5dc52f" providerId="ADAL" clId="{66463716-C7DD-439F-BACD-B9171C0EAF6A}" dt="2018-03-07T02:21:02.908" v="2777" actId="26606"/>
          <ac:spMkLst>
            <pc:docMk/>
            <pc:sldMk cId="1761009223" sldId="269"/>
            <ac:spMk id="8" creationId="{54309F57-B331-41A7-9154-15EC2AF45A60}"/>
          </ac:spMkLst>
        </pc:spChg>
        <pc:spChg chg="add del">
          <ac:chgData name="Yeu Tyng Cheow" userId="e4ff6b98-79c3-4716-911b-0b298b5dc52f" providerId="ADAL" clId="{66463716-C7DD-439F-BACD-B9171C0EAF6A}" dt="2018-03-07T02:21:02.877" v="2775" actId="26606"/>
          <ac:spMkLst>
            <pc:docMk/>
            <pc:sldMk cId="1761009223" sldId="269"/>
            <ac:spMk id="10" creationId="{4117F0C1-BCBB-40C7-99D6-F703E7A4B5F3}"/>
          </ac:spMkLst>
        </pc:spChg>
        <pc:spChg chg="add del">
          <ac:chgData name="Yeu Tyng Cheow" userId="e4ff6b98-79c3-4716-911b-0b298b5dc52f" providerId="ADAL" clId="{66463716-C7DD-439F-BACD-B9171C0EAF6A}" dt="2018-03-07T02:21:02.877" v="2775" actId="26606"/>
          <ac:spMkLst>
            <pc:docMk/>
            <pc:sldMk cId="1761009223" sldId="269"/>
            <ac:spMk id="12" creationId="{D1A5D8BC-B41A-4E96-91C4-D60F5162257E}"/>
          </ac:spMkLst>
        </pc:spChg>
        <pc:spChg chg="add del">
          <ac:chgData name="Yeu Tyng Cheow" userId="e4ff6b98-79c3-4716-911b-0b298b5dc52f" providerId="ADAL" clId="{66463716-C7DD-439F-BACD-B9171C0EAF6A}" dt="2018-03-07T02:21:02.877" v="2775" actId="26606"/>
          <ac:spMkLst>
            <pc:docMk/>
            <pc:sldMk cId="1761009223" sldId="269"/>
            <ac:spMk id="16" creationId="{51287385-D3EA-47A8-A127-6061791ADBB6}"/>
          </ac:spMkLst>
        </pc:spChg>
        <pc:graphicFrameChg chg="add del">
          <ac:chgData name="Yeu Tyng Cheow" userId="e4ff6b98-79c3-4716-911b-0b298b5dc52f" providerId="ADAL" clId="{66463716-C7DD-439F-BACD-B9171C0EAF6A}" dt="2018-03-07T02:21:02.877" v="2775" actId="26606"/>
          <ac:graphicFrameMkLst>
            <pc:docMk/>
            <pc:sldMk cId="1761009223" sldId="269"/>
            <ac:graphicFrameMk id="5" creationId="{523590E0-928D-46A5-A75B-7471AE92FF34}"/>
          </ac:graphicFrameMkLst>
        </pc:graphicFrameChg>
        <pc:picChg chg="add del">
          <ac:chgData name="Yeu Tyng Cheow" userId="e4ff6b98-79c3-4716-911b-0b298b5dc52f" providerId="ADAL" clId="{66463716-C7DD-439F-BACD-B9171C0EAF6A}" dt="2018-03-07T02:21:02.877" v="2775" actId="26606"/>
          <ac:picMkLst>
            <pc:docMk/>
            <pc:sldMk cId="1761009223" sldId="269"/>
            <ac:picMk id="14" creationId="{0D321D5F-FA18-4271-9EAA-0BEA14116BB5}"/>
          </ac:picMkLst>
        </pc:picChg>
      </pc:sldChg>
      <pc:sldChg chg="addSp modSp mod ord setBg setClrOvrMap">
        <pc:chgData name="Yeu Tyng Cheow" userId="e4ff6b98-79c3-4716-911b-0b298b5dc52f" providerId="ADAL" clId="{66463716-C7DD-439F-BACD-B9171C0EAF6A}" dt="2018-03-07T02:21:20.759" v="2779" actId="26606"/>
        <pc:sldMkLst>
          <pc:docMk/>
          <pc:sldMk cId="3198239382" sldId="270"/>
        </pc:sldMkLst>
        <pc:spChg chg="mod">
          <ac:chgData name="Yeu Tyng Cheow" userId="e4ff6b98-79c3-4716-911b-0b298b5dc52f" providerId="ADAL" clId="{66463716-C7DD-439F-BACD-B9171C0EAF6A}" dt="2018-03-07T02:21:20.759" v="2779" actId="26606"/>
          <ac:spMkLst>
            <pc:docMk/>
            <pc:sldMk cId="3198239382" sldId="270"/>
            <ac:spMk id="2" creationId="{AEBC50DF-7F93-48D9-B748-017908C046DE}"/>
          </ac:spMkLst>
        </pc:spChg>
        <pc:spChg chg="mod">
          <ac:chgData name="Yeu Tyng Cheow" userId="e4ff6b98-79c3-4716-911b-0b298b5dc52f" providerId="ADAL" clId="{66463716-C7DD-439F-BACD-B9171C0EAF6A}" dt="2018-03-07T02:21:20.759" v="2779" actId="26606"/>
          <ac:spMkLst>
            <pc:docMk/>
            <pc:sldMk cId="3198239382" sldId="270"/>
            <ac:spMk id="3" creationId="{3505E54C-C37E-42EC-938F-7CF1F19852F3}"/>
          </ac:spMkLst>
        </pc:spChg>
        <pc:spChg chg="add">
          <ac:chgData name="Yeu Tyng Cheow" userId="e4ff6b98-79c3-4716-911b-0b298b5dc52f" providerId="ADAL" clId="{66463716-C7DD-439F-BACD-B9171C0EAF6A}" dt="2018-03-07T02:21:20.759" v="2779" actId="26606"/>
          <ac:spMkLst>
            <pc:docMk/>
            <pc:sldMk cId="3198239382" sldId="270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25.918" v="2780" actId="26606"/>
        <pc:sldMkLst>
          <pc:docMk/>
          <pc:sldMk cId="3064417235" sldId="271"/>
        </pc:sldMkLst>
        <pc:spChg chg="mod">
          <ac:chgData name="Yeu Tyng Cheow" userId="e4ff6b98-79c3-4716-911b-0b298b5dc52f" providerId="ADAL" clId="{66463716-C7DD-439F-BACD-B9171C0EAF6A}" dt="2018-03-07T02:21:25.918" v="2780" actId="26606"/>
          <ac:spMkLst>
            <pc:docMk/>
            <pc:sldMk cId="3064417235" sldId="271"/>
            <ac:spMk id="2" creationId="{40140951-DBE0-40D3-A18E-5284A809C812}"/>
          </ac:spMkLst>
        </pc:spChg>
        <pc:spChg chg="mod">
          <ac:chgData name="Yeu Tyng Cheow" userId="e4ff6b98-79c3-4716-911b-0b298b5dc52f" providerId="ADAL" clId="{66463716-C7DD-439F-BACD-B9171C0EAF6A}" dt="2018-03-07T02:21:25.918" v="2780" actId="26606"/>
          <ac:spMkLst>
            <pc:docMk/>
            <pc:sldMk cId="3064417235" sldId="271"/>
            <ac:spMk id="3" creationId="{579104EC-5E8B-43D6-8C17-11AF80D8B47A}"/>
          </ac:spMkLst>
        </pc:spChg>
        <pc:spChg chg="add">
          <ac:chgData name="Yeu Tyng Cheow" userId="e4ff6b98-79c3-4716-911b-0b298b5dc52f" providerId="ADAL" clId="{66463716-C7DD-439F-BACD-B9171C0EAF6A}" dt="2018-03-07T02:21:25.918" v="2780" actId="26606"/>
          <ac:spMkLst>
            <pc:docMk/>
            <pc:sldMk cId="3064417235" sldId="271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31.333" v="2781" actId="26606"/>
        <pc:sldMkLst>
          <pc:docMk/>
          <pc:sldMk cId="3231489315" sldId="272"/>
        </pc:sldMkLst>
        <pc:spChg chg="mod">
          <ac:chgData name="Yeu Tyng Cheow" userId="e4ff6b98-79c3-4716-911b-0b298b5dc52f" providerId="ADAL" clId="{66463716-C7DD-439F-BACD-B9171C0EAF6A}" dt="2018-03-07T02:21:31.333" v="2781" actId="26606"/>
          <ac:spMkLst>
            <pc:docMk/>
            <pc:sldMk cId="3231489315" sldId="272"/>
            <ac:spMk id="2" creationId="{B36B14BF-AD5E-471A-9214-F41B82D5D589}"/>
          </ac:spMkLst>
        </pc:spChg>
        <pc:spChg chg="mod">
          <ac:chgData name="Yeu Tyng Cheow" userId="e4ff6b98-79c3-4716-911b-0b298b5dc52f" providerId="ADAL" clId="{66463716-C7DD-439F-BACD-B9171C0EAF6A}" dt="2018-03-07T02:21:31.333" v="2781" actId="26606"/>
          <ac:spMkLst>
            <pc:docMk/>
            <pc:sldMk cId="3231489315" sldId="272"/>
            <ac:spMk id="3" creationId="{1536218E-9097-4CB0-9B6C-03CDD20D0579}"/>
          </ac:spMkLst>
        </pc:spChg>
        <pc:spChg chg="add">
          <ac:chgData name="Yeu Tyng Cheow" userId="e4ff6b98-79c3-4716-911b-0b298b5dc52f" providerId="ADAL" clId="{66463716-C7DD-439F-BACD-B9171C0EAF6A}" dt="2018-03-07T02:21:31.333" v="2781" actId="26606"/>
          <ac:spMkLst>
            <pc:docMk/>
            <pc:sldMk cId="3231489315" sldId="272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45.377" v="2782" actId="26606"/>
        <pc:sldMkLst>
          <pc:docMk/>
          <pc:sldMk cId="3419000724" sldId="273"/>
        </pc:sldMkLst>
        <pc:spChg chg="mod">
          <ac:chgData name="Yeu Tyng Cheow" userId="e4ff6b98-79c3-4716-911b-0b298b5dc52f" providerId="ADAL" clId="{66463716-C7DD-439F-BACD-B9171C0EAF6A}" dt="2018-03-07T02:21:45.377" v="2782" actId="26606"/>
          <ac:spMkLst>
            <pc:docMk/>
            <pc:sldMk cId="3419000724" sldId="273"/>
            <ac:spMk id="2" creationId="{591B7485-1249-4437-A7D5-F3062074CF39}"/>
          </ac:spMkLst>
        </pc:spChg>
        <pc:spChg chg="mod">
          <ac:chgData name="Yeu Tyng Cheow" userId="e4ff6b98-79c3-4716-911b-0b298b5dc52f" providerId="ADAL" clId="{66463716-C7DD-439F-BACD-B9171C0EAF6A}" dt="2018-03-07T02:21:45.377" v="2782" actId="26606"/>
          <ac:spMkLst>
            <pc:docMk/>
            <pc:sldMk cId="3419000724" sldId="273"/>
            <ac:spMk id="3" creationId="{D17A175E-5C2D-4686-ACAD-68AB52201A46}"/>
          </ac:spMkLst>
        </pc:spChg>
        <pc:spChg chg="add">
          <ac:chgData name="Yeu Tyng Cheow" userId="e4ff6b98-79c3-4716-911b-0b298b5dc52f" providerId="ADAL" clId="{66463716-C7DD-439F-BACD-B9171C0EAF6A}" dt="2018-03-07T02:21:45.377" v="2782" actId="26606"/>
          <ac:spMkLst>
            <pc:docMk/>
            <pc:sldMk cId="3419000724" sldId="273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50.257" v="2784" actId="27636"/>
        <pc:sldMkLst>
          <pc:docMk/>
          <pc:sldMk cId="802867977" sldId="274"/>
        </pc:sldMkLst>
        <pc:spChg chg="mod">
          <ac:chgData name="Yeu Tyng Cheow" userId="e4ff6b98-79c3-4716-911b-0b298b5dc52f" providerId="ADAL" clId="{66463716-C7DD-439F-BACD-B9171C0EAF6A}" dt="2018-03-07T02:21:50.173" v="2783" actId="26606"/>
          <ac:spMkLst>
            <pc:docMk/>
            <pc:sldMk cId="802867977" sldId="274"/>
            <ac:spMk id="2" creationId="{72DF49BB-65A1-42B3-8D8C-FD84393FD32F}"/>
          </ac:spMkLst>
        </pc:spChg>
        <pc:spChg chg="mod">
          <ac:chgData name="Yeu Tyng Cheow" userId="e4ff6b98-79c3-4716-911b-0b298b5dc52f" providerId="ADAL" clId="{66463716-C7DD-439F-BACD-B9171C0EAF6A}" dt="2018-03-07T02:21:50.257" v="2784" actId="27636"/>
          <ac:spMkLst>
            <pc:docMk/>
            <pc:sldMk cId="802867977" sldId="274"/>
            <ac:spMk id="3" creationId="{80917C0B-6650-4B43-A8B2-8384B19294CE}"/>
          </ac:spMkLst>
        </pc:spChg>
        <pc:spChg chg="add">
          <ac:chgData name="Yeu Tyng Cheow" userId="e4ff6b98-79c3-4716-911b-0b298b5dc52f" providerId="ADAL" clId="{66463716-C7DD-439F-BACD-B9171C0EAF6A}" dt="2018-03-07T02:21:50.173" v="2783" actId="26606"/>
          <ac:spMkLst>
            <pc:docMk/>
            <pc:sldMk cId="802867977" sldId="274"/>
            <ac:spMk id="8" creationId="{54309F57-B331-41A7-9154-15EC2AF45A60}"/>
          </ac:spMkLst>
        </pc:spChg>
      </pc:sldChg>
      <pc:sldChg chg="addSp modSp mod setBg setClrOvrMap">
        <pc:chgData name="Yeu Tyng Cheow" userId="e4ff6b98-79c3-4716-911b-0b298b5dc52f" providerId="ADAL" clId="{66463716-C7DD-439F-BACD-B9171C0EAF6A}" dt="2018-03-07T02:21:56.055" v="2785" actId="26606"/>
        <pc:sldMkLst>
          <pc:docMk/>
          <pc:sldMk cId="1905204340" sldId="275"/>
        </pc:sldMkLst>
        <pc:spChg chg="mod">
          <ac:chgData name="Yeu Tyng Cheow" userId="e4ff6b98-79c3-4716-911b-0b298b5dc52f" providerId="ADAL" clId="{66463716-C7DD-439F-BACD-B9171C0EAF6A}" dt="2018-03-07T02:21:56.055" v="2785" actId="26606"/>
          <ac:spMkLst>
            <pc:docMk/>
            <pc:sldMk cId="1905204340" sldId="275"/>
            <ac:spMk id="2" creationId="{09ADA713-408C-419D-A0D6-B2483F86CE8D}"/>
          </ac:spMkLst>
        </pc:spChg>
        <pc:spChg chg="mod">
          <ac:chgData name="Yeu Tyng Cheow" userId="e4ff6b98-79c3-4716-911b-0b298b5dc52f" providerId="ADAL" clId="{66463716-C7DD-439F-BACD-B9171C0EAF6A}" dt="2018-03-07T02:21:56.055" v="2785" actId="26606"/>
          <ac:spMkLst>
            <pc:docMk/>
            <pc:sldMk cId="1905204340" sldId="275"/>
            <ac:spMk id="3" creationId="{BDC827B0-198C-4B09-8929-57D5B52FBBFE}"/>
          </ac:spMkLst>
        </pc:spChg>
        <pc:spChg chg="add">
          <ac:chgData name="Yeu Tyng Cheow" userId="e4ff6b98-79c3-4716-911b-0b298b5dc52f" providerId="ADAL" clId="{66463716-C7DD-439F-BACD-B9171C0EAF6A}" dt="2018-03-07T02:21:56.055" v="2785" actId="26606"/>
          <ac:spMkLst>
            <pc:docMk/>
            <pc:sldMk cId="1905204340" sldId="275"/>
            <ac:spMk id="8" creationId="{54309F57-B331-41A7-9154-15EC2AF45A60}"/>
          </ac:spMkLst>
        </pc:spChg>
      </pc:sldChg>
      <pc:sldChg chg="modTransition">
        <pc:chgData name="Yeu Tyng Cheow" userId="e4ff6b98-79c3-4716-911b-0b298b5dc52f" providerId="ADAL" clId="{66463716-C7DD-439F-BACD-B9171C0EAF6A}" dt="2018-03-07T02:13:14.354" v="2727" actId="26606"/>
        <pc:sldMkLst>
          <pc:docMk/>
          <pc:sldMk cId="2876025599" sldId="276"/>
        </pc:sldMkLst>
      </pc:sldChg>
      <pc:sldChg chg="modTransition">
        <pc:chgData name="Yeu Tyng Cheow" userId="e4ff6b98-79c3-4716-911b-0b298b5dc52f" providerId="ADAL" clId="{66463716-C7DD-439F-BACD-B9171C0EAF6A}" dt="2018-03-07T02:13:17.418" v="2728" actId="26606"/>
        <pc:sldMkLst>
          <pc:docMk/>
          <pc:sldMk cId="3907765944" sldId="277"/>
        </pc:sldMkLst>
      </pc:sldChg>
      <pc:sldChg chg="modTransition">
        <pc:chgData name="Yeu Tyng Cheow" userId="e4ff6b98-79c3-4716-911b-0b298b5dc52f" providerId="ADAL" clId="{66463716-C7DD-439F-BACD-B9171C0EAF6A}" dt="2018-03-07T02:13:20.975" v="2729" actId="26606"/>
        <pc:sldMkLst>
          <pc:docMk/>
          <pc:sldMk cId="2172462216" sldId="278"/>
        </pc:sldMkLst>
      </pc:sldChg>
      <pc:sldChg chg="addSp modSp mod setBg setClrOvrMap">
        <pc:chgData name="Yeu Tyng Cheow" userId="e4ff6b98-79c3-4716-911b-0b298b5dc52f" providerId="ADAL" clId="{66463716-C7DD-439F-BACD-B9171C0EAF6A}" dt="2018-03-07T02:22:00.397" v="2786" actId="26606"/>
        <pc:sldMkLst>
          <pc:docMk/>
          <pc:sldMk cId="4179599587" sldId="279"/>
        </pc:sldMkLst>
        <pc:spChg chg="mod">
          <ac:chgData name="Yeu Tyng Cheow" userId="e4ff6b98-79c3-4716-911b-0b298b5dc52f" providerId="ADAL" clId="{66463716-C7DD-439F-BACD-B9171C0EAF6A}" dt="2018-03-07T02:22:00.397" v="2786" actId="26606"/>
          <ac:spMkLst>
            <pc:docMk/>
            <pc:sldMk cId="4179599587" sldId="279"/>
            <ac:spMk id="2" creationId="{40247BF3-3FDD-42AB-B1A4-5CB673247823}"/>
          </ac:spMkLst>
        </pc:spChg>
        <pc:spChg chg="mod">
          <ac:chgData name="Yeu Tyng Cheow" userId="e4ff6b98-79c3-4716-911b-0b298b5dc52f" providerId="ADAL" clId="{66463716-C7DD-439F-BACD-B9171C0EAF6A}" dt="2018-03-07T02:22:00.397" v="2786" actId="26606"/>
          <ac:spMkLst>
            <pc:docMk/>
            <pc:sldMk cId="4179599587" sldId="279"/>
            <ac:spMk id="3" creationId="{4196A5E0-781F-4ECE-82B1-06A9341232D8}"/>
          </ac:spMkLst>
        </pc:spChg>
        <pc:spChg chg="add">
          <ac:chgData name="Yeu Tyng Cheow" userId="e4ff6b98-79c3-4716-911b-0b298b5dc52f" providerId="ADAL" clId="{66463716-C7DD-439F-BACD-B9171C0EAF6A}" dt="2018-03-07T02:22:00.397" v="2786" actId="26606"/>
          <ac:spMkLst>
            <pc:docMk/>
            <pc:sldMk cId="4179599587" sldId="279"/>
            <ac:spMk id="8" creationId="{54309F57-B331-41A7-9154-15EC2AF45A60}"/>
          </ac:spMkLst>
        </pc:spChg>
      </pc:sldChg>
      <pc:sldChg chg="addSp modSp mod setBg">
        <pc:chgData name="Yeu Tyng Cheow" userId="e4ff6b98-79c3-4716-911b-0b298b5dc52f" providerId="ADAL" clId="{66463716-C7DD-439F-BACD-B9171C0EAF6A}" dt="2018-03-07T02:20:12.245" v="2758" actId="27614"/>
        <pc:sldMkLst>
          <pc:docMk/>
          <pc:sldMk cId="1670645704" sldId="280"/>
        </pc:sldMkLst>
        <pc:spChg chg="mod">
          <ac:chgData name="Yeu Tyng Cheow" userId="e4ff6b98-79c3-4716-911b-0b298b5dc52f" providerId="ADAL" clId="{66463716-C7DD-439F-BACD-B9171C0EAF6A}" dt="2018-03-07T02:20:08.420" v="2757" actId="26606"/>
          <ac:spMkLst>
            <pc:docMk/>
            <pc:sldMk cId="1670645704" sldId="280"/>
            <ac:spMk id="2" creationId="{022C4CD7-DE96-4655-9EC4-E426B3768D28}"/>
          </ac:spMkLst>
        </pc:spChg>
        <pc:spChg chg="mod">
          <ac:chgData name="Yeu Tyng Cheow" userId="e4ff6b98-79c3-4716-911b-0b298b5dc52f" providerId="ADAL" clId="{66463716-C7DD-439F-BACD-B9171C0EAF6A}" dt="2018-03-07T02:20:08.420" v="2757" actId="26606"/>
          <ac:spMkLst>
            <pc:docMk/>
            <pc:sldMk cId="1670645704" sldId="280"/>
            <ac:spMk id="3" creationId="{1364AE9F-F0B1-4CFF-99D0-177AD69D876C}"/>
          </ac:spMkLst>
        </pc:spChg>
        <pc:spChg chg="add">
          <ac:chgData name="Yeu Tyng Cheow" userId="e4ff6b98-79c3-4716-911b-0b298b5dc52f" providerId="ADAL" clId="{66463716-C7DD-439F-BACD-B9171C0EAF6A}" dt="2018-03-07T02:20:08.420" v="2757" actId="26606"/>
          <ac:spMkLst>
            <pc:docMk/>
            <pc:sldMk cId="1670645704" sldId="280"/>
            <ac:spMk id="10" creationId="{3D1E5586-8BB5-40F6-96C3-2E87DD7CE5CD}"/>
          </ac:spMkLst>
        </pc:spChg>
        <pc:picChg chg="add mod">
          <ac:chgData name="Yeu Tyng Cheow" userId="e4ff6b98-79c3-4716-911b-0b298b5dc52f" providerId="ADAL" clId="{66463716-C7DD-439F-BACD-B9171C0EAF6A}" dt="2018-03-07T02:20:12.245" v="2758" actId="27614"/>
          <ac:picMkLst>
            <pc:docMk/>
            <pc:sldMk cId="1670645704" sldId="280"/>
            <ac:picMk id="8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2:20:08.420" v="2757" actId="26606"/>
          <ac:cxnSpMkLst>
            <pc:docMk/>
            <pc:sldMk cId="1670645704" sldId="280"/>
            <ac:cxnSpMk id="12" creationId="{8A832D40-B9E2-4CE7-9E0A-B35591EA2035}"/>
          </ac:cxnSpMkLst>
        </pc:cxnChg>
      </pc:sldChg>
      <pc:sldChg chg="addSp delSp modSp mod setBg setClrOvrMap">
        <pc:chgData name="Yeu Tyng Cheow" userId="e4ff6b98-79c3-4716-911b-0b298b5dc52f" providerId="ADAL" clId="{66463716-C7DD-439F-BACD-B9171C0EAF6A}" dt="2018-03-07T02:21:08.290" v="2778" actId="26606"/>
        <pc:sldMkLst>
          <pc:docMk/>
          <pc:sldMk cId="3383263906" sldId="281"/>
        </pc:sldMkLst>
        <pc:spChg chg="mod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2" creationId="{03A2AC14-BAD7-4DBD-9079-ABC520FEA534}"/>
          </ac:spMkLst>
        </pc:spChg>
        <pc:spChg chg="add del mod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3" creationId="{06197DD7-5884-453A-AB5B-E2691A73E23B}"/>
          </ac:spMkLst>
        </pc:spChg>
        <pc:spChg chg="add del">
          <ac:chgData name="Yeu Tyng Cheow" userId="e4ff6b98-79c3-4716-911b-0b298b5dc52f" providerId="ADAL" clId="{66463716-C7DD-439F-BACD-B9171C0EAF6A}" dt="2018-03-07T02:20:24.497" v="2760" actId="26606"/>
          <ac:spMkLst>
            <pc:docMk/>
            <pc:sldMk cId="3383263906" sldId="281"/>
            <ac:spMk id="8" creationId="{66B5BE70-4451-4286-9D79-27C26F755FAC}"/>
          </ac:spMkLst>
        </pc:spChg>
        <pc:spChg chg="add del">
          <ac:chgData name="Yeu Tyng Cheow" userId="e4ff6b98-79c3-4716-911b-0b298b5dc52f" providerId="ADAL" clId="{66463716-C7DD-439F-BACD-B9171C0EAF6A}" dt="2018-03-07T02:20:24.497" v="2760" actId="26606"/>
          <ac:spMkLst>
            <pc:docMk/>
            <pc:sldMk cId="3383263906" sldId="281"/>
            <ac:spMk id="12" creationId="{D58C5A54-E70B-4B9B-A7FE-D3A05561BFD8}"/>
          </ac:spMkLst>
        </pc:spChg>
        <pc:spChg chg="add del">
          <ac:chgData name="Yeu Tyng Cheow" userId="e4ff6b98-79c3-4716-911b-0b298b5dc52f" providerId="ADAL" clId="{66463716-C7DD-439F-BACD-B9171C0EAF6A}" dt="2018-03-07T02:20:29.458" v="2763" actId="26606"/>
          <ac:spMkLst>
            <pc:docMk/>
            <pc:sldMk cId="3383263906" sldId="281"/>
            <ac:spMk id="15" creationId="{6A166780-9337-4437-95D3-5EA9D55AAAC5}"/>
          </ac:spMkLst>
        </pc:spChg>
        <pc:spChg chg="add del">
          <ac:chgData name="Yeu Tyng Cheow" userId="e4ff6b98-79c3-4716-911b-0b298b5dc52f" providerId="ADAL" clId="{66463716-C7DD-439F-BACD-B9171C0EAF6A}" dt="2018-03-07T02:20:29.458" v="2763" actId="26606"/>
          <ac:spMkLst>
            <pc:docMk/>
            <pc:sldMk cId="3383263906" sldId="281"/>
            <ac:spMk id="16" creationId="{66F4F323-644B-4A47-97E9-BFB73840F402}"/>
          </ac:spMkLst>
        </pc:spChg>
        <pc:spChg chg="add del">
          <ac:chgData name="Yeu Tyng Cheow" userId="e4ff6b98-79c3-4716-911b-0b298b5dc52f" providerId="ADAL" clId="{66463716-C7DD-439F-BACD-B9171C0EAF6A}" dt="2018-03-07T02:20:29.458" v="2763" actId="26606"/>
          <ac:spMkLst>
            <pc:docMk/>
            <pc:sldMk cId="3383263906" sldId="281"/>
            <ac:spMk id="17" creationId="{EB3D0F40-BF1F-4120-945D-90C5AAD6E35A}"/>
          </ac:spMkLst>
        </pc:spChg>
        <pc:spChg chg="add del">
          <ac:chgData name="Yeu Tyng Cheow" userId="e4ff6b98-79c3-4716-911b-0b298b5dc52f" providerId="ADAL" clId="{66463716-C7DD-439F-BACD-B9171C0EAF6A}" dt="2018-03-07T02:20:31.967" v="2766" actId="26606"/>
          <ac:spMkLst>
            <pc:docMk/>
            <pc:sldMk cId="3383263906" sldId="281"/>
            <ac:spMk id="19" creationId="{058E2874-C2DD-423B-8BAD-6F0EF6FB29D0}"/>
          </ac:spMkLst>
        </pc:spChg>
        <pc:spChg chg="add del">
          <ac:chgData name="Yeu Tyng Cheow" userId="e4ff6b98-79c3-4716-911b-0b298b5dc52f" providerId="ADAL" clId="{66463716-C7DD-439F-BACD-B9171C0EAF6A}" dt="2018-03-07T02:20:35.992" v="2768" actId="26606"/>
          <ac:spMkLst>
            <pc:docMk/>
            <pc:sldMk cId="3383263906" sldId="281"/>
            <ac:spMk id="21" creationId="{8B2A8B43-E288-418B-8561-C979F7B9CC4B}"/>
          </ac:spMkLst>
        </pc:spChg>
        <pc:spChg chg="add del">
          <ac:chgData name="Yeu Tyng Cheow" userId="e4ff6b98-79c3-4716-911b-0b298b5dc52f" providerId="ADAL" clId="{66463716-C7DD-439F-BACD-B9171C0EAF6A}" dt="2018-03-07T02:20:35.992" v="2768" actId="26606"/>
          <ac:spMkLst>
            <pc:docMk/>
            <pc:sldMk cId="3383263906" sldId="281"/>
            <ac:spMk id="23" creationId="{F40D237A-4D9F-42DC-BAEB-E07EDD74BE26}"/>
          </ac:spMkLst>
        </pc:spChg>
        <pc:spChg chg="add del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25" creationId="{66B5BE70-4451-4286-9D79-27C26F755FAC}"/>
          </ac:spMkLst>
        </pc:spChg>
        <pc:spChg chg="add del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27" creationId="{D58C5A54-E70B-4B9B-A7FE-D3A05561BFD8}"/>
          </ac:spMkLst>
        </pc:spChg>
        <pc:spChg chg="add">
          <ac:chgData name="Yeu Tyng Cheow" userId="e4ff6b98-79c3-4716-911b-0b298b5dc52f" providerId="ADAL" clId="{66463716-C7DD-439F-BACD-B9171C0EAF6A}" dt="2018-03-07T02:21:08.290" v="2778" actId="26606"/>
          <ac:spMkLst>
            <pc:docMk/>
            <pc:sldMk cId="3383263906" sldId="281"/>
            <ac:spMk id="32" creationId="{54309F57-B331-41A7-9154-15EC2AF45A60}"/>
          </ac:spMkLst>
        </pc:spChg>
        <pc:graphicFrameChg chg="add del">
          <ac:chgData name="Yeu Tyng Cheow" userId="e4ff6b98-79c3-4716-911b-0b298b5dc52f" providerId="ADAL" clId="{66463716-C7DD-439F-BACD-B9171C0EAF6A}" dt="2018-03-07T02:20:29.458" v="2763" actId="26606"/>
          <ac:graphicFrameMkLst>
            <pc:docMk/>
            <pc:sldMk cId="3383263906" sldId="281"/>
            <ac:graphicFrameMk id="5" creationId="{D6820046-A248-4C8B-BC37-B0FDBCEC3775}"/>
          </ac:graphicFrameMkLst>
        </pc:graphicFrameChg>
        <pc:picChg chg="add del">
          <ac:chgData name="Yeu Tyng Cheow" userId="e4ff6b98-79c3-4716-911b-0b298b5dc52f" providerId="ADAL" clId="{66463716-C7DD-439F-BACD-B9171C0EAF6A}" dt="2018-03-07T02:20:24.497" v="2760" actId="26606"/>
          <ac:picMkLst>
            <pc:docMk/>
            <pc:sldMk cId="3383263906" sldId="281"/>
            <ac:picMk id="10" creationId="{8176C668-3F88-414B-AAEE-1785E38D5D59}"/>
          </ac:picMkLst>
        </pc:picChg>
        <pc:picChg chg="add del">
          <ac:chgData name="Yeu Tyng Cheow" userId="e4ff6b98-79c3-4716-911b-0b298b5dc52f" providerId="ADAL" clId="{66463716-C7DD-439F-BACD-B9171C0EAF6A}" dt="2018-03-07T02:20:29.458" v="2763" actId="26606"/>
          <ac:picMkLst>
            <pc:docMk/>
            <pc:sldMk cId="3383263906" sldId="281"/>
            <ac:picMk id="14" creationId="{15640A69-3748-450C-8DDB-B2051AC04BC7}"/>
          </ac:picMkLst>
        </pc:picChg>
        <pc:picChg chg="add del">
          <ac:chgData name="Yeu Tyng Cheow" userId="e4ff6b98-79c3-4716-911b-0b298b5dc52f" providerId="ADAL" clId="{66463716-C7DD-439F-BACD-B9171C0EAF6A}" dt="2018-03-07T02:20:35.992" v="2768" actId="26606"/>
          <ac:picMkLst>
            <pc:docMk/>
            <pc:sldMk cId="3383263906" sldId="281"/>
            <ac:picMk id="22" creationId="{82584CD3-40DA-4BB8-B4B7-D8D04BB31B4D}"/>
          </ac:picMkLst>
        </pc:picChg>
        <pc:picChg chg="add del mod">
          <ac:chgData name="Yeu Tyng Cheow" userId="e4ff6b98-79c3-4716-911b-0b298b5dc52f" providerId="ADAL" clId="{66463716-C7DD-439F-BACD-B9171C0EAF6A}" dt="2018-03-07T02:21:08.290" v="2778" actId="26606"/>
          <ac:picMkLst>
            <pc:docMk/>
            <pc:sldMk cId="3383263906" sldId="281"/>
            <ac:picMk id="26" creationId="{8176C668-3F88-414B-AAEE-1785E38D5D59}"/>
          </ac:picMkLst>
        </pc:picChg>
      </pc:sldChg>
      <pc:sldChg chg="addSp delSp modSp add mod setBg">
        <pc:chgData name="Yeu Tyng Cheow" userId="e4ff6b98-79c3-4716-911b-0b298b5dc52f" providerId="ADAL" clId="{66463716-C7DD-439F-BACD-B9171C0EAF6A}" dt="2018-03-07T02:30:30.973" v="2961" actId="27614"/>
        <pc:sldMkLst>
          <pc:docMk/>
          <pc:sldMk cId="1745926758" sldId="282"/>
        </pc:sldMkLst>
        <pc:spChg chg="mod">
          <ac:chgData name="Yeu Tyng Cheow" userId="e4ff6b98-79c3-4716-911b-0b298b5dc52f" providerId="ADAL" clId="{66463716-C7DD-439F-BACD-B9171C0EAF6A}" dt="2018-03-07T02:30:21.417" v="2960" actId="26606"/>
          <ac:spMkLst>
            <pc:docMk/>
            <pc:sldMk cId="1745926758" sldId="282"/>
            <ac:spMk id="2" creationId="{066CBB3B-558C-4FFE-A2F3-03024C4A5B56}"/>
          </ac:spMkLst>
        </pc:spChg>
        <pc:spChg chg="del">
          <ac:chgData name="Yeu Tyng Cheow" userId="e4ff6b98-79c3-4716-911b-0b298b5dc52f" providerId="ADAL" clId="{66463716-C7DD-439F-BACD-B9171C0EAF6A}" dt="2018-03-07T02:29:02.817" v="2857" actId="27614"/>
          <ac:spMkLst>
            <pc:docMk/>
            <pc:sldMk cId="1745926758" sldId="282"/>
            <ac:spMk id="3" creationId="{66885DE0-405F-441E-A0BA-7925E928C328}"/>
          </ac:spMkLst>
        </pc:spChg>
        <pc:spChg chg="add mod">
          <ac:chgData name="Yeu Tyng Cheow" userId="e4ff6b98-79c3-4716-911b-0b298b5dc52f" providerId="ADAL" clId="{66463716-C7DD-439F-BACD-B9171C0EAF6A}" dt="2018-03-07T02:30:21.417" v="2960" actId="26606"/>
          <ac:spMkLst>
            <pc:docMk/>
            <pc:sldMk cId="1745926758" sldId="282"/>
            <ac:spMk id="9" creationId="{597E16A1-230F-4937-88F0-0E0D6854804F}"/>
          </ac:spMkLst>
        </pc:spChg>
        <pc:picChg chg="add del mod">
          <ac:chgData name="Yeu Tyng Cheow" userId="e4ff6b98-79c3-4716-911b-0b298b5dc52f" providerId="ADAL" clId="{66463716-C7DD-439F-BACD-B9171C0EAF6A}" dt="2018-03-07T02:29:19.334" v="2859" actId="26606"/>
          <ac:picMkLst>
            <pc:docMk/>
            <pc:sldMk cId="1745926758" sldId="282"/>
            <ac:picMk id="6" creationId="{8F412D3E-9B24-47C5-B0C3-E3FCEC4F3303}"/>
          </ac:picMkLst>
        </pc:picChg>
        <pc:picChg chg="add mod">
          <ac:chgData name="Yeu Tyng Cheow" userId="e4ff6b98-79c3-4716-911b-0b298b5dc52f" providerId="ADAL" clId="{66463716-C7DD-439F-BACD-B9171C0EAF6A}" dt="2018-03-07T02:30:30.973" v="2961" actId="27614"/>
          <ac:picMkLst>
            <pc:docMk/>
            <pc:sldMk cId="1745926758" sldId="282"/>
            <ac:picMk id="7" creationId="{8F412D3E-9B24-47C5-B0C3-E3FCEC4F3303}"/>
          </ac:picMkLst>
        </pc:picChg>
      </pc:sldChg>
      <pc:sldChg chg="addSp delSp modSp add mod ord setBg">
        <pc:chgData name="Yeu Tyng Cheow" userId="e4ff6b98-79c3-4716-911b-0b298b5dc52f" providerId="ADAL" clId="{66463716-C7DD-439F-BACD-B9171C0EAF6A}" dt="2018-03-07T02:36:18.294" v="3176" actId="27614"/>
        <pc:sldMkLst>
          <pc:docMk/>
          <pc:sldMk cId="1972468970" sldId="283"/>
        </pc:sldMkLst>
        <pc:spChg chg="add del mod">
          <ac:chgData name="Yeu Tyng Cheow" userId="e4ff6b98-79c3-4716-911b-0b298b5dc52f" providerId="ADAL" clId="{66463716-C7DD-439F-BACD-B9171C0EAF6A}" dt="2018-03-07T02:33:43.013" v="2984" actId="767"/>
          <ac:spMkLst>
            <pc:docMk/>
            <pc:sldMk cId="1972468970" sldId="283"/>
            <ac:spMk id="2" creationId="{2D7B923A-7947-49B7-87BE-CD2888F447A7}"/>
          </ac:spMkLst>
        </pc:spChg>
        <pc:spChg chg="add del mod">
          <ac:chgData name="Yeu Tyng Cheow" userId="e4ff6b98-79c3-4716-911b-0b298b5dc52f" providerId="ADAL" clId="{66463716-C7DD-439F-BACD-B9171C0EAF6A}" dt="2018-03-07T02:36:09.031" v="3175" actId="26606"/>
          <ac:spMkLst>
            <pc:docMk/>
            <pc:sldMk cId="1972468970" sldId="283"/>
            <ac:spMk id="3" creationId="{D5AD77C8-E9BE-48E5-979F-83A7706F543C}"/>
          </ac:spMkLst>
        </pc:spChg>
        <pc:spChg chg="add">
          <ac:chgData name="Yeu Tyng Cheow" userId="e4ff6b98-79c3-4716-911b-0b298b5dc52f" providerId="ADAL" clId="{66463716-C7DD-439F-BACD-B9171C0EAF6A}" dt="2018-03-07T02:36:09.031" v="3175" actId="26606"/>
          <ac:spMkLst>
            <pc:docMk/>
            <pc:sldMk cId="1972468970" sldId="283"/>
            <ac:spMk id="13" creationId="{C1709A45-C6F3-4CEE-AA0F-887FAC5CAE7D}"/>
          </ac:spMkLst>
        </pc:spChg>
        <pc:spChg chg="add">
          <ac:chgData name="Yeu Tyng Cheow" userId="e4ff6b98-79c3-4716-911b-0b298b5dc52f" providerId="ADAL" clId="{66463716-C7DD-439F-BACD-B9171C0EAF6A}" dt="2018-03-07T02:36:09.031" v="3175" actId="26606"/>
          <ac:spMkLst>
            <pc:docMk/>
            <pc:sldMk cId="1972468970" sldId="283"/>
            <ac:spMk id="14" creationId="{D5AD77C8-E9BE-48E5-979F-83A7706F543C}"/>
          </ac:spMkLst>
        </pc:spChg>
        <pc:graphicFrameChg chg="add del">
          <ac:chgData name="Yeu Tyng Cheow" userId="e4ff6b98-79c3-4716-911b-0b298b5dc52f" providerId="ADAL" clId="{66463716-C7DD-439F-BACD-B9171C0EAF6A}" dt="2018-03-07T02:36:08.984" v="3174" actId="26606"/>
          <ac:graphicFrameMkLst>
            <pc:docMk/>
            <pc:sldMk cId="1972468970" sldId="283"/>
            <ac:graphicFrameMk id="5" creationId="{20763CC8-0294-4BFD-A7BC-6F1A13AEEC1D}"/>
          </ac:graphicFrameMkLst>
        </pc:graphicFrameChg>
        <pc:picChg chg="add mod">
          <ac:chgData name="Yeu Tyng Cheow" userId="e4ff6b98-79c3-4716-911b-0b298b5dc52f" providerId="ADAL" clId="{66463716-C7DD-439F-BACD-B9171C0EAF6A}" dt="2018-03-07T02:36:18.294" v="3176" actId="27614"/>
          <ac:picMkLst>
            <pc:docMk/>
            <pc:sldMk cId="1972468970" sldId="283"/>
            <ac:picMk id="8" creationId="{A17F7527-5AC0-479A-B79F-9CF463410490}"/>
          </ac:picMkLst>
        </pc:picChg>
        <pc:picChg chg="add del">
          <ac:chgData name="Yeu Tyng Cheow" userId="e4ff6b98-79c3-4716-911b-0b298b5dc52f" providerId="ADAL" clId="{66463716-C7DD-439F-BACD-B9171C0EAF6A}" dt="2018-03-07T02:36:08.984" v="3174" actId="26606"/>
          <ac:picMkLst>
            <pc:docMk/>
            <pc:sldMk cId="1972468970" sldId="283"/>
            <ac:picMk id="10" creationId="{42476583-CC33-45CE-B51B-215B5673CD22}"/>
          </ac:picMkLst>
        </pc:picChg>
        <pc:cxnChg chg="add">
          <ac:chgData name="Yeu Tyng Cheow" userId="e4ff6b98-79c3-4716-911b-0b298b5dc52f" providerId="ADAL" clId="{66463716-C7DD-439F-BACD-B9171C0EAF6A}" dt="2018-03-07T02:36:09.031" v="3175" actId="26606"/>
          <ac:cxnSpMkLst>
            <pc:docMk/>
            <pc:sldMk cId="1972468970" sldId="283"/>
            <ac:cxnSpMk id="12" creationId="{26E963D7-0A73-484A-B8A2-DDBFEA123C2F}"/>
          </ac:cxnSpMkLst>
        </pc:cxnChg>
      </pc:sldChg>
      <pc:sldChg chg="addSp modSp add mod setBg">
        <pc:chgData name="Yeu Tyng Cheow" userId="e4ff6b98-79c3-4716-911b-0b298b5dc52f" providerId="ADAL" clId="{66463716-C7DD-439F-BACD-B9171C0EAF6A}" dt="2018-03-07T02:38:51.332" v="3252" actId="27614"/>
        <pc:sldMkLst>
          <pc:docMk/>
          <pc:sldMk cId="1121204789" sldId="284"/>
        </pc:sldMkLst>
        <pc:spChg chg="mod">
          <ac:chgData name="Yeu Tyng Cheow" userId="e4ff6b98-79c3-4716-911b-0b298b5dc52f" providerId="ADAL" clId="{66463716-C7DD-439F-BACD-B9171C0EAF6A}" dt="2018-03-07T02:38:13.982" v="3250" actId="26606"/>
          <ac:spMkLst>
            <pc:docMk/>
            <pc:sldMk cId="1121204789" sldId="284"/>
            <ac:spMk id="2" creationId="{633D9B9C-F7A4-4E20-BD9B-EB12A12D6786}"/>
          </ac:spMkLst>
        </pc:spChg>
        <pc:spChg chg="mod">
          <ac:chgData name="Yeu Tyng Cheow" userId="e4ff6b98-79c3-4716-911b-0b298b5dc52f" providerId="ADAL" clId="{66463716-C7DD-439F-BACD-B9171C0EAF6A}" dt="2018-03-07T02:38:13.982" v="3250" actId="26606"/>
          <ac:spMkLst>
            <pc:docMk/>
            <pc:sldMk cId="1121204789" sldId="284"/>
            <ac:spMk id="3" creationId="{0F1FDE84-18F0-427B-93F7-6F6B3D02EA31}"/>
          </ac:spMkLst>
        </pc:spChg>
        <pc:spChg chg="add">
          <ac:chgData name="Yeu Tyng Cheow" userId="e4ff6b98-79c3-4716-911b-0b298b5dc52f" providerId="ADAL" clId="{66463716-C7DD-439F-BACD-B9171C0EAF6A}" dt="2018-03-07T02:38:13.982" v="3250" actId="26606"/>
          <ac:spMkLst>
            <pc:docMk/>
            <pc:sldMk cId="1121204789" sldId="284"/>
            <ac:spMk id="10" creationId="{3D1E5586-8BB5-40F6-96C3-2E87DD7CE5CD}"/>
          </ac:spMkLst>
        </pc:spChg>
        <pc:picChg chg="add mod">
          <ac:chgData name="Yeu Tyng Cheow" userId="e4ff6b98-79c3-4716-911b-0b298b5dc52f" providerId="ADAL" clId="{66463716-C7DD-439F-BACD-B9171C0EAF6A}" dt="2018-03-07T02:38:51.332" v="3252" actId="27614"/>
          <ac:picMkLst>
            <pc:docMk/>
            <pc:sldMk cId="1121204789" sldId="284"/>
            <ac:picMk id="8" creationId="{18BD78ED-75E1-4879-B369-BC61F7C45E22}"/>
          </ac:picMkLst>
        </pc:picChg>
        <pc:cxnChg chg="add">
          <ac:chgData name="Yeu Tyng Cheow" userId="e4ff6b98-79c3-4716-911b-0b298b5dc52f" providerId="ADAL" clId="{66463716-C7DD-439F-BACD-B9171C0EAF6A}" dt="2018-03-07T02:38:13.982" v="3250" actId="26606"/>
          <ac:cxnSpMkLst>
            <pc:docMk/>
            <pc:sldMk cId="1121204789" sldId="284"/>
            <ac:cxnSpMk id="12" creationId="{8A832D40-B9E2-4CE7-9E0A-B35591EA2035}"/>
          </ac:cxnSpMkLst>
        </pc:cxnChg>
      </pc:sldChg>
      <pc:sldChg chg="addSp modSp add mod setBg">
        <pc:chgData name="Yeu Tyng Cheow" userId="e4ff6b98-79c3-4716-911b-0b298b5dc52f" providerId="ADAL" clId="{66463716-C7DD-439F-BACD-B9171C0EAF6A}" dt="2018-03-07T02:45:09.781" v="3384" actId="27614"/>
        <pc:sldMkLst>
          <pc:docMk/>
          <pc:sldMk cId="1313344515" sldId="285"/>
        </pc:sldMkLst>
        <pc:spChg chg="mod">
          <ac:chgData name="Yeu Tyng Cheow" userId="e4ff6b98-79c3-4716-911b-0b298b5dc52f" providerId="ADAL" clId="{66463716-C7DD-439F-BACD-B9171C0EAF6A}" dt="2018-03-07T02:45:03.357" v="3380" actId="26606"/>
          <ac:spMkLst>
            <pc:docMk/>
            <pc:sldMk cId="1313344515" sldId="285"/>
            <ac:spMk id="2" creationId="{E9D3B1A0-F368-4375-A28F-ED6E0DE38002}"/>
          </ac:spMkLst>
        </pc:spChg>
        <pc:spChg chg="mod">
          <ac:chgData name="Yeu Tyng Cheow" userId="e4ff6b98-79c3-4716-911b-0b298b5dc52f" providerId="ADAL" clId="{66463716-C7DD-439F-BACD-B9171C0EAF6A}" dt="2018-03-07T02:45:03.357" v="3380" actId="26606"/>
          <ac:spMkLst>
            <pc:docMk/>
            <pc:sldMk cId="1313344515" sldId="285"/>
            <ac:spMk id="3" creationId="{9674183E-DD70-4E30-9681-64E6B3ED4B2E}"/>
          </ac:spMkLst>
        </pc:spChg>
        <pc:spChg chg="add">
          <ac:chgData name="Yeu Tyng Cheow" userId="e4ff6b98-79c3-4716-911b-0b298b5dc52f" providerId="ADAL" clId="{66463716-C7DD-439F-BACD-B9171C0EAF6A}" dt="2018-03-07T02:45:03.357" v="3380" actId="26606"/>
          <ac:spMkLst>
            <pc:docMk/>
            <pc:sldMk cId="1313344515" sldId="285"/>
            <ac:spMk id="10" creationId="{87D75BE9-19D3-4D76-86D4-E0A7889E96E7}"/>
          </ac:spMkLst>
        </pc:spChg>
        <pc:spChg chg="add">
          <ac:chgData name="Yeu Tyng Cheow" userId="e4ff6b98-79c3-4716-911b-0b298b5dc52f" providerId="ADAL" clId="{66463716-C7DD-439F-BACD-B9171C0EAF6A}" dt="2018-03-07T02:45:03.357" v="3380" actId="26606"/>
          <ac:spMkLst>
            <pc:docMk/>
            <pc:sldMk cId="1313344515" sldId="285"/>
            <ac:spMk id="16" creationId="{1662E9AD-6AE7-4172-92BA-D8AA403AAB3F}"/>
          </ac:spMkLst>
        </pc:spChg>
        <pc:picChg chg="add mod">
          <ac:chgData name="Yeu Tyng Cheow" userId="e4ff6b98-79c3-4716-911b-0b298b5dc52f" providerId="ADAL" clId="{66463716-C7DD-439F-BACD-B9171C0EAF6A}" dt="2018-03-07T02:45:09.584" v="3381" actId="27614"/>
          <ac:picMkLst>
            <pc:docMk/>
            <pc:sldMk cId="1313344515" sldId="285"/>
            <ac:picMk id="8" creationId="{18BD78ED-75E1-4879-B369-BC61F7C45E22}"/>
          </ac:picMkLst>
        </pc:picChg>
        <pc:picChg chg="add mod">
          <ac:chgData name="Yeu Tyng Cheow" userId="e4ff6b98-79c3-4716-911b-0b298b5dc52f" providerId="ADAL" clId="{66463716-C7DD-439F-BACD-B9171C0EAF6A}" dt="2018-03-07T02:45:09.599" v="3382" actId="27614"/>
          <ac:picMkLst>
            <pc:docMk/>
            <pc:sldMk cId="1313344515" sldId="285"/>
            <ac:picMk id="12" creationId="{CC687CBF-3B12-461C-A27E-FECCFAD25721}"/>
          </ac:picMkLst>
        </pc:picChg>
        <pc:picChg chg="add mod">
          <ac:chgData name="Yeu Tyng Cheow" userId="e4ff6b98-79c3-4716-911b-0b298b5dc52f" providerId="ADAL" clId="{66463716-C7DD-439F-BACD-B9171C0EAF6A}" dt="2018-03-07T02:45:09.781" v="3384" actId="27614"/>
          <ac:picMkLst>
            <pc:docMk/>
            <pc:sldMk cId="1313344515" sldId="285"/>
            <ac:picMk id="14" creationId="{55B5CED2-79C6-4AA0-A3F4-B39DFA29773C}"/>
          </ac:picMkLst>
        </pc:picChg>
        <pc:picChg chg="add mod">
          <ac:chgData name="Yeu Tyng Cheow" userId="e4ff6b98-79c3-4716-911b-0b298b5dc52f" providerId="ADAL" clId="{66463716-C7DD-439F-BACD-B9171C0EAF6A}" dt="2018-03-07T02:45:09.778" v="3383" actId="27614"/>
          <ac:picMkLst>
            <pc:docMk/>
            <pc:sldMk cId="1313344515" sldId="285"/>
            <ac:picMk id="18" creationId="{FADD25E6-7887-4BC4-A02E-311A11EF4F63}"/>
          </ac:picMkLst>
        </pc:picChg>
      </pc:sldChg>
      <pc:sldMasterChg chg="modTransition modSldLayout">
        <pc:chgData name="Yeu Tyng Cheow" userId="e4ff6b98-79c3-4716-911b-0b298b5dc52f" providerId="ADAL" clId="{66463716-C7DD-439F-BACD-B9171C0EAF6A}" dt="2018-03-07T02:18:14.126" v="2731" actId="26606"/>
        <pc:sldMasterMkLst>
          <pc:docMk/>
          <pc:sldMasterMk cId="1904994698" sldId="2147483660"/>
        </pc:sldMasterMkLst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2431116310" sldId="2147483661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3559360742" sldId="2147483662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732542222" sldId="2147483663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1090377082" sldId="2147483664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2603509327" sldId="2147483665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189606625" sldId="2147483666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663367962" sldId="2147483667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1041257741" sldId="2147483668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3517645790" sldId="2147483669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3370057814" sldId="2147483676"/>
          </pc:sldLayoutMkLst>
        </pc:sldLayoutChg>
        <pc:sldLayoutChg chg="modTransition">
          <pc:chgData name="Yeu Tyng Cheow" userId="e4ff6b98-79c3-4716-911b-0b298b5dc52f" providerId="ADAL" clId="{66463716-C7DD-439F-BACD-B9171C0EAF6A}" dt="2018-03-07T02:18:14.126" v="2731" actId="26606"/>
          <pc:sldLayoutMkLst>
            <pc:docMk/>
            <pc:sldMasterMk cId="1904994698" sldId="2147483660"/>
            <pc:sldLayoutMk cId="2719627084" sldId="2147483677"/>
          </pc:sldLayoutMkLst>
        </pc:sldLayoutChg>
      </pc:sldMasterChg>
    </pc:docChg>
  </pc:docChgLst>
  <pc:docChgLst>
    <pc:chgData name="Cheow Yeu Tyng" userId="10037FFE9ACF89B9@LIVE.COM" providerId="AD" clId="Web-{B81AE352-A8A0-4A35-B8E5-FC46997D2735}"/>
    <pc:docChg chg="addSld modSld sldOrd">
      <pc:chgData name="Cheow Yeu Tyng" userId="10037FFE9ACF89B9@LIVE.COM" providerId="AD" clId="Web-{B81AE352-A8A0-4A35-B8E5-FC46997D2735}" dt="2018-03-06T23:33:44.972" v="435"/>
      <pc:docMkLst>
        <pc:docMk/>
      </pc:docMkLst>
      <pc:sldChg chg="modSp new">
        <pc:chgData name="Cheow Yeu Tyng" userId="10037FFE9ACF89B9@LIVE.COM" providerId="AD" clId="Web-{B81AE352-A8A0-4A35-B8E5-FC46997D2735}" dt="2018-03-06T23:00:35.443" v="25"/>
        <pc:sldMkLst>
          <pc:docMk/>
          <pc:sldMk cId="3419000724" sldId="273"/>
        </pc:sldMkLst>
        <pc:spChg chg="mod">
          <ac:chgData name="Cheow Yeu Tyng" userId="10037FFE9ACF89B9@LIVE.COM" providerId="AD" clId="Web-{B81AE352-A8A0-4A35-B8E5-FC46997D2735}" dt="2018-03-06T23:00:35.443" v="25"/>
          <ac:spMkLst>
            <pc:docMk/>
            <pc:sldMk cId="3419000724" sldId="273"/>
            <ac:spMk id="2" creationId="{591B7485-1249-4437-A7D5-F3062074CF39}"/>
          </ac:spMkLst>
        </pc:spChg>
      </pc:sldChg>
      <pc:sldChg chg="modSp new">
        <pc:chgData name="Cheow Yeu Tyng" userId="10037FFE9ACF89B9@LIVE.COM" providerId="AD" clId="Web-{B81AE352-A8A0-4A35-B8E5-FC46997D2735}" dt="2018-03-06T23:01:32.250" v="37"/>
        <pc:sldMkLst>
          <pc:docMk/>
          <pc:sldMk cId="802867977" sldId="274"/>
        </pc:sldMkLst>
        <pc:spChg chg="mod">
          <ac:chgData name="Cheow Yeu Tyng" userId="10037FFE9ACF89B9@LIVE.COM" providerId="AD" clId="Web-{B81AE352-A8A0-4A35-B8E5-FC46997D2735}" dt="2018-03-06T23:01:32.250" v="37"/>
          <ac:spMkLst>
            <pc:docMk/>
            <pc:sldMk cId="802867977" sldId="274"/>
            <ac:spMk id="2" creationId="{72DF49BB-65A1-42B3-8D8C-FD84393FD32F}"/>
          </ac:spMkLst>
        </pc:spChg>
      </pc:sldChg>
      <pc:sldChg chg="modSp new">
        <pc:chgData name="Cheow Yeu Tyng" userId="10037FFE9ACF89B9@LIVE.COM" providerId="AD" clId="Web-{B81AE352-A8A0-4A35-B8E5-FC46997D2735}" dt="2018-03-06T23:02:07.203" v="44"/>
        <pc:sldMkLst>
          <pc:docMk/>
          <pc:sldMk cId="1905204340" sldId="275"/>
        </pc:sldMkLst>
        <pc:spChg chg="mod">
          <ac:chgData name="Cheow Yeu Tyng" userId="10037FFE9ACF89B9@LIVE.COM" providerId="AD" clId="Web-{B81AE352-A8A0-4A35-B8E5-FC46997D2735}" dt="2018-03-06T23:02:07.203" v="44"/>
          <ac:spMkLst>
            <pc:docMk/>
            <pc:sldMk cId="1905204340" sldId="275"/>
            <ac:spMk id="2" creationId="{09ADA713-408C-419D-A0D6-B2483F86CE8D}"/>
          </ac:spMkLst>
        </pc:spChg>
      </pc:sldChg>
      <pc:sldChg chg="modSp new">
        <pc:chgData name="Cheow Yeu Tyng" userId="10037FFE9ACF89B9@LIVE.COM" providerId="AD" clId="Web-{B81AE352-A8A0-4A35-B8E5-FC46997D2735}" dt="2018-03-06T23:04:47.626" v="93"/>
        <pc:sldMkLst>
          <pc:docMk/>
          <pc:sldMk cId="2876025599" sldId="276"/>
        </pc:sldMkLst>
        <pc:spChg chg="mod">
          <ac:chgData name="Cheow Yeu Tyng" userId="10037FFE9ACF89B9@LIVE.COM" providerId="AD" clId="Web-{B81AE352-A8A0-4A35-B8E5-FC46997D2735}" dt="2018-03-06T23:04:16.681" v="69"/>
          <ac:spMkLst>
            <pc:docMk/>
            <pc:sldMk cId="2876025599" sldId="276"/>
            <ac:spMk id="2" creationId="{E38FDC5B-59C6-401B-B008-702FA4D46DFC}"/>
          </ac:spMkLst>
        </pc:spChg>
        <pc:spChg chg="mod">
          <ac:chgData name="Cheow Yeu Tyng" userId="10037FFE9ACF89B9@LIVE.COM" providerId="AD" clId="Web-{B81AE352-A8A0-4A35-B8E5-FC46997D2735}" dt="2018-03-06T23:04:47.626" v="93"/>
          <ac:spMkLst>
            <pc:docMk/>
            <pc:sldMk cId="2876025599" sldId="276"/>
            <ac:spMk id="3" creationId="{D022BA99-D609-47AF-924D-99BEAE3EFC0A}"/>
          </ac:spMkLst>
        </pc:spChg>
      </pc:sldChg>
      <pc:sldChg chg="modSp new">
        <pc:chgData name="Cheow Yeu Tyng" userId="10037FFE9ACF89B9@LIVE.COM" providerId="AD" clId="Web-{B81AE352-A8A0-4A35-B8E5-FC46997D2735}" dt="2018-03-06T23:04:59.236" v="100"/>
        <pc:sldMkLst>
          <pc:docMk/>
          <pc:sldMk cId="3907765944" sldId="277"/>
        </pc:sldMkLst>
        <pc:spChg chg="mod">
          <ac:chgData name="Cheow Yeu Tyng" userId="10037FFE9ACF89B9@LIVE.COM" providerId="AD" clId="Web-{B81AE352-A8A0-4A35-B8E5-FC46997D2735}" dt="2018-03-06T23:04:59.236" v="100"/>
          <ac:spMkLst>
            <pc:docMk/>
            <pc:sldMk cId="3907765944" sldId="277"/>
            <ac:spMk id="2" creationId="{B00F700E-65F9-4D3B-9E25-7D6BAA3791C2}"/>
          </ac:spMkLst>
        </pc:spChg>
      </pc:sldChg>
      <pc:sldChg chg="modSp new">
        <pc:chgData name="Cheow Yeu Tyng" userId="10037FFE9ACF89B9@LIVE.COM" providerId="AD" clId="Web-{B81AE352-A8A0-4A35-B8E5-FC46997D2735}" dt="2018-03-06T23:05:30.081" v="107"/>
        <pc:sldMkLst>
          <pc:docMk/>
          <pc:sldMk cId="2172462216" sldId="278"/>
        </pc:sldMkLst>
        <pc:spChg chg="mod">
          <ac:chgData name="Cheow Yeu Tyng" userId="10037FFE9ACF89B9@LIVE.COM" providerId="AD" clId="Web-{B81AE352-A8A0-4A35-B8E5-FC46997D2735}" dt="2018-03-06T23:05:30.081" v="107"/>
          <ac:spMkLst>
            <pc:docMk/>
            <pc:sldMk cId="2172462216" sldId="278"/>
            <ac:spMk id="2" creationId="{BE739A2F-BCBD-475A-A086-031F3A599C60}"/>
          </ac:spMkLst>
        </pc:spChg>
      </pc:sldChg>
      <pc:sldChg chg="modSp new">
        <pc:chgData name="Cheow Yeu Tyng" userId="10037FFE9ACF89B9@LIVE.COM" providerId="AD" clId="Web-{B81AE352-A8A0-4A35-B8E5-FC46997D2735}" dt="2018-03-06T23:22:39.373" v="114"/>
        <pc:sldMkLst>
          <pc:docMk/>
          <pc:sldMk cId="4179599587" sldId="279"/>
        </pc:sldMkLst>
        <pc:spChg chg="mod">
          <ac:chgData name="Cheow Yeu Tyng" userId="10037FFE9ACF89B9@LIVE.COM" providerId="AD" clId="Web-{B81AE352-A8A0-4A35-B8E5-FC46997D2735}" dt="2018-03-06T23:22:39.373" v="114"/>
          <ac:spMkLst>
            <pc:docMk/>
            <pc:sldMk cId="4179599587" sldId="279"/>
            <ac:spMk id="2" creationId="{40247BF3-3FDD-42AB-B1A4-5CB673247823}"/>
          </ac:spMkLst>
        </pc:spChg>
      </pc:sldChg>
      <pc:sldChg chg="modSp new ord">
        <pc:chgData name="Cheow Yeu Tyng" userId="10037FFE9ACF89B9@LIVE.COM" providerId="AD" clId="Web-{B81AE352-A8A0-4A35-B8E5-FC46997D2735}" dt="2018-03-06T23:26:27.347" v="174"/>
        <pc:sldMkLst>
          <pc:docMk/>
          <pc:sldMk cId="1670645704" sldId="280"/>
        </pc:sldMkLst>
        <pc:spChg chg="mod">
          <ac:chgData name="Cheow Yeu Tyng" userId="10037FFE9ACF89B9@LIVE.COM" providerId="AD" clId="Web-{B81AE352-A8A0-4A35-B8E5-FC46997D2735}" dt="2018-03-06T23:26:22.003" v="169"/>
          <ac:spMkLst>
            <pc:docMk/>
            <pc:sldMk cId="1670645704" sldId="280"/>
            <ac:spMk id="2" creationId="{022C4CD7-DE96-4655-9EC4-E426B3768D28}"/>
          </ac:spMkLst>
        </pc:spChg>
        <pc:spChg chg="mod">
          <ac:chgData name="Cheow Yeu Tyng" userId="10037FFE9ACF89B9@LIVE.COM" providerId="AD" clId="Web-{B81AE352-A8A0-4A35-B8E5-FC46997D2735}" dt="2018-03-06T23:26:27.347" v="174"/>
          <ac:spMkLst>
            <pc:docMk/>
            <pc:sldMk cId="1670645704" sldId="280"/>
            <ac:spMk id="3" creationId="{1364AE9F-F0B1-4CFF-99D0-177AD69D876C}"/>
          </ac:spMkLst>
        </pc:spChg>
      </pc:sldChg>
      <pc:sldChg chg="modSp new modNotes">
        <pc:chgData name="Cheow Yeu Tyng" userId="10037FFE9ACF89B9@LIVE.COM" providerId="AD" clId="Web-{B81AE352-A8A0-4A35-B8E5-FC46997D2735}" dt="2018-03-06T23:33:44.972" v="435"/>
        <pc:sldMkLst>
          <pc:docMk/>
          <pc:sldMk cId="3383263906" sldId="281"/>
        </pc:sldMkLst>
        <pc:spChg chg="mod">
          <ac:chgData name="Cheow Yeu Tyng" userId="10037FFE9ACF89B9@LIVE.COM" providerId="AD" clId="Web-{B81AE352-A8A0-4A35-B8E5-FC46997D2735}" dt="2018-03-06T23:26:58.394" v="184"/>
          <ac:spMkLst>
            <pc:docMk/>
            <pc:sldMk cId="3383263906" sldId="281"/>
            <ac:spMk id="2" creationId="{03A2AC14-BAD7-4DBD-9079-ABC520FEA534}"/>
          </ac:spMkLst>
        </pc:spChg>
        <pc:spChg chg="mod">
          <ac:chgData name="Cheow Yeu Tyng" userId="10037FFE9ACF89B9@LIVE.COM" providerId="AD" clId="Web-{B81AE352-A8A0-4A35-B8E5-FC46997D2735}" dt="2018-03-06T23:31:28.627" v="425"/>
          <ac:spMkLst>
            <pc:docMk/>
            <pc:sldMk cId="3383263906" sldId="281"/>
            <ac:spMk id="3" creationId="{06197DD7-5884-453A-AB5B-E2691A73E2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Explain the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367" y="1964267"/>
            <a:ext cx="7195852" cy="2421464"/>
          </a:xfrm>
        </p:spPr>
        <p:txBody>
          <a:bodyPr anchor="b">
            <a:normAutofit/>
          </a:bodyPr>
          <a:lstStyle>
            <a:lvl1pPr algn="r">
              <a:defRPr sz="4799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367" y="4385733"/>
            <a:ext cx="7195852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799" cap="all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0232" y="5870576"/>
            <a:ext cx="159978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1367" y="5870576"/>
            <a:ext cx="4892684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6196" y="5870576"/>
            <a:ext cx="551023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1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4732865"/>
            <a:ext cx="1012878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243" y="932112"/>
            <a:ext cx="8757546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299603"/>
            <a:ext cx="10128789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6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3124199"/>
          </a:xfrm>
        </p:spPr>
        <p:txBody>
          <a:bodyPr anchor="ctr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5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589" y="3352800"/>
            <a:ext cx="933675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287" y="4343400"/>
            <a:ext cx="1014972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4" y="3308581"/>
            <a:ext cx="10128787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4777381"/>
            <a:ext cx="1012878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74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201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148" y="823337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009" y="609602"/>
            <a:ext cx="9547912" cy="2743199"/>
          </a:xfrm>
        </p:spPr>
        <p:txBody>
          <a:bodyPr anchor="ctr">
            <a:normAutofit/>
          </a:bodyPr>
          <a:lstStyle>
            <a:lvl1pPr algn="l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1" y="3886200"/>
            <a:ext cx="10132797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5200"/>
            <a:ext cx="10132797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9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3" y="609602"/>
            <a:ext cx="1012878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622" y="3505200"/>
            <a:ext cx="1012879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1" y="4343400"/>
            <a:ext cx="1012879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6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420" y="609600"/>
            <a:ext cx="2157990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609600"/>
            <a:ext cx="783007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2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3308581"/>
            <a:ext cx="10128789" cy="1468800"/>
          </a:xfrm>
        </p:spPr>
        <p:txBody>
          <a:bodyPr anchor="b"/>
          <a:lstStyle>
            <a:lvl1pPr algn="l">
              <a:defRPr sz="399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0" y="4777381"/>
            <a:ext cx="101287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 cap="all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3" y="2142067"/>
            <a:ext cx="4994033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0379" y="2142068"/>
            <a:ext cx="4994031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416" y="2218267"/>
            <a:ext cx="470782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3" y="2870201"/>
            <a:ext cx="4995622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6" y="2226734"/>
            <a:ext cx="472158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1967" y="2870201"/>
            <a:ext cx="499403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2074333"/>
            <a:ext cx="3679926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91" y="609601"/>
            <a:ext cx="6167419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445933"/>
            <a:ext cx="3679926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600200"/>
            <a:ext cx="6163048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4290" y="914400"/>
            <a:ext cx="328012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2971800"/>
            <a:ext cx="6163048" cy="1828800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623" y="609601"/>
            <a:ext cx="10128787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3" y="2142068"/>
            <a:ext cx="1012878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7423" y="5870576"/>
            <a:ext cx="159978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F41C87-7AD9-4845-A077-840E4A0F3F06}" type="datetimeFigureOut">
              <a:rPr lang="en-US" smtClean="0"/>
              <a:pPr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2" y="5870576"/>
            <a:ext cx="782562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3387" y="5870576"/>
            <a:ext cx="55102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4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43132E-D4DF-4A83-9344-A782D0F5D9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A24BC1-1577-4586-AD7A-417660E3725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9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31606" y="1212935"/>
            <a:ext cx="6018609" cy="4432130"/>
          </a:xfrm>
        </p:spPr>
        <p:txBody>
          <a:bodyPr anchor="ctr">
            <a:normAutofit/>
          </a:bodyPr>
          <a:lstStyle/>
          <a:p>
            <a:r>
              <a:rPr lang="en-US" sz="6500"/>
              <a:t>Week 3: </a:t>
            </a:r>
            <a:br>
              <a:rPr lang="en-US" sz="6500"/>
            </a:br>
            <a:r>
              <a:rPr lang="en-US" sz="6500"/>
              <a:t>XAML Components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015173" y="2087881"/>
            <a:ext cx="3142045" cy="2682239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Introducing Different Types of Available Components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40951-DBE0-40D3-A18E-5284A809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/>
              <a:t>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04EC-5E8B-43D6-8C17-11AF80D8B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Just a button, as the name mentioned.</a:t>
            </a:r>
          </a:p>
          <a:p>
            <a:r>
              <a:rPr lang="en-US" dirty="0"/>
              <a:t>Useful when mouse click input is required from the user.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&lt;Button Content=“Button Text” Click=“</a:t>
            </a:r>
            <a:r>
              <a:rPr lang="en-US" dirty="0" err="1"/>
              <a:t>ClickFunctionName</a:t>
            </a:r>
            <a:r>
              <a:rPr lang="en-US" dirty="0"/>
              <a:t>”/&gt;</a:t>
            </a:r>
          </a:p>
          <a:p>
            <a:pPr lvl="1"/>
            <a:r>
              <a:rPr lang="en-US" dirty="0"/>
              <a:t>Content property indicates what should show in the button, can be a simple “OK” or some other XAML components.</a:t>
            </a:r>
          </a:p>
          <a:p>
            <a:pPr lvl="1"/>
            <a:r>
              <a:rPr lang="en-US" dirty="0"/>
              <a:t>Click is an event, where the function inside will be called when button is clicked. More information will be covered in next class (2 weeks later)</a:t>
            </a:r>
          </a:p>
        </p:txBody>
      </p:sp>
    </p:spTree>
    <p:extLst>
      <p:ext uri="{BB962C8B-B14F-4D97-AF65-F5344CB8AC3E}">
        <p14:creationId xmlns:p14="http://schemas.microsoft.com/office/powerpoint/2010/main" val="3064417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B14BF-AD5E-471A-9214-F41B82D5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218E-9097-4CB0-9B6C-03CDD20D0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Shows a picture file.</a:t>
            </a:r>
          </a:p>
          <a:p>
            <a:r>
              <a:rPr lang="en-US" dirty="0"/>
              <a:t>Useful when showing information in image form. (No one wants an app with just plain text, right?)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&lt;Image Source=“</a:t>
            </a:r>
            <a:r>
              <a:rPr lang="en-US" dirty="0" err="1"/>
              <a:t>ImageFolderInProject</a:t>
            </a:r>
            <a:r>
              <a:rPr lang="en-US" dirty="0"/>
              <a:t>/ImageFile.png”/&gt;</a:t>
            </a:r>
          </a:p>
        </p:txBody>
      </p:sp>
    </p:spTree>
    <p:extLst>
      <p:ext uri="{BB962C8B-B14F-4D97-AF65-F5344CB8AC3E}">
        <p14:creationId xmlns:p14="http://schemas.microsoft.com/office/powerpoint/2010/main" val="323148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7485-1249-4437-A7D5-F3062074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 err="1"/>
              <a:t>CheckBox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75E-5C2D-4686-ACAD-68AB52201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Allows user to “tick” or “untick” an option.</a:t>
            </a:r>
          </a:p>
          <a:p>
            <a:r>
              <a:rPr lang="en-US" dirty="0"/>
              <a:t>Useful in places where multiple options are available.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CheckBox</a:t>
            </a:r>
            <a:r>
              <a:rPr lang="en-US" dirty="0"/>
              <a:t> </a:t>
            </a:r>
            <a:r>
              <a:rPr lang="en-US" dirty="0" err="1"/>
              <a:t>IsChecked</a:t>
            </a:r>
            <a:r>
              <a:rPr lang="en-US" dirty="0"/>
              <a:t>=“false”&gt;Your message here&lt;/</a:t>
            </a:r>
            <a:r>
              <a:rPr lang="en-US" dirty="0" err="1"/>
              <a:t>CheckBox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The status of the </a:t>
            </a:r>
            <a:r>
              <a:rPr lang="en-US" dirty="0" err="1"/>
              <a:t>CheckBox</a:t>
            </a:r>
            <a:r>
              <a:rPr lang="en-US" dirty="0"/>
              <a:t> (checked/not checked) is </a:t>
            </a:r>
            <a:r>
              <a:rPr lang="en-US" dirty="0" err="1"/>
              <a:t>binded</a:t>
            </a:r>
            <a:r>
              <a:rPr lang="en-US" dirty="0"/>
              <a:t> to the </a:t>
            </a:r>
            <a:r>
              <a:rPr lang="en-US" dirty="0" err="1"/>
              <a:t>IsChecked</a:t>
            </a:r>
            <a:r>
              <a:rPr lang="en-US" dirty="0"/>
              <a:t> property.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00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F49BB-65A1-42B3-8D8C-FD84393F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 err="1"/>
              <a:t>ComboBox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7C0B-6650-4B43-A8B2-8384B192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Allows user to select an item from list.</a:t>
            </a:r>
          </a:p>
          <a:p>
            <a:pPr>
              <a:lnSpc>
                <a:spcPct val="90000"/>
              </a:lnSpc>
            </a:pPr>
            <a:r>
              <a:rPr lang="en-US" sz="1400"/>
              <a:t>Useful when users are required to choose only one option from a few.</a:t>
            </a:r>
          </a:p>
          <a:p>
            <a:pPr>
              <a:lnSpc>
                <a:spcPct val="90000"/>
              </a:lnSpc>
            </a:pPr>
            <a:r>
              <a:rPr lang="en-US" sz="1400"/>
              <a:t>How to use it easily: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&lt;</a:t>
            </a:r>
            <a:r>
              <a:rPr lang="en-US" sz="1400" err="1"/>
              <a:t>ComboBox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&lt;</a:t>
            </a:r>
            <a:r>
              <a:rPr lang="en-US" sz="1400" err="1"/>
              <a:t>ComboBox.Item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	&lt;</a:t>
            </a:r>
            <a:r>
              <a:rPr lang="en-US" sz="1400" err="1"/>
              <a:t>ComboBoxItem</a:t>
            </a:r>
            <a:r>
              <a:rPr lang="en-US" sz="1400"/>
              <a:t>&gt;Option 1&lt;/</a:t>
            </a:r>
            <a:r>
              <a:rPr lang="en-US" sz="1400" err="1"/>
              <a:t>ComboBoxItem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	 &lt;</a:t>
            </a:r>
            <a:r>
              <a:rPr lang="en-US" sz="1400" err="1"/>
              <a:t>ComboBoxItem</a:t>
            </a:r>
            <a:r>
              <a:rPr lang="en-US" sz="1400"/>
              <a:t>&gt;Option 2&lt;/</a:t>
            </a:r>
            <a:r>
              <a:rPr lang="en-US" sz="1400" err="1"/>
              <a:t>ComboBoxItem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	 &lt;</a:t>
            </a:r>
            <a:r>
              <a:rPr lang="en-US" sz="1400" err="1"/>
              <a:t>ComboBoxItem</a:t>
            </a:r>
            <a:r>
              <a:rPr lang="en-US" sz="1400"/>
              <a:t>&gt;Option 3&lt;/</a:t>
            </a:r>
            <a:r>
              <a:rPr lang="en-US" sz="1400" err="1"/>
              <a:t>ComboBoxItem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	&lt;/</a:t>
            </a:r>
            <a:r>
              <a:rPr lang="en-US" sz="1400" err="1"/>
              <a:t>ComboBox.Item</a:t>
            </a:r>
            <a:r>
              <a:rPr lang="en-US" sz="1400"/>
              <a:t>&gt;</a:t>
            </a:r>
          </a:p>
          <a:p>
            <a:pPr marL="231775" lvl="1" indent="0">
              <a:lnSpc>
                <a:spcPct val="90000"/>
              </a:lnSpc>
              <a:buNone/>
            </a:pPr>
            <a:r>
              <a:rPr lang="en-US" sz="1400"/>
              <a:t>	&lt;/</a:t>
            </a:r>
            <a:r>
              <a:rPr lang="en-US" sz="1400" err="1"/>
              <a:t>ComboBox</a:t>
            </a:r>
            <a:r>
              <a:rPr lang="en-US" sz="1400"/>
              <a:t>&gt;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selected value is </a:t>
            </a:r>
            <a:r>
              <a:rPr lang="en-US" dirty="0" err="1"/>
              <a:t>binded</a:t>
            </a:r>
            <a:r>
              <a:rPr lang="en-US" dirty="0"/>
              <a:t> to the </a:t>
            </a:r>
            <a:r>
              <a:rPr lang="en-US" dirty="0" err="1"/>
              <a:t>SelectedItem</a:t>
            </a:r>
            <a:r>
              <a:rPr lang="en-US" dirty="0"/>
              <a:t> property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7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A713-408C-419D-A0D6-B2483F86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/>
              <a:t>Slider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827B0-198C-4B09-8929-57D5B52F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Allows user to  set a value using a sliding bar.</a:t>
            </a:r>
          </a:p>
          <a:p>
            <a:r>
              <a:rPr lang="en-US" dirty="0"/>
              <a:t>Useful when the value input from user requires some accuracy.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&lt;Slider Maximum=“100” </a:t>
            </a:r>
            <a:r>
              <a:rPr lang="en-US" dirty="0" err="1"/>
              <a:t>TickFrequency</a:t>
            </a:r>
            <a:r>
              <a:rPr lang="en-US" dirty="0"/>
              <a:t>=“1”/&gt;</a:t>
            </a:r>
          </a:p>
          <a:p>
            <a:pPr lvl="1"/>
            <a:r>
              <a:rPr lang="en-US" dirty="0"/>
              <a:t>The result is </a:t>
            </a:r>
            <a:r>
              <a:rPr lang="en-US" dirty="0" err="1"/>
              <a:t>binded</a:t>
            </a:r>
            <a:r>
              <a:rPr lang="en-US" dirty="0"/>
              <a:t> to the Value property</a:t>
            </a:r>
          </a:p>
        </p:txBody>
      </p:sp>
    </p:spTree>
    <p:extLst>
      <p:ext uri="{BB962C8B-B14F-4D97-AF65-F5344CB8AC3E}">
        <p14:creationId xmlns:p14="http://schemas.microsoft.com/office/powerpoint/2010/main" val="190520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47BF3-3FDD-42AB-B1A4-5CB67324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 err="1"/>
              <a:t>WebBrowser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A5E0-781F-4ECE-82B1-06A934123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Shows webpages</a:t>
            </a:r>
          </a:p>
          <a:p>
            <a:r>
              <a:rPr lang="en-US" dirty="0"/>
              <a:t>Can be useful when certain actions are required to performed with a webpage, or just to show web contents</a:t>
            </a:r>
          </a:p>
          <a:p>
            <a:r>
              <a:rPr lang="en-US" dirty="0"/>
              <a:t>Browser type depends on what platform you develop for, in this case is Internet Explorer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How to use this easily: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</a:t>
            </a:r>
            <a:r>
              <a:rPr lang="en-US" dirty="0" err="1">
                <a:sym typeface="Wingdings" panose="05000000000000000000" pitchFamily="2" charset="2"/>
              </a:rPr>
              <a:t>WebBrowser</a:t>
            </a:r>
            <a:r>
              <a:rPr lang="en-US" dirty="0">
                <a:sym typeface="Wingdings" panose="05000000000000000000" pitchFamily="2" charset="2"/>
              </a:rPr>
              <a:t> Source=</a:t>
            </a:r>
            <a:r>
              <a:rPr lang="en-US" dirty="0">
                <a:sym typeface="Wingdings" panose="05000000000000000000" pitchFamily="2" charset="2"/>
                <a:hlinkClick r:id="rId3"/>
              </a:rPr>
              <a:t>http://www.example.com/</a:t>
            </a:r>
            <a:r>
              <a:rPr lang="en-US" dirty="0">
                <a:sym typeface="Wingdings" panose="05000000000000000000" pitchFamily="2" charset="2"/>
              </a:rPr>
              <a:t> /&gt;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Source is the target website for the </a:t>
            </a:r>
            <a:r>
              <a:rPr lang="en-US" dirty="0" err="1">
                <a:sym typeface="Wingdings" panose="05000000000000000000" pitchFamily="2" charset="2"/>
              </a:rPr>
              <a:t>WebBrowser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9599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watch&#10;&#10;Description generated with high confidence">
            <a:extLst>
              <a:ext uri="{FF2B5EF4-FFF2-40B4-BE49-F238E27FC236}">
                <a16:creationId xmlns:a16="http://schemas.microsoft.com/office/drawing/2014/main" id="{A17F7527-5AC0-479A-B79F-9CF4634104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C1709A45-C6F3-4CEE-AA0F-887FAC5CAE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E963D7-0A73-484A-B8A2-DDBFEA123C2F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1850077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">
            <a:extLst>
              <a:ext uri="{FF2B5EF4-FFF2-40B4-BE49-F238E27FC236}">
                <a16:creationId xmlns:a16="http://schemas.microsoft.com/office/drawing/2014/main" id="{D5AD77C8-E9BE-48E5-979F-83A7706F543C}"/>
              </a:ext>
            </a:extLst>
          </p:cNvPr>
          <p:cNvSpPr txBox="1"/>
          <p:nvPr/>
        </p:nvSpPr>
        <p:spPr>
          <a:xfrm>
            <a:off x="685622" y="2243892"/>
            <a:ext cx="10817582" cy="3547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And… really much more.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There’s a lot of native predefined components provided in XAML, which we can’t cover all.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Do try out Google and StackOverflow if you want to know more!</a:t>
            </a:r>
          </a:p>
        </p:txBody>
      </p:sp>
    </p:spTree>
    <p:extLst>
      <p:ext uri="{BB962C8B-B14F-4D97-AF65-F5344CB8AC3E}">
        <p14:creationId xmlns:p14="http://schemas.microsoft.com/office/powerpoint/2010/main" val="197246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33D9B9C-F7A4-4E20-BD9B-EB12A12D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Practical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FDE84-18F0-427B-93F7-6F6B3D02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Get Your Hands Dirty With What you Just Learnt!</a:t>
            </a:r>
          </a:p>
        </p:txBody>
      </p:sp>
    </p:spTree>
    <p:extLst>
      <p:ext uri="{BB962C8B-B14F-4D97-AF65-F5344CB8AC3E}">
        <p14:creationId xmlns:p14="http://schemas.microsoft.com/office/powerpoint/2010/main" val="11212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D75BE9-19D3-4D76-86D4-E0A7889E96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C687CBF-3B12-461C-A27E-FECCFAD257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08406" cy="5322895"/>
          </a:xfrm>
          <a:custGeom>
            <a:avLst/>
            <a:gdLst>
              <a:gd name="connsiteX0" fmla="*/ 0 w 11611430"/>
              <a:gd name="connsiteY0" fmla="*/ 4244906 h 5322895"/>
              <a:gd name="connsiteX1" fmla="*/ 789221 w 11611430"/>
              <a:gd name="connsiteY1" fmla="*/ 4698931 h 5322895"/>
              <a:gd name="connsiteX2" fmla="*/ 784809 w 11611430"/>
              <a:gd name="connsiteY2" fmla="*/ 4705851 h 5322895"/>
              <a:gd name="connsiteX3" fmla="*/ 1222108 w 11611430"/>
              <a:gd name="connsiteY3" fmla="*/ 4984686 h 5322895"/>
              <a:gd name="connsiteX4" fmla="*/ 1039799 w 11611430"/>
              <a:gd name="connsiteY4" fmla="*/ 4961027 h 5322895"/>
              <a:gd name="connsiteX5" fmla="*/ 797865 w 11611430"/>
              <a:gd name="connsiteY5" fmla="*/ 4927397 h 5322895"/>
              <a:gd name="connsiteX6" fmla="*/ 579265 w 11611430"/>
              <a:gd name="connsiteY6" fmla="*/ 4895519 h 5322895"/>
              <a:gd name="connsiteX7" fmla="*/ 395052 w 11611430"/>
              <a:gd name="connsiteY7" fmla="*/ 4868896 h 5322895"/>
              <a:gd name="connsiteX8" fmla="*/ 240312 w 11611430"/>
              <a:gd name="connsiteY8" fmla="*/ 4843673 h 5322895"/>
              <a:gd name="connsiteX9" fmla="*/ 27853 w 11611430"/>
              <a:gd name="connsiteY9" fmla="*/ 4807592 h 5322895"/>
              <a:gd name="connsiteX10" fmla="*/ 0 w 11611430"/>
              <a:gd name="connsiteY10" fmla="*/ 4802879 h 5322895"/>
              <a:gd name="connsiteX11" fmla="*/ 4296623 w 11611430"/>
              <a:gd name="connsiteY11" fmla="*/ 1548702 h 5322895"/>
              <a:gd name="connsiteX12" fmla="*/ 4293181 w 11611430"/>
              <a:gd name="connsiteY12" fmla="*/ 1551087 h 5322895"/>
              <a:gd name="connsiteX13" fmla="*/ 4294099 w 11611430"/>
              <a:gd name="connsiteY13" fmla="*/ 1550404 h 5322895"/>
              <a:gd name="connsiteX14" fmla="*/ 4296623 w 11611430"/>
              <a:gd name="connsiteY14" fmla="*/ 1548702 h 5322895"/>
              <a:gd name="connsiteX15" fmla="*/ 4453128 w 11611430"/>
              <a:gd name="connsiteY15" fmla="*/ 822960 h 5322895"/>
              <a:gd name="connsiteX16" fmla="*/ 4425696 w 11611430"/>
              <a:gd name="connsiteY16" fmla="*/ 841248 h 5322895"/>
              <a:gd name="connsiteX17" fmla="*/ 4453128 w 11611430"/>
              <a:gd name="connsiteY17" fmla="*/ 822960 h 5322895"/>
              <a:gd name="connsiteX18" fmla="*/ 4951493 w 11611430"/>
              <a:gd name="connsiteY18" fmla="*/ 525922 h 5322895"/>
              <a:gd name="connsiteX19" fmla="*/ 4946904 w 11611430"/>
              <a:gd name="connsiteY19" fmla="*/ 548640 h 5322895"/>
              <a:gd name="connsiteX20" fmla="*/ 4928616 w 11611430"/>
              <a:gd name="connsiteY20" fmla="*/ 576072 h 5322895"/>
              <a:gd name="connsiteX21" fmla="*/ 4901184 w 11611430"/>
              <a:gd name="connsiteY21" fmla="*/ 585216 h 5322895"/>
              <a:gd name="connsiteX22" fmla="*/ 4837176 w 11611430"/>
              <a:gd name="connsiteY22" fmla="*/ 630936 h 5322895"/>
              <a:gd name="connsiteX23" fmla="*/ 4782312 w 11611430"/>
              <a:gd name="connsiteY23" fmla="*/ 667512 h 5322895"/>
              <a:gd name="connsiteX24" fmla="*/ 4663440 w 11611430"/>
              <a:gd name="connsiteY24" fmla="*/ 722376 h 5322895"/>
              <a:gd name="connsiteX25" fmla="*/ 4636009 w 11611430"/>
              <a:gd name="connsiteY25" fmla="*/ 731520 h 5322895"/>
              <a:gd name="connsiteX26" fmla="*/ 4608576 w 11611430"/>
              <a:gd name="connsiteY26" fmla="*/ 749808 h 5322895"/>
              <a:gd name="connsiteX27" fmla="*/ 4562856 w 11611430"/>
              <a:gd name="connsiteY27" fmla="*/ 768096 h 5322895"/>
              <a:gd name="connsiteX28" fmla="*/ 4480560 w 11611430"/>
              <a:gd name="connsiteY28" fmla="*/ 804672 h 5322895"/>
              <a:gd name="connsiteX29" fmla="*/ 4453128 w 11611430"/>
              <a:gd name="connsiteY29" fmla="*/ 822960 h 5322895"/>
              <a:gd name="connsiteX30" fmla="*/ 4507992 w 11611430"/>
              <a:gd name="connsiteY30" fmla="*/ 786384 h 5322895"/>
              <a:gd name="connsiteX31" fmla="*/ 4522382 w 11611430"/>
              <a:gd name="connsiteY31" fmla="*/ 780996 h 5322895"/>
              <a:gd name="connsiteX32" fmla="*/ 4535424 w 11611430"/>
              <a:gd name="connsiteY32" fmla="*/ 777240 h 5322895"/>
              <a:gd name="connsiteX33" fmla="*/ 4537453 w 11611430"/>
              <a:gd name="connsiteY33" fmla="*/ 775888 h 5322895"/>
              <a:gd name="connsiteX34" fmla="*/ 4544222 w 11611430"/>
              <a:gd name="connsiteY34" fmla="*/ 777042 h 5322895"/>
              <a:gd name="connsiteX35" fmla="*/ 4547575 w 11611430"/>
              <a:gd name="connsiteY35" fmla="*/ 773891 h 5322895"/>
              <a:gd name="connsiteX36" fmla="*/ 4552471 w 11611430"/>
              <a:gd name="connsiteY36" fmla="*/ 765876 h 5322895"/>
              <a:gd name="connsiteX37" fmla="*/ 4562856 w 11611430"/>
              <a:gd name="connsiteY37" fmla="*/ 758952 h 5322895"/>
              <a:gd name="connsiteX38" fmla="*/ 4590288 w 11611430"/>
              <a:gd name="connsiteY38" fmla="*/ 749808 h 5322895"/>
              <a:gd name="connsiteX39" fmla="*/ 4617720 w 11611430"/>
              <a:gd name="connsiteY39" fmla="*/ 731520 h 5322895"/>
              <a:gd name="connsiteX40" fmla="*/ 4663440 w 11611430"/>
              <a:gd name="connsiteY40" fmla="*/ 713232 h 5322895"/>
              <a:gd name="connsiteX41" fmla="*/ 4690872 w 11611430"/>
              <a:gd name="connsiteY41" fmla="*/ 694944 h 5322895"/>
              <a:gd name="connsiteX42" fmla="*/ 4718305 w 11611430"/>
              <a:gd name="connsiteY42" fmla="*/ 685800 h 5322895"/>
              <a:gd name="connsiteX43" fmla="*/ 4745736 w 11611430"/>
              <a:gd name="connsiteY43" fmla="*/ 667512 h 5322895"/>
              <a:gd name="connsiteX44" fmla="*/ 4782312 w 11611430"/>
              <a:gd name="connsiteY44" fmla="*/ 649224 h 5322895"/>
              <a:gd name="connsiteX45" fmla="*/ 4818888 w 11611430"/>
              <a:gd name="connsiteY45" fmla="*/ 612648 h 5322895"/>
              <a:gd name="connsiteX46" fmla="*/ 4892040 w 11611430"/>
              <a:gd name="connsiteY46" fmla="*/ 566928 h 5322895"/>
              <a:gd name="connsiteX47" fmla="*/ 4919472 w 11611430"/>
              <a:gd name="connsiteY47" fmla="*/ 557784 h 5322895"/>
              <a:gd name="connsiteX48" fmla="*/ 4946904 w 11611430"/>
              <a:gd name="connsiteY48" fmla="*/ 530352 h 5322895"/>
              <a:gd name="connsiteX49" fmla="*/ 5129784 w 11611430"/>
              <a:gd name="connsiteY49" fmla="*/ 374904 h 5322895"/>
              <a:gd name="connsiteX50" fmla="*/ 5047488 w 11611430"/>
              <a:gd name="connsiteY50" fmla="*/ 384048 h 5322895"/>
              <a:gd name="connsiteX51" fmla="*/ 5102090 w 11611430"/>
              <a:gd name="connsiteY51" fmla="*/ 427729 h 5322895"/>
              <a:gd name="connsiteX52" fmla="*/ 5084064 w 11611430"/>
              <a:gd name="connsiteY52" fmla="*/ 457200 h 5322895"/>
              <a:gd name="connsiteX53" fmla="*/ 5056632 w 11611430"/>
              <a:gd name="connsiteY53" fmla="*/ 466344 h 5322895"/>
              <a:gd name="connsiteX54" fmla="*/ 5029200 w 11611430"/>
              <a:gd name="connsiteY54" fmla="*/ 484632 h 5322895"/>
              <a:gd name="connsiteX55" fmla="*/ 4965109 w 11611430"/>
              <a:gd name="connsiteY55" fmla="*/ 512775 h 5322895"/>
              <a:gd name="connsiteX56" fmla="*/ 4951493 w 11611430"/>
              <a:gd name="connsiteY56" fmla="*/ 525922 h 5322895"/>
              <a:gd name="connsiteX57" fmla="*/ 4952969 w 11611430"/>
              <a:gd name="connsiteY57" fmla="*/ 518612 h 5322895"/>
              <a:gd name="connsiteX58" fmla="*/ 4965192 w 11611430"/>
              <a:gd name="connsiteY58" fmla="*/ 493776 h 5322895"/>
              <a:gd name="connsiteX59" fmla="*/ 4992624 w 11611430"/>
              <a:gd name="connsiteY59" fmla="*/ 475488 h 5322895"/>
              <a:gd name="connsiteX60" fmla="*/ 5010912 w 11611430"/>
              <a:gd name="connsiteY60" fmla="*/ 448056 h 5322895"/>
              <a:gd name="connsiteX61" fmla="*/ 5020056 w 11611430"/>
              <a:gd name="connsiteY61" fmla="*/ 420624 h 5322895"/>
              <a:gd name="connsiteX62" fmla="*/ 5001768 w 11611430"/>
              <a:gd name="connsiteY62" fmla="*/ 448056 h 5322895"/>
              <a:gd name="connsiteX63" fmla="*/ 4974336 w 11611430"/>
              <a:gd name="connsiteY63" fmla="*/ 466344 h 5322895"/>
              <a:gd name="connsiteX64" fmla="*/ 4919472 w 11611430"/>
              <a:gd name="connsiteY64" fmla="*/ 521208 h 5322895"/>
              <a:gd name="connsiteX65" fmla="*/ 4782312 w 11611430"/>
              <a:gd name="connsiteY65" fmla="*/ 612648 h 5322895"/>
              <a:gd name="connsiteX66" fmla="*/ 4754880 w 11611430"/>
              <a:gd name="connsiteY66" fmla="*/ 630936 h 5322895"/>
              <a:gd name="connsiteX67" fmla="*/ 4727448 w 11611430"/>
              <a:gd name="connsiteY67" fmla="*/ 649224 h 5322895"/>
              <a:gd name="connsiteX68" fmla="*/ 4700016 w 11611430"/>
              <a:gd name="connsiteY68" fmla="*/ 658368 h 5322895"/>
              <a:gd name="connsiteX69" fmla="*/ 4645152 w 11611430"/>
              <a:gd name="connsiteY69" fmla="*/ 685800 h 5322895"/>
              <a:gd name="connsiteX70" fmla="*/ 4562856 w 11611430"/>
              <a:gd name="connsiteY70" fmla="*/ 749808 h 5322895"/>
              <a:gd name="connsiteX71" fmla="*/ 4552704 w 11611430"/>
              <a:gd name="connsiteY71" fmla="*/ 765494 h 5322895"/>
              <a:gd name="connsiteX72" fmla="*/ 4552471 w 11611430"/>
              <a:gd name="connsiteY72" fmla="*/ 765876 h 5322895"/>
              <a:gd name="connsiteX73" fmla="*/ 4537453 w 11611430"/>
              <a:gd name="connsiteY73" fmla="*/ 775888 h 5322895"/>
              <a:gd name="connsiteX74" fmla="*/ 4536471 w 11611430"/>
              <a:gd name="connsiteY74" fmla="*/ 775721 h 5322895"/>
              <a:gd name="connsiteX75" fmla="*/ 4522382 w 11611430"/>
              <a:gd name="connsiteY75" fmla="*/ 780996 h 5322895"/>
              <a:gd name="connsiteX76" fmla="*/ 4507401 w 11611430"/>
              <a:gd name="connsiteY76" fmla="*/ 785310 h 5322895"/>
              <a:gd name="connsiteX77" fmla="*/ 4480560 w 11611430"/>
              <a:gd name="connsiteY77" fmla="*/ 795528 h 5322895"/>
              <a:gd name="connsiteX78" fmla="*/ 4453128 w 11611430"/>
              <a:gd name="connsiteY78" fmla="*/ 813816 h 5322895"/>
              <a:gd name="connsiteX79" fmla="*/ 4425696 w 11611430"/>
              <a:gd name="connsiteY79" fmla="*/ 841248 h 5322895"/>
              <a:gd name="connsiteX80" fmla="*/ 4398264 w 11611430"/>
              <a:gd name="connsiteY80" fmla="*/ 850392 h 5322895"/>
              <a:gd name="connsiteX81" fmla="*/ 4325112 w 11611430"/>
              <a:gd name="connsiteY81" fmla="*/ 896112 h 5322895"/>
              <a:gd name="connsiteX82" fmla="*/ 4270248 w 11611430"/>
              <a:gd name="connsiteY82" fmla="*/ 932688 h 5322895"/>
              <a:gd name="connsiteX83" fmla="*/ 4247885 w 11611430"/>
              <a:gd name="connsiteY83" fmla="*/ 954922 h 5322895"/>
              <a:gd name="connsiteX84" fmla="*/ 4239181 w 11611430"/>
              <a:gd name="connsiteY84" fmla="*/ 963417 h 5322895"/>
              <a:gd name="connsiteX85" fmla="*/ 4237347 w 11611430"/>
              <a:gd name="connsiteY85" fmla="*/ 965126 h 5322895"/>
              <a:gd name="connsiteX86" fmla="*/ 4238245 w 11611430"/>
              <a:gd name="connsiteY86" fmla="*/ 964330 h 5322895"/>
              <a:gd name="connsiteX87" fmla="*/ 4239181 w 11611430"/>
              <a:gd name="connsiteY87" fmla="*/ 963417 h 5322895"/>
              <a:gd name="connsiteX88" fmla="*/ 4241205 w 11611430"/>
              <a:gd name="connsiteY88" fmla="*/ 961530 h 5322895"/>
              <a:gd name="connsiteX89" fmla="*/ 4224528 w 11611430"/>
              <a:gd name="connsiteY89" fmla="*/ 987552 h 5322895"/>
              <a:gd name="connsiteX90" fmla="*/ 4169664 w 11611430"/>
              <a:gd name="connsiteY90" fmla="*/ 1033272 h 5322895"/>
              <a:gd name="connsiteX91" fmla="*/ 4151376 w 11611430"/>
              <a:gd name="connsiteY91" fmla="*/ 1060704 h 5322895"/>
              <a:gd name="connsiteX92" fmla="*/ 4123944 w 11611430"/>
              <a:gd name="connsiteY92" fmla="*/ 1078992 h 5322895"/>
              <a:gd name="connsiteX93" fmla="*/ 4087368 w 11611430"/>
              <a:gd name="connsiteY93" fmla="*/ 1133856 h 5322895"/>
              <a:gd name="connsiteX94" fmla="*/ 4069080 w 11611430"/>
              <a:gd name="connsiteY94" fmla="*/ 1161288 h 5322895"/>
              <a:gd name="connsiteX95" fmla="*/ 4050792 w 11611430"/>
              <a:gd name="connsiteY95" fmla="*/ 1188720 h 5322895"/>
              <a:gd name="connsiteX96" fmla="*/ 4023360 w 11611430"/>
              <a:gd name="connsiteY96" fmla="*/ 1271016 h 5322895"/>
              <a:gd name="connsiteX97" fmla="*/ 4014216 w 11611430"/>
              <a:gd name="connsiteY97" fmla="*/ 1298448 h 5322895"/>
              <a:gd name="connsiteX98" fmla="*/ 4032504 w 11611430"/>
              <a:gd name="connsiteY98" fmla="*/ 1490472 h 5322895"/>
              <a:gd name="connsiteX99" fmla="*/ 4050792 w 11611430"/>
              <a:gd name="connsiteY99" fmla="*/ 1517904 h 5322895"/>
              <a:gd name="connsiteX100" fmla="*/ 4078224 w 11611430"/>
              <a:gd name="connsiteY100" fmla="*/ 1591056 h 5322895"/>
              <a:gd name="connsiteX101" fmla="*/ 4114800 w 11611430"/>
              <a:gd name="connsiteY101" fmla="*/ 1600200 h 5322895"/>
              <a:gd name="connsiteX102" fmla="*/ 4178808 w 11611430"/>
              <a:gd name="connsiteY102" fmla="*/ 1591056 h 5322895"/>
              <a:gd name="connsiteX103" fmla="*/ 4261104 w 11611430"/>
              <a:gd name="connsiteY103" fmla="*/ 1572768 h 5322895"/>
              <a:gd name="connsiteX104" fmla="*/ 4287679 w 11611430"/>
              <a:gd name="connsiteY104" fmla="*/ 1554899 h 5322895"/>
              <a:gd name="connsiteX105" fmla="*/ 4293181 w 11611430"/>
              <a:gd name="connsiteY105" fmla="*/ 1551087 h 5322895"/>
              <a:gd name="connsiteX106" fmla="*/ 4286267 w 11611430"/>
              <a:gd name="connsiteY106" fmla="*/ 1556232 h 5322895"/>
              <a:gd name="connsiteX107" fmla="*/ 4325112 w 11611430"/>
              <a:gd name="connsiteY107" fmla="*/ 1545336 h 5322895"/>
              <a:gd name="connsiteX108" fmla="*/ 4379976 w 11611430"/>
              <a:gd name="connsiteY108" fmla="*/ 1508760 h 5322895"/>
              <a:gd name="connsiteX109" fmla="*/ 4407408 w 11611430"/>
              <a:gd name="connsiteY109" fmla="*/ 1490472 h 5322895"/>
              <a:gd name="connsiteX110" fmla="*/ 4434840 w 11611430"/>
              <a:gd name="connsiteY110" fmla="*/ 1481328 h 5322895"/>
              <a:gd name="connsiteX111" fmla="*/ 4526280 w 11611430"/>
              <a:gd name="connsiteY111" fmla="*/ 1426464 h 5322895"/>
              <a:gd name="connsiteX112" fmla="*/ 4855464 w 11611430"/>
              <a:gd name="connsiteY112" fmla="*/ 1417320 h 5322895"/>
              <a:gd name="connsiteX113" fmla="*/ 4937760 w 11611430"/>
              <a:gd name="connsiteY113" fmla="*/ 1399032 h 5322895"/>
              <a:gd name="connsiteX114" fmla="*/ 4965192 w 11611430"/>
              <a:gd name="connsiteY114" fmla="*/ 1389888 h 5322895"/>
              <a:gd name="connsiteX115" fmla="*/ 5029200 w 11611430"/>
              <a:gd name="connsiteY115" fmla="*/ 1380744 h 5322895"/>
              <a:gd name="connsiteX116" fmla="*/ 5102352 w 11611430"/>
              <a:gd name="connsiteY116" fmla="*/ 1362456 h 5322895"/>
              <a:gd name="connsiteX117" fmla="*/ 5129784 w 11611430"/>
              <a:gd name="connsiteY117" fmla="*/ 1344168 h 5322895"/>
              <a:gd name="connsiteX118" fmla="*/ 5175504 w 11611430"/>
              <a:gd name="connsiteY118" fmla="*/ 1335024 h 5322895"/>
              <a:gd name="connsiteX119" fmla="*/ 5202936 w 11611430"/>
              <a:gd name="connsiteY119" fmla="*/ 1325880 h 5322895"/>
              <a:gd name="connsiteX120" fmla="*/ 5276088 w 11611430"/>
              <a:gd name="connsiteY120" fmla="*/ 1307592 h 5322895"/>
              <a:gd name="connsiteX121" fmla="*/ 5303520 w 11611430"/>
              <a:gd name="connsiteY121" fmla="*/ 1298448 h 5322895"/>
              <a:gd name="connsiteX122" fmla="*/ 5367528 w 11611430"/>
              <a:gd name="connsiteY122" fmla="*/ 1289304 h 5322895"/>
              <a:gd name="connsiteX123" fmla="*/ 5687568 w 11611430"/>
              <a:gd name="connsiteY123" fmla="*/ 896112 h 5322895"/>
              <a:gd name="connsiteX124" fmla="*/ 5102090 w 11611430"/>
              <a:gd name="connsiteY124" fmla="*/ 427729 h 5322895"/>
              <a:gd name="connsiteX125" fmla="*/ 5108561 w 11611430"/>
              <a:gd name="connsiteY125" fmla="*/ 417150 h 5322895"/>
              <a:gd name="connsiteX126" fmla="*/ 5129784 w 11611430"/>
              <a:gd name="connsiteY126" fmla="*/ 374904 h 5322895"/>
              <a:gd name="connsiteX127" fmla="*/ 0 w 11611430"/>
              <a:gd name="connsiteY127" fmla="*/ 0 h 5322895"/>
              <a:gd name="connsiteX128" fmla="*/ 11611430 w 11611430"/>
              <a:gd name="connsiteY128" fmla="*/ 0 h 5322895"/>
              <a:gd name="connsiteX129" fmla="*/ 11611430 w 11611430"/>
              <a:gd name="connsiteY129" fmla="*/ 4911695 h 5322895"/>
              <a:gd name="connsiteX130" fmla="*/ 11401197 w 11611430"/>
              <a:gd name="connsiteY130" fmla="*/ 4948416 h 5322895"/>
              <a:gd name="connsiteX131" fmla="*/ 11121192 w 11611430"/>
              <a:gd name="connsiteY131" fmla="*/ 4990102 h 5322895"/>
              <a:gd name="connsiteX132" fmla="*/ 10842416 w 11611430"/>
              <a:gd name="connsiteY132" fmla="*/ 5032139 h 5322895"/>
              <a:gd name="connsiteX133" fmla="*/ 10562411 w 11611430"/>
              <a:gd name="connsiteY133" fmla="*/ 5071374 h 5322895"/>
              <a:gd name="connsiteX134" fmla="*/ 10286091 w 11611430"/>
              <a:gd name="connsiteY134" fmla="*/ 5105003 h 5322895"/>
              <a:gd name="connsiteX135" fmla="*/ 10006086 w 11611430"/>
              <a:gd name="connsiteY135" fmla="*/ 5136881 h 5322895"/>
              <a:gd name="connsiteX136" fmla="*/ 9727310 w 11611430"/>
              <a:gd name="connsiteY136" fmla="*/ 5165957 h 5322895"/>
              <a:gd name="connsiteX137" fmla="*/ 9453445 w 11611430"/>
              <a:gd name="connsiteY137" fmla="*/ 5191179 h 5322895"/>
              <a:gd name="connsiteX138" fmla="*/ 9175897 w 11611430"/>
              <a:gd name="connsiteY138" fmla="*/ 5216401 h 5322895"/>
              <a:gd name="connsiteX139" fmla="*/ 8902033 w 11611430"/>
              <a:gd name="connsiteY139" fmla="*/ 5237420 h 5322895"/>
              <a:gd name="connsiteX140" fmla="*/ 8628169 w 11611430"/>
              <a:gd name="connsiteY140" fmla="*/ 5253884 h 5322895"/>
              <a:gd name="connsiteX141" fmla="*/ 8355533 w 11611430"/>
              <a:gd name="connsiteY141" fmla="*/ 5271050 h 5322895"/>
              <a:gd name="connsiteX142" fmla="*/ 8085353 w 11611430"/>
              <a:gd name="connsiteY142" fmla="*/ 5285412 h 5322895"/>
              <a:gd name="connsiteX143" fmla="*/ 7817629 w 11611430"/>
              <a:gd name="connsiteY143" fmla="*/ 5295571 h 5322895"/>
              <a:gd name="connsiteX144" fmla="*/ 7549905 w 11611430"/>
              <a:gd name="connsiteY144" fmla="*/ 5304329 h 5322895"/>
              <a:gd name="connsiteX145" fmla="*/ 7284638 w 11611430"/>
              <a:gd name="connsiteY145" fmla="*/ 5312736 h 5322895"/>
              <a:gd name="connsiteX146" fmla="*/ 7023055 w 11611430"/>
              <a:gd name="connsiteY146" fmla="*/ 5316590 h 5322895"/>
              <a:gd name="connsiteX147" fmla="*/ 6761472 w 11611430"/>
              <a:gd name="connsiteY147" fmla="*/ 5320793 h 5322895"/>
              <a:gd name="connsiteX148" fmla="*/ 6503573 w 11611430"/>
              <a:gd name="connsiteY148" fmla="*/ 5322895 h 5322895"/>
              <a:gd name="connsiteX149" fmla="*/ 6248130 w 11611430"/>
              <a:gd name="connsiteY149" fmla="*/ 5320793 h 5322895"/>
              <a:gd name="connsiteX150" fmla="*/ 5995144 w 11611430"/>
              <a:gd name="connsiteY150" fmla="*/ 5320793 h 5322895"/>
              <a:gd name="connsiteX151" fmla="*/ 5744613 w 11611430"/>
              <a:gd name="connsiteY151" fmla="*/ 5316590 h 5322895"/>
              <a:gd name="connsiteX152" fmla="*/ 5498995 w 11611430"/>
              <a:gd name="connsiteY152" fmla="*/ 5310284 h 5322895"/>
              <a:gd name="connsiteX153" fmla="*/ 5255834 w 11611430"/>
              <a:gd name="connsiteY153" fmla="*/ 5304329 h 5322895"/>
              <a:gd name="connsiteX154" fmla="*/ 5017584 w 11611430"/>
              <a:gd name="connsiteY154" fmla="*/ 5297673 h 5322895"/>
              <a:gd name="connsiteX155" fmla="*/ 4785514 w 11611430"/>
              <a:gd name="connsiteY155" fmla="*/ 5287726 h 5322895"/>
              <a:gd name="connsiteX156" fmla="*/ 4601443 w 11611430"/>
              <a:gd name="connsiteY156" fmla="*/ 4972173 h 5322895"/>
              <a:gd name="connsiteX157" fmla="*/ 4514210 w 11611430"/>
              <a:gd name="connsiteY157" fmla="*/ 4830422 h 5322895"/>
              <a:gd name="connsiteX158" fmla="*/ 4416076 w 11611430"/>
              <a:gd name="connsiteY158" fmla="*/ 4732288 h 5322895"/>
              <a:gd name="connsiteX159" fmla="*/ 4274325 w 11611430"/>
              <a:gd name="connsiteY159" fmla="*/ 4557826 h 5322895"/>
              <a:gd name="connsiteX160" fmla="*/ 4241613 w 11611430"/>
              <a:gd name="connsiteY160" fmla="*/ 4525113 h 5322895"/>
              <a:gd name="connsiteX161" fmla="*/ 4208902 w 11611430"/>
              <a:gd name="connsiteY161" fmla="*/ 4481499 h 5322895"/>
              <a:gd name="connsiteX162" fmla="*/ 4154382 w 11611430"/>
              <a:gd name="connsiteY162" fmla="*/ 4437883 h 5322895"/>
              <a:gd name="connsiteX163" fmla="*/ 4110766 w 11611430"/>
              <a:gd name="connsiteY163" fmla="*/ 4416075 h 5322895"/>
              <a:gd name="connsiteX164" fmla="*/ 4078054 w 11611430"/>
              <a:gd name="connsiteY164" fmla="*/ 4394267 h 5322895"/>
              <a:gd name="connsiteX165" fmla="*/ 4034439 w 11611430"/>
              <a:gd name="connsiteY165" fmla="*/ 4361556 h 5322895"/>
              <a:gd name="connsiteX166" fmla="*/ 3958111 w 11611430"/>
              <a:gd name="connsiteY166" fmla="*/ 4339747 h 5322895"/>
              <a:gd name="connsiteX167" fmla="*/ 3892688 w 11611430"/>
              <a:gd name="connsiteY167" fmla="*/ 4328844 h 5322895"/>
              <a:gd name="connsiteX168" fmla="*/ 3718226 w 11611430"/>
              <a:gd name="connsiteY168" fmla="*/ 4307036 h 5322895"/>
              <a:gd name="connsiteX169" fmla="*/ 3641899 w 11611430"/>
              <a:gd name="connsiteY169" fmla="*/ 4274324 h 5322895"/>
              <a:gd name="connsiteX170" fmla="*/ 3620091 w 11611430"/>
              <a:gd name="connsiteY170" fmla="*/ 4252517 h 5322895"/>
              <a:gd name="connsiteX171" fmla="*/ 3565572 w 11611430"/>
              <a:gd name="connsiteY171" fmla="*/ 4230709 h 5322895"/>
              <a:gd name="connsiteX172" fmla="*/ 3500148 w 11611430"/>
              <a:gd name="connsiteY172" fmla="*/ 4208901 h 5322895"/>
              <a:gd name="connsiteX173" fmla="*/ 3478341 w 11611430"/>
              <a:gd name="connsiteY173" fmla="*/ 4176190 h 5322895"/>
              <a:gd name="connsiteX174" fmla="*/ 3543764 w 11611430"/>
              <a:gd name="connsiteY174" fmla="*/ 4132574 h 5322895"/>
              <a:gd name="connsiteX175" fmla="*/ 3445629 w 11611430"/>
              <a:gd name="connsiteY175" fmla="*/ 4121670 h 5322895"/>
              <a:gd name="connsiteX176" fmla="*/ 3391109 w 11611430"/>
              <a:gd name="connsiteY176" fmla="*/ 4132574 h 5322895"/>
              <a:gd name="connsiteX177" fmla="*/ 3303878 w 11611430"/>
              <a:gd name="connsiteY177" fmla="*/ 4154381 h 5322895"/>
              <a:gd name="connsiteX178" fmla="*/ 3260263 w 11611430"/>
              <a:gd name="connsiteY178" fmla="*/ 4165285 h 5322895"/>
              <a:gd name="connsiteX179" fmla="*/ 3194839 w 11611430"/>
              <a:gd name="connsiteY179" fmla="*/ 4187093 h 5322895"/>
              <a:gd name="connsiteX180" fmla="*/ 3162128 w 11611430"/>
              <a:gd name="connsiteY180" fmla="*/ 4197997 h 5322895"/>
              <a:gd name="connsiteX181" fmla="*/ 3053089 w 11611430"/>
              <a:gd name="connsiteY181" fmla="*/ 4230709 h 5322895"/>
              <a:gd name="connsiteX182" fmla="*/ 2987666 w 11611430"/>
              <a:gd name="connsiteY182" fmla="*/ 4252517 h 5322895"/>
              <a:gd name="connsiteX183" fmla="*/ 2954954 w 11611430"/>
              <a:gd name="connsiteY183" fmla="*/ 4263420 h 5322895"/>
              <a:gd name="connsiteX184" fmla="*/ 2867723 w 11611430"/>
              <a:gd name="connsiteY184" fmla="*/ 4285228 h 5322895"/>
              <a:gd name="connsiteX185" fmla="*/ 2802300 w 11611430"/>
              <a:gd name="connsiteY185" fmla="*/ 4307036 h 5322895"/>
              <a:gd name="connsiteX186" fmla="*/ 2780492 w 11611430"/>
              <a:gd name="connsiteY186" fmla="*/ 4328844 h 5322895"/>
              <a:gd name="connsiteX187" fmla="*/ 2715069 w 11611430"/>
              <a:gd name="connsiteY187" fmla="*/ 4350652 h 5322895"/>
              <a:gd name="connsiteX188" fmla="*/ 2682357 w 11611430"/>
              <a:gd name="connsiteY188" fmla="*/ 4361556 h 5322895"/>
              <a:gd name="connsiteX189" fmla="*/ 2649646 w 11611430"/>
              <a:gd name="connsiteY189" fmla="*/ 4372459 h 5322895"/>
              <a:gd name="connsiteX190" fmla="*/ 2616933 w 11611430"/>
              <a:gd name="connsiteY190" fmla="*/ 4383363 h 5322895"/>
              <a:gd name="connsiteX191" fmla="*/ 2595126 w 11611430"/>
              <a:gd name="connsiteY191" fmla="*/ 4405171 h 5322895"/>
              <a:gd name="connsiteX192" fmla="*/ 2529703 w 11611430"/>
              <a:gd name="connsiteY192" fmla="*/ 4437883 h 5322895"/>
              <a:gd name="connsiteX193" fmla="*/ 2486087 w 11611430"/>
              <a:gd name="connsiteY193" fmla="*/ 4481499 h 5322895"/>
              <a:gd name="connsiteX194" fmla="*/ 2453375 w 11611430"/>
              <a:gd name="connsiteY194" fmla="*/ 4514210 h 5322895"/>
              <a:gd name="connsiteX195" fmla="*/ 2420664 w 11611430"/>
              <a:gd name="connsiteY195" fmla="*/ 4536017 h 5322895"/>
              <a:gd name="connsiteX196" fmla="*/ 2398856 w 11611430"/>
              <a:gd name="connsiteY196" fmla="*/ 4568729 h 5322895"/>
              <a:gd name="connsiteX197" fmla="*/ 2377048 w 11611430"/>
              <a:gd name="connsiteY197" fmla="*/ 4590537 h 5322895"/>
              <a:gd name="connsiteX198" fmla="*/ 2366144 w 11611430"/>
              <a:gd name="connsiteY198" fmla="*/ 4623249 h 5322895"/>
              <a:gd name="connsiteX199" fmla="*/ 2344336 w 11611430"/>
              <a:gd name="connsiteY199" fmla="*/ 4666865 h 5322895"/>
              <a:gd name="connsiteX200" fmla="*/ 2322528 w 11611430"/>
              <a:gd name="connsiteY200" fmla="*/ 4732288 h 5322895"/>
              <a:gd name="connsiteX201" fmla="*/ 2300721 w 11611430"/>
              <a:gd name="connsiteY201" fmla="*/ 4764999 h 5322895"/>
              <a:gd name="connsiteX202" fmla="*/ 2268010 w 11611430"/>
              <a:gd name="connsiteY202" fmla="*/ 4852231 h 5322895"/>
              <a:gd name="connsiteX203" fmla="*/ 2235297 w 11611430"/>
              <a:gd name="connsiteY203" fmla="*/ 4993981 h 5322895"/>
              <a:gd name="connsiteX204" fmla="*/ 2230567 w 11611430"/>
              <a:gd name="connsiteY204" fmla="*/ 5079209 h 5322895"/>
              <a:gd name="connsiteX205" fmla="*/ 2229538 w 11611430"/>
              <a:gd name="connsiteY205" fmla="*/ 5104344 h 5322895"/>
              <a:gd name="connsiteX206" fmla="*/ 1932621 w 11611430"/>
              <a:gd name="connsiteY206" fmla="*/ 5071374 h 5322895"/>
              <a:gd name="connsiteX207" fmla="*/ 1609634 w 11611430"/>
              <a:gd name="connsiteY207" fmla="*/ 5033891 h 5322895"/>
              <a:gd name="connsiteX208" fmla="*/ 1328757 w 11611430"/>
              <a:gd name="connsiteY208" fmla="*/ 4998467 h 5322895"/>
              <a:gd name="connsiteX209" fmla="*/ 852652 w 11611430"/>
              <a:gd name="connsiteY209" fmla="*/ 4694887 h 5322895"/>
              <a:gd name="connsiteX210" fmla="*/ 857930 w 11611430"/>
              <a:gd name="connsiteY210" fmla="*/ 4685713 h 5322895"/>
              <a:gd name="connsiteX211" fmla="*/ 0 w 11611430"/>
              <a:gd name="connsiteY211" fmla="*/ 4192161 h 5322895"/>
              <a:gd name="connsiteX212" fmla="*/ 0 w 11611430"/>
              <a:gd name="connsiteY212" fmla="*/ 3753332 h 5322895"/>
              <a:gd name="connsiteX213" fmla="*/ 0 w 11611430"/>
              <a:gd name="connsiteY213" fmla="*/ 3571886 h 5322895"/>
              <a:gd name="connsiteX214" fmla="*/ 0 w 11611430"/>
              <a:gd name="connsiteY214" fmla="*/ 471948 h 5322895"/>
              <a:gd name="connsiteX215" fmla="*/ 0 w 11611430"/>
              <a:gd name="connsiteY21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</a:cxnLst>
            <a:rect l="l" t="t" r="r" b="b"/>
            <a:pathLst>
              <a:path w="11611430" h="5322895">
                <a:moveTo>
                  <a:pt x="0" y="4244906"/>
                </a:moveTo>
                <a:lnTo>
                  <a:pt x="789221" y="4698931"/>
                </a:lnTo>
                <a:lnTo>
                  <a:pt x="784809" y="4705851"/>
                </a:lnTo>
                <a:lnTo>
                  <a:pt x="1222108" y="4984686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close/>
                <a:moveTo>
                  <a:pt x="4296623" y="1548702"/>
                </a:moveTo>
                <a:lnTo>
                  <a:pt x="4293181" y="1551087"/>
                </a:lnTo>
                <a:lnTo>
                  <a:pt x="4294099" y="1550404"/>
                </a:lnTo>
                <a:cubicBezTo>
                  <a:pt x="4296167" y="1548940"/>
                  <a:pt x="4297351" y="1548163"/>
                  <a:pt x="4296623" y="1548702"/>
                </a:cubicBezTo>
                <a:close/>
                <a:moveTo>
                  <a:pt x="4453128" y="822960"/>
                </a:moveTo>
                <a:cubicBezTo>
                  <a:pt x="4443984" y="829056"/>
                  <a:pt x="4436122" y="837773"/>
                  <a:pt x="4425696" y="841248"/>
                </a:cubicBezTo>
                <a:cubicBezTo>
                  <a:pt x="4436122" y="837773"/>
                  <a:pt x="4444625" y="830366"/>
                  <a:pt x="4453128" y="822960"/>
                </a:cubicBezTo>
                <a:close/>
                <a:moveTo>
                  <a:pt x="4951493" y="525922"/>
                </a:moveTo>
                <a:lnTo>
                  <a:pt x="4946904" y="548640"/>
                </a:lnTo>
                <a:cubicBezTo>
                  <a:pt x="4942441" y="558683"/>
                  <a:pt x="4934712" y="566928"/>
                  <a:pt x="4928616" y="576072"/>
                </a:cubicBezTo>
                <a:cubicBezTo>
                  <a:pt x="4919472" y="579120"/>
                  <a:pt x="4909806" y="580905"/>
                  <a:pt x="4901184" y="585216"/>
                </a:cubicBezTo>
                <a:cubicBezTo>
                  <a:pt x="4887813" y="591901"/>
                  <a:pt x="4845460" y="624723"/>
                  <a:pt x="4837176" y="630936"/>
                </a:cubicBezTo>
                <a:cubicBezTo>
                  <a:pt x="4819592" y="644124"/>
                  <a:pt x="4800601" y="655320"/>
                  <a:pt x="4782312" y="667512"/>
                </a:cubicBezTo>
                <a:cubicBezTo>
                  <a:pt x="4754782" y="685866"/>
                  <a:pt x="4698165" y="709354"/>
                  <a:pt x="4663440" y="722376"/>
                </a:cubicBezTo>
                <a:cubicBezTo>
                  <a:pt x="4654415" y="725760"/>
                  <a:pt x="4644629" y="727209"/>
                  <a:pt x="4636009" y="731520"/>
                </a:cubicBezTo>
                <a:cubicBezTo>
                  <a:pt x="4626179" y="736435"/>
                  <a:pt x="4618406" y="744893"/>
                  <a:pt x="4608576" y="749808"/>
                </a:cubicBezTo>
                <a:cubicBezTo>
                  <a:pt x="4593895" y="757149"/>
                  <a:pt x="4577537" y="760755"/>
                  <a:pt x="4562856" y="768096"/>
                </a:cubicBezTo>
                <a:cubicBezTo>
                  <a:pt x="4475913" y="811568"/>
                  <a:pt x="4622104" y="757491"/>
                  <a:pt x="4480560" y="804672"/>
                </a:cubicBezTo>
                <a:cubicBezTo>
                  <a:pt x="4470134" y="808148"/>
                  <a:pt x="4461631" y="815554"/>
                  <a:pt x="4453128" y="822960"/>
                </a:cubicBezTo>
                <a:cubicBezTo>
                  <a:pt x="4471416" y="810768"/>
                  <a:pt x="4488333" y="796214"/>
                  <a:pt x="4507992" y="786384"/>
                </a:cubicBezTo>
                <a:lnTo>
                  <a:pt x="4522382" y="780996"/>
                </a:lnTo>
                <a:lnTo>
                  <a:pt x="4535424" y="777240"/>
                </a:lnTo>
                <a:lnTo>
                  <a:pt x="4537453" y="775888"/>
                </a:lnTo>
                <a:lnTo>
                  <a:pt x="4544222" y="777042"/>
                </a:lnTo>
                <a:cubicBezTo>
                  <a:pt x="4545166" y="777651"/>
                  <a:pt x="4545376" y="777515"/>
                  <a:pt x="4547575" y="773891"/>
                </a:cubicBezTo>
                <a:lnTo>
                  <a:pt x="4552471" y="765876"/>
                </a:lnTo>
                <a:lnTo>
                  <a:pt x="4562856" y="758952"/>
                </a:lnTo>
                <a:cubicBezTo>
                  <a:pt x="4571477" y="754641"/>
                  <a:pt x="4581667" y="754119"/>
                  <a:pt x="4590288" y="749808"/>
                </a:cubicBezTo>
                <a:cubicBezTo>
                  <a:pt x="4600118" y="744893"/>
                  <a:pt x="4607890" y="736435"/>
                  <a:pt x="4617720" y="731520"/>
                </a:cubicBezTo>
                <a:cubicBezTo>
                  <a:pt x="4632401" y="724179"/>
                  <a:pt x="4648759" y="720573"/>
                  <a:pt x="4663440" y="713232"/>
                </a:cubicBezTo>
                <a:cubicBezTo>
                  <a:pt x="4673270" y="708317"/>
                  <a:pt x="4681042" y="699859"/>
                  <a:pt x="4690872" y="694944"/>
                </a:cubicBezTo>
                <a:cubicBezTo>
                  <a:pt x="4699493" y="690633"/>
                  <a:pt x="4709683" y="690111"/>
                  <a:pt x="4718305" y="685800"/>
                </a:cubicBezTo>
                <a:cubicBezTo>
                  <a:pt x="4728135" y="680885"/>
                  <a:pt x="4736194" y="672964"/>
                  <a:pt x="4745736" y="667512"/>
                </a:cubicBezTo>
                <a:cubicBezTo>
                  <a:pt x="4757571" y="660749"/>
                  <a:pt x="4771407" y="657403"/>
                  <a:pt x="4782312" y="649224"/>
                </a:cubicBezTo>
                <a:cubicBezTo>
                  <a:pt x="4796106" y="638879"/>
                  <a:pt x="4806696" y="624840"/>
                  <a:pt x="4818888" y="612648"/>
                </a:cubicBezTo>
                <a:cubicBezTo>
                  <a:pt x="4839221" y="592315"/>
                  <a:pt x="4866796" y="580697"/>
                  <a:pt x="4892040" y="566928"/>
                </a:cubicBezTo>
                <a:cubicBezTo>
                  <a:pt x="4900502" y="562313"/>
                  <a:pt x="4911452" y="563131"/>
                  <a:pt x="4919472" y="557784"/>
                </a:cubicBezTo>
                <a:cubicBezTo>
                  <a:pt x="4930232" y="550611"/>
                  <a:pt x="4937760" y="539496"/>
                  <a:pt x="4946904" y="530352"/>
                </a:cubicBezTo>
                <a:close/>
                <a:moveTo>
                  <a:pt x="5129784" y="374904"/>
                </a:moveTo>
                <a:lnTo>
                  <a:pt x="5047488" y="384048"/>
                </a:lnTo>
                <a:lnTo>
                  <a:pt x="5102090" y="427729"/>
                </a:lnTo>
                <a:lnTo>
                  <a:pt x="5084064" y="457200"/>
                </a:lnTo>
                <a:cubicBezTo>
                  <a:pt x="5078043" y="464726"/>
                  <a:pt x="5065253" y="462033"/>
                  <a:pt x="5056632" y="466344"/>
                </a:cubicBezTo>
                <a:cubicBezTo>
                  <a:pt x="5046802" y="471259"/>
                  <a:pt x="5039030" y="479717"/>
                  <a:pt x="5029200" y="484632"/>
                </a:cubicBezTo>
                <a:cubicBezTo>
                  <a:pt x="4988956" y="504754"/>
                  <a:pt x="5000279" y="480520"/>
                  <a:pt x="4965109" y="512775"/>
                </a:cubicBezTo>
                <a:lnTo>
                  <a:pt x="4951493" y="525922"/>
                </a:lnTo>
                <a:lnTo>
                  <a:pt x="4952969" y="518612"/>
                </a:lnTo>
                <a:cubicBezTo>
                  <a:pt x="4954558" y="508435"/>
                  <a:pt x="4957172" y="499123"/>
                  <a:pt x="4965192" y="493776"/>
                </a:cubicBezTo>
                <a:lnTo>
                  <a:pt x="4992624" y="475488"/>
                </a:lnTo>
                <a:cubicBezTo>
                  <a:pt x="4998720" y="466344"/>
                  <a:pt x="5005997" y="457886"/>
                  <a:pt x="5010912" y="448056"/>
                </a:cubicBezTo>
                <a:cubicBezTo>
                  <a:pt x="5015223" y="439435"/>
                  <a:pt x="5029695" y="420624"/>
                  <a:pt x="5020056" y="420624"/>
                </a:cubicBezTo>
                <a:cubicBezTo>
                  <a:pt x="5009066" y="420624"/>
                  <a:pt x="5009539" y="440285"/>
                  <a:pt x="5001768" y="448056"/>
                </a:cubicBezTo>
                <a:cubicBezTo>
                  <a:pt x="4993997" y="455827"/>
                  <a:pt x="4982550" y="459043"/>
                  <a:pt x="4974336" y="466344"/>
                </a:cubicBezTo>
                <a:cubicBezTo>
                  <a:pt x="4955006" y="483527"/>
                  <a:pt x="4940991" y="506862"/>
                  <a:pt x="4919472" y="521208"/>
                </a:cubicBezTo>
                <a:lnTo>
                  <a:pt x="4782312" y="612648"/>
                </a:lnTo>
                <a:lnTo>
                  <a:pt x="4754880" y="630936"/>
                </a:lnTo>
                <a:cubicBezTo>
                  <a:pt x="4745736" y="637032"/>
                  <a:pt x="4737874" y="645749"/>
                  <a:pt x="4727448" y="649224"/>
                </a:cubicBezTo>
                <a:cubicBezTo>
                  <a:pt x="4718305" y="652272"/>
                  <a:pt x="4708637" y="654057"/>
                  <a:pt x="4700016" y="658368"/>
                </a:cubicBezTo>
                <a:cubicBezTo>
                  <a:pt x="4629112" y="693820"/>
                  <a:pt x="4714103" y="662816"/>
                  <a:pt x="4645152" y="685800"/>
                </a:cubicBezTo>
                <a:cubicBezTo>
                  <a:pt x="4583472" y="747480"/>
                  <a:pt x="4614824" y="732485"/>
                  <a:pt x="4562856" y="749808"/>
                </a:cubicBezTo>
                <a:cubicBezTo>
                  <a:pt x="4558408" y="756480"/>
                  <a:pt x="4555137" y="761595"/>
                  <a:pt x="4552704" y="765494"/>
                </a:cubicBezTo>
                <a:lnTo>
                  <a:pt x="4552471" y="765876"/>
                </a:lnTo>
                <a:lnTo>
                  <a:pt x="4537453" y="775888"/>
                </a:lnTo>
                <a:lnTo>
                  <a:pt x="4536471" y="775721"/>
                </a:lnTo>
                <a:lnTo>
                  <a:pt x="4522382" y="780996"/>
                </a:lnTo>
                <a:lnTo>
                  <a:pt x="4507401" y="785310"/>
                </a:lnTo>
                <a:cubicBezTo>
                  <a:pt x="4497892" y="787567"/>
                  <a:pt x="4488580" y="790182"/>
                  <a:pt x="4480560" y="795528"/>
                </a:cubicBezTo>
                <a:cubicBezTo>
                  <a:pt x="4471416" y="801624"/>
                  <a:pt x="4461571" y="806781"/>
                  <a:pt x="4453128" y="813816"/>
                </a:cubicBezTo>
                <a:cubicBezTo>
                  <a:pt x="4443194" y="822095"/>
                  <a:pt x="4413428" y="845337"/>
                  <a:pt x="4425696" y="841248"/>
                </a:cubicBezTo>
                <a:cubicBezTo>
                  <a:pt x="4416552" y="844296"/>
                  <a:pt x="4406726" y="845777"/>
                  <a:pt x="4398264" y="850392"/>
                </a:cubicBezTo>
                <a:cubicBezTo>
                  <a:pt x="4373020" y="864161"/>
                  <a:pt x="4345446" y="875779"/>
                  <a:pt x="4325112" y="896112"/>
                </a:cubicBezTo>
                <a:cubicBezTo>
                  <a:pt x="4290864" y="930360"/>
                  <a:pt x="4309948" y="919455"/>
                  <a:pt x="4270248" y="932688"/>
                </a:cubicBezTo>
                <a:cubicBezTo>
                  <a:pt x="4260231" y="942706"/>
                  <a:pt x="4252997" y="949883"/>
                  <a:pt x="4247885" y="954922"/>
                </a:cubicBezTo>
                <a:lnTo>
                  <a:pt x="4239181" y="963417"/>
                </a:lnTo>
                <a:lnTo>
                  <a:pt x="4237347" y="965126"/>
                </a:lnTo>
                <a:cubicBezTo>
                  <a:pt x="4236632" y="965827"/>
                  <a:pt x="4236711" y="965796"/>
                  <a:pt x="4238245" y="964330"/>
                </a:cubicBezTo>
                <a:lnTo>
                  <a:pt x="4239181" y="963417"/>
                </a:lnTo>
                <a:lnTo>
                  <a:pt x="4241205" y="961530"/>
                </a:lnTo>
                <a:cubicBezTo>
                  <a:pt x="4247749" y="955680"/>
                  <a:pt x="4256355" y="949361"/>
                  <a:pt x="4224528" y="987552"/>
                </a:cubicBezTo>
                <a:cubicBezTo>
                  <a:pt x="4202526" y="1013954"/>
                  <a:pt x="4196637" y="1015290"/>
                  <a:pt x="4169664" y="1033272"/>
                </a:cubicBezTo>
                <a:cubicBezTo>
                  <a:pt x="4163568" y="1042416"/>
                  <a:pt x="4159147" y="1052933"/>
                  <a:pt x="4151376" y="1060704"/>
                </a:cubicBezTo>
                <a:cubicBezTo>
                  <a:pt x="4143605" y="1068475"/>
                  <a:pt x="4131181" y="1070721"/>
                  <a:pt x="4123944" y="1078992"/>
                </a:cubicBezTo>
                <a:cubicBezTo>
                  <a:pt x="4109470" y="1095533"/>
                  <a:pt x="4099560" y="1115568"/>
                  <a:pt x="4087368" y="1133856"/>
                </a:cubicBezTo>
                <a:lnTo>
                  <a:pt x="4069080" y="1161288"/>
                </a:lnTo>
                <a:cubicBezTo>
                  <a:pt x="4062984" y="1170432"/>
                  <a:pt x="4054267" y="1178294"/>
                  <a:pt x="4050792" y="1188720"/>
                </a:cubicBezTo>
                <a:lnTo>
                  <a:pt x="4023360" y="1271016"/>
                </a:lnTo>
                <a:lnTo>
                  <a:pt x="4014216" y="1298448"/>
                </a:lnTo>
                <a:cubicBezTo>
                  <a:pt x="4014289" y="1299545"/>
                  <a:pt x="4019996" y="1452949"/>
                  <a:pt x="4032504" y="1490472"/>
                </a:cubicBezTo>
                <a:cubicBezTo>
                  <a:pt x="4035979" y="1500898"/>
                  <a:pt x="4044696" y="1508760"/>
                  <a:pt x="4050792" y="1517904"/>
                </a:cubicBezTo>
                <a:cubicBezTo>
                  <a:pt x="4054773" y="1537809"/>
                  <a:pt x="4056490" y="1576567"/>
                  <a:pt x="4078224" y="1591056"/>
                </a:cubicBezTo>
                <a:cubicBezTo>
                  <a:pt x="4088681" y="1598027"/>
                  <a:pt x="4102608" y="1597152"/>
                  <a:pt x="4114800" y="1600200"/>
                </a:cubicBezTo>
                <a:cubicBezTo>
                  <a:pt x="4136136" y="1597152"/>
                  <a:pt x="4157549" y="1594599"/>
                  <a:pt x="4178808" y="1591056"/>
                </a:cubicBezTo>
                <a:cubicBezTo>
                  <a:pt x="4213634" y="1585252"/>
                  <a:pt x="4228224" y="1580988"/>
                  <a:pt x="4261104" y="1572768"/>
                </a:cubicBezTo>
                <a:cubicBezTo>
                  <a:pt x="4273586" y="1564447"/>
                  <a:pt x="4282102" y="1558701"/>
                  <a:pt x="4287679" y="1554899"/>
                </a:cubicBezTo>
                <a:lnTo>
                  <a:pt x="4293181" y="1551087"/>
                </a:lnTo>
                <a:lnTo>
                  <a:pt x="4286267" y="1556232"/>
                </a:lnTo>
                <a:cubicBezTo>
                  <a:pt x="4275026" y="1565076"/>
                  <a:pt x="4266065" y="1574860"/>
                  <a:pt x="4325112" y="1545336"/>
                </a:cubicBezTo>
                <a:cubicBezTo>
                  <a:pt x="4344771" y="1535506"/>
                  <a:pt x="4361688" y="1520952"/>
                  <a:pt x="4379976" y="1508760"/>
                </a:cubicBezTo>
                <a:cubicBezTo>
                  <a:pt x="4389120" y="1502664"/>
                  <a:pt x="4396982" y="1493947"/>
                  <a:pt x="4407408" y="1490472"/>
                </a:cubicBezTo>
                <a:cubicBezTo>
                  <a:pt x="4416552" y="1487424"/>
                  <a:pt x="4426414" y="1486009"/>
                  <a:pt x="4434840" y="1481328"/>
                </a:cubicBezTo>
                <a:cubicBezTo>
                  <a:pt x="4436160" y="1480595"/>
                  <a:pt x="4510285" y="1427664"/>
                  <a:pt x="4526280" y="1426464"/>
                </a:cubicBezTo>
                <a:cubicBezTo>
                  <a:pt x="4635743" y="1418254"/>
                  <a:pt x="4745736" y="1420368"/>
                  <a:pt x="4855464" y="1417320"/>
                </a:cubicBezTo>
                <a:cubicBezTo>
                  <a:pt x="4917217" y="1396736"/>
                  <a:pt x="4841203" y="1420489"/>
                  <a:pt x="4937760" y="1399032"/>
                </a:cubicBezTo>
                <a:cubicBezTo>
                  <a:pt x="4947169" y="1396941"/>
                  <a:pt x="4955741" y="1391778"/>
                  <a:pt x="4965192" y="1389888"/>
                </a:cubicBezTo>
                <a:cubicBezTo>
                  <a:pt x="4986326" y="1385661"/>
                  <a:pt x="5008066" y="1384971"/>
                  <a:pt x="5029200" y="1380744"/>
                </a:cubicBezTo>
                <a:cubicBezTo>
                  <a:pt x="5053846" y="1375815"/>
                  <a:pt x="5102352" y="1362456"/>
                  <a:pt x="5102352" y="1362456"/>
                </a:cubicBezTo>
                <a:cubicBezTo>
                  <a:pt x="5111496" y="1356360"/>
                  <a:pt x="5119494" y="1348027"/>
                  <a:pt x="5129784" y="1344168"/>
                </a:cubicBezTo>
                <a:cubicBezTo>
                  <a:pt x="5144336" y="1338711"/>
                  <a:pt x="5160426" y="1338793"/>
                  <a:pt x="5175504" y="1335024"/>
                </a:cubicBezTo>
                <a:cubicBezTo>
                  <a:pt x="5184855" y="1332686"/>
                  <a:pt x="5193637" y="1328416"/>
                  <a:pt x="5202936" y="1325880"/>
                </a:cubicBezTo>
                <a:cubicBezTo>
                  <a:pt x="5227185" y="1319267"/>
                  <a:pt x="5252243" y="1315540"/>
                  <a:pt x="5276088" y="1307592"/>
                </a:cubicBezTo>
                <a:cubicBezTo>
                  <a:pt x="5285232" y="1304544"/>
                  <a:pt x="5294069" y="1300338"/>
                  <a:pt x="5303520" y="1298448"/>
                </a:cubicBezTo>
                <a:cubicBezTo>
                  <a:pt x="5324654" y="1294221"/>
                  <a:pt x="5367528" y="1289304"/>
                  <a:pt x="5367528" y="1289304"/>
                </a:cubicBezTo>
                <a:lnTo>
                  <a:pt x="5687568" y="896112"/>
                </a:lnTo>
                <a:lnTo>
                  <a:pt x="5102090" y="427729"/>
                </a:lnTo>
                <a:lnTo>
                  <a:pt x="5108561" y="417150"/>
                </a:lnTo>
                <a:cubicBezTo>
                  <a:pt x="5115635" y="403068"/>
                  <a:pt x="5122164" y="388620"/>
                  <a:pt x="5129784" y="374904"/>
                </a:cubicBezTo>
                <a:close/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3" y="4972173"/>
                </a:lnTo>
                <a:cubicBezTo>
                  <a:pt x="4573184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6" y="4732288"/>
                </a:cubicBezTo>
                <a:cubicBezTo>
                  <a:pt x="4366574" y="4676037"/>
                  <a:pt x="4327308" y="4610810"/>
                  <a:pt x="4274325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7" y="4511315"/>
                  <a:pt x="4220536" y="4495459"/>
                  <a:pt x="4208902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28757" y="4998467"/>
                </a:lnTo>
                <a:lnTo>
                  <a:pt x="852652" y="4694887"/>
                </a:lnTo>
                <a:lnTo>
                  <a:pt x="857930" y="4685713"/>
                </a:lnTo>
                <a:lnTo>
                  <a:pt x="0" y="4192161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pic>
        <p:nvPicPr>
          <p:cNvPr id="14" name="Picture 1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5B5CED2-79C6-4AA0-A3F4-B39DFA2977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71624"/>
            <a:ext cx="10817407" cy="6086376"/>
          </a:xfrm>
          <a:custGeom>
            <a:avLst/>
            <a:gdLst>
              <a:gd name="connsiteX0" fmla="*/ 492446 w 10820225"/>
              <a:gd name="connsiteY0" fmla="*/ 4251683 h 6086376"/>
              <a:gd name="connsiteX1" fmla="*/ 273416 w 10820225"/>
              <a:gd name="connsiteY1" fmla="*/ 4264460 h 6086376"/>
              <a:gd name="connsiteX2" fmla="*/ 210835 w 10820225"/>
              <a:gd name="connsiteY2" fmla="*/ 4315565 h 6086376"/>
              <a:gd name="connsiteX3" fmla="*/ 179545 w 10820225"/>
              <a:gd name="connsiteY3" fmla="*/ 4341116 h 6086376"/>
              <a:gd name="connsiteX4" fmla="*/ 195191 w 10820225"/>
              <a:gd name="connsiteY4" fmla="*/ 4468877 h 6086376"/>
              <a:gd name="connsiteX5" fmla="*/ 289060 w 10820225"/>
              <a:gd name="connsiteY5" fmla="*/ 4494430 h 6086376"/>
              <a:gd name="connsiteX6" fmla="*/ 445511 w 10820225"/>
              <a:gd name="connsiteY6" fmla="*/ 4481653 h 6086376"/>
              <a:gd name="connsiteX7" fmla="*/ 539381 w 10820225"/>
              <a:gd name="connsiteY7" fmla="*/ 4417773 h 6086376"/>
              <a:gd name="connsiteX8" fmla="*/ 633251 w 10820225"/>
              <a:gd name="connsiteY8" fmla="*/ 4353893 h 6086376"/>
              <a:gd name="connsiteX9" fmla="*/ 523736 w 10820225"/>
              <a:gd name="connsiteY9" fmla="*/ 4277237 h 6086376"/>
              <a:gd name="connsiteX10" fmla="*/ 492446 w 10820225"/>
              <a:gd name="connsiteY10" fmla="*/ 4251683 h 6086376"/>
              <a:gd name="connsiteX11" fmla="*/ 5336325 w 10820225"/>
              <a:gd name="connsiteY11" fmla="*/ 0 h 6086376"/>
              <a:gd name="connsiteX12" fmla="*/ 10820225 w 10820225"/>
              <a:gd name="connsiteY12" fmla="*/ 0 h 6086376"/>
              <a:gd name="connsiteX13" fmla="*/ 10820225 w 10820225"/>
              <a:gd name="connsiteY13" fmla="*/ 6086376 h 6086376"/>
              <a:gd name="connsiteX14" fmla="*/ 0 w 10820225"/>
              <a:gd name="connsiteY14" fmla="*/ 6086376 h 6086376"/>
              <a:gd name="connsiteX15" fmla="*/ 0 w 10820225"/>
              <a:gd name="connsiteY15" fmla="*/ 3659902 h 6086376"/>
              <a:gd name="connsiteX16" fmla="*/ 96311 w 10820225"/>
              <a:gd name="connsiteY16" fmla="*/ 3701435 h 6086376"/>
              <a:gd name="connsiteX17" fmla="*/ 635177 w 10820225"/>
              <a:gd name="connsiteY17" fmla="*/ 3851182 h 6086376"/>
              <a:gd name="connsiteX18" fmla="*/ 737972 w 10820225"/>
              <a:gd name="connsiteY18" fmla="*/ 3865227 h 6086376"/>
              <a:gd name="connsiteX19" fmla="*/ 422167 w 10820225"/>
              <a:gd name="connsiteY19" fmla="*/ 3861178 h 6086376"/>
              <a:gd name="connsiteX20" fmla="*/ 379951 w 10820225"/>
              <a:gd name="connsiteY20" fmla="*/ 3850624 h 6086376"/>
              <a:gd name="connsiteX21" fmla="*/ 327179 w 10820225"/>
              <a:gd name="connsiteY21" fmla="*/ 3840069 h 6086376"/>
              <a:gd name="connsiteX22" fmla="*/ 295517 w 10820225"/>
              <a:gd name="connsiteY22" fmla="*/ 3829515 h 6086376"/>
              <a:gd name="connsiteX23" fmla="*/ 200530 w 10820225"/>
              <a:gd name="connsiteY23" fmla="*/ 3808407 h 6086376"/>
              <a:gd name="connsiteX24" fmla="*/ 84434 w 10820225"/>
              <a:gd name="connsiteY24" fmla="*/ 3818961 h 6086376"/>
              <a:gd name="connsiteX25" fmla="*/ 105542 w 10820225"/>
              <a:gd name="connsiteY25" fmla="*/ 3882286 h 6086376"/>
              <a:gd name="connsiteX26" fmla="*/ 168867 w 10820225"/>
              <a:gd name="connsiteY26" fmla="*/ 3903394 h 6086376"/>
              <a:gd name="connsiteX27" fmla="*/ 189975 w 10820225"/>
              <a:gd name="connsiteY27" fmla="*/ 3924503 h 6086376"/>
              <a:gd name="connsiteX28" fmla="*/ 221638 w 10820225"/>
              <a:gd name="connsiteY28" fmla="*/ 3945611 h 6086376"/>
              <a:gd name="connsiteX29" fmla="*/ 263855 w 10820225"/>
              <a:gd name="connsiteY29" fmla="*/ 3998382 h 6086376"/>
              <a:gd name="connsiteX30" fmla="*/ 295517 w 10820225"/>
              <a:gd name="connsiteY30" fmla="*/ 4008937 h 6086376"/>
              <a:gd name="connsiteX31" fmla="*/ 348288 w 10820225"/>
              <a:gd name="connsiteY31" fmla="*/ 4061707 h 6086376"/>
              <a:gd name="connsiteX32" fmla="*/ 369396 w 10820225"/>
              <a:gd name="connsiteY32" fmla="*/ 4125032 h 6086376"/>
              <a:gd name="connsiteX33" fmla="*/ 496047 w 10820225"/>
              <a:gd name="connsiteY33" fmla="*/ 4135586 h 6086376"/>
              <a:gd name="connsiteX34" fmla="*/ 559371 w 10820225"/>
              <a:gd name="connsiteY34" fmla="*/ 4167249 h 6086376"/>
              <a:gd name="connsiteX35" fmla="*/ 622696 w 10820225"/>
              <a:gd name="connsiteY35" fmla="*/ 4198911 h 6086376"/>
              <a:gd name="connsiteX36" fmla="*/ 643805 w 10820225"/>
              <a:gd name="connsiteY36" fmla="*/ 4220020 h 6086376"/>
              <a:gd name="connsiteX37" fmla="*/ 675467 w 10820225"/>
              <a:gd name="connsiteY37" fmla="*/ 4230574 h 6086376"/>
              <a:gd name="connsiteX38" fmla="*/ 707130 w 10820225"/>
              <a:gd name="connsiteY38" fmla="*/ 4251682 h 6086376"/>
              <a:gd name="connsiteX39" fmla="*/ 770455 w 10820225"/>
              <a:gd name="connsiteY39" fmla="*/ 4283345 h 6086376"/>
              <a:gd name="connsiteX40" fmla="*/ 812671 w 10820225"/>
              <a:gd name="connsiteY40" fmla="*/ 4336116 h 6086376"/>
              <a:gd name="connsiteX41" fmla="*/ 844334 w 10820225"/>
              <a:gd name="connsiteY41" fmla="*/ 4357224 h 6086376"/>
              <a:gd name="connsiteX42" fmla="*/ 886551 w 10820225"/>
              <a:gd name="connsiteY42" fmla="*/ 4409995 h 6086376"/>
              <a:gd name="connsiteX43" fmla="*/ 960430 w 10820225"/>
              <a:gd name="connsiteY43" fmla="*/ 4441658 h 6086376"/>
              <a:gd name="connsiteX44" fmla="*/ 1530356 w 10820225"/>
              <a:gd name="connsiteY44" fmla="*/ 4409995 h 6086376"/>
              <a:gd name="connsiteX45" fmla="*/ 1551463 w 10820225"/>
              <a:gd name="connsiteY45" fmla="*/ 4388886 h 6086376"/>
              <a:gd name="connsiteX46" fmla="*/ 1583126 w 10820225"/>
              <a:gd name="connsiteY46" fmla="*/ 4367778 h 6086376"/>
              <a:gd name="connsiteX47" fmla="*/ 1604235 w 10820225"/>
              <a:gd name="connsiteY47" fmla="*/ 4346669 h 6086376"/>
              <a:gd name="connsiteX48" fmla="*/ 1688668 w 10820225"/>
              <a:gd name="connsiteY48" fmla="*/ 4325561 h 6086376"/>
              <a:gd name="connsiteX49" fmla="*/ 1751993 w 10820225"/>
              <a:gd name="connsiteY49" fmla="*/ 4293899 h 6086376"/>
              <a:gd name="connsiteX50" fmla="*/ 1836426 w 10820225"/>
              <a:gd name="connsiteY50" fmla="*/ 4272790 h 6086376"/>
              <a:gd name="connsiteX51" fmla="*/ 2015847 w 10820225"/>
              <a:gd name="connsiteY51" fmla="*/ 4262237 h 6086376"/>
              <a:gd name="connsiteX52" fmla="*/ 2047510 w 10820225"/>
              <a:gd name="connsiteY52" fmla="*/ 4251682 h 6086376"/>
              <a:gd name="connsiteX53" fmla="*/ 2131943 w 10820225"/>
              <a:gd name="connsiteY53" fmla="*/ 4241128 h 6086376"/>
              <a:gd name="connsiteX54" fmla="*/ 2163605 w 10820225"/>
              <a:gd name="connsiteY54" fmla="*/ 4220020 h 6086376"/>
              <a:gd name="connsiteX55" fmla="*/ 2205822 w 10820225"/>
              <a:gd name="connsiteY55" fmla="*/ 4209465 h 6086376"/>
              <a:gd name="connsiteX56" fmla="*/ 2269148 w 10820225"/>
              <a:gd name="connsiteY56" fmla="*/ 4177803 h 6086376"/>
              <a:gd name="connsiteX57" fmla="*/ 2300810 w 10820225"/>
              <a:gd name="connsiteY57" fmla="*/ 4156695 h 6086376"/>
              <a:gd name="connsiteX58" fmla="*/ 2343027 w 10820225"/>
              <a:gd name="connsiteY58" fmla="*/ 4135586 h 6086376"/>
              <a:gd name="connsiteX59" fmla="*/ 2374689 w 10820225"/>
              <a:gd name="connsiteY59" fmla="*/ 4114478 h 6086376"/>
              <a:gd name="connsiteX60" fmla="*/ 2416906 w 10820225"/>
              <a:gd name="connsiteY60" fmla="*/ 4093369 h 6086376"/>
              <a:gd name="connsiteX61" fmla="*/ 2448569 w 10820225"/>
              <a:gd name="connsiteY61" fmla="*/ 4061707 h 6086376"/>
              <a:gd name="connsiteX62" fmla="*/ 2511893 w 10820225"/>
              <a:gd name="connsiteY62" fmla="*/ 4030045 h 6086376"/>
              <a:gd name="connsiteX63" fmla="*/ 2543556 w 10820225"/>
              <a:gd name="connsiteY63" fmla="*/ 3998382 h 6086376"/>
              <a:gd name="connsiteX64" fmla="*/ 2575218 w 10820225"/>
              <a:gd name="connsiteY64" fmla="*/ 3987828 h 6086376"/>
              <a:gd name="connsiteX65" fmla="*/ 2617435 w 10820225"/>
              <a:gd name="connsiteY65" fmla="*/ 3945611 h 6086376"/>
              <a:gd name="connsiteX66" fmla="*/ 2638544 w 10820225"/>
              <a:gd name="connsiteY66" fmla="*/ 3924503 h 6086376"/>
              <a:gd name="connsiteX67" fmla="*/ 2680760 w 10820225"/>
              <a:gd name="connsiteY67" fmla="*/ 3892841 h 6086376"/>
              <a:gd name="connsiteX68" fmla="*/ 2712423 w 10820225"/>
              <a:gd name="connsiteY68" fmla="*/ 3871732 h 6086376"/>
              <a:gd name="connsiteX69" fmla="*/ 2775748 w 10820225"/>
              <a:gd name="connsiteY69" fmla="*/ 3787299 h 6086376"/>
              <a:gd name="connsiteX70" fmla="*/ 2796856 w 10820225"/>
              <a:gd name="connsiteY70" fmla="*/ 3766190 h 6086376"/>
              <a:gd name="connsiteX71" fmla="*/ 2839072 w 10820225"/>
              <a:gd name="connsiteY71" fmla="*/ 3692311 h 6086376"/>
              <a:gd name="connsiteX72" fmla="*/ 2860181 w 10820225"/>
              <a:gd name="connsiteY72" fmla="*/ 3671203 h 6086376"/>
              <a:gd name="connsiteX73" fmla="*/ 2881289 w 10820225"/>
              <a:gd name="connsiteY73" fmla="*/ 3639541 h 6086376"/>
              <a:gd name="connsiteX74" fmla="*/ 2891844 w 10820225"/>
              <a:gd name="connsiteY74" fmla="*/ 3607877 h 6086376"/>
              <a:gd name="connsiteX75" fmla="*/ 2923506 w 10820225"/>
              <a:gd name="connsiteY75" fmla="*/ 3586769 h 6086376"/>
              <a:gd name="connsiteX76" fmla="*/ 2944614 w 10820225"/>
              <a:gd name="connsiteY76" fmla="*/ 3544553 h 6086376"/>
              <a:gd name="connsiteX77" fmla="*/ 2976276 w 10820225"/>
              <a:gd name="connsiteY77" fmla="*/ 3523445 h 6086376"/>
              <a:gd name="connsiteX78" fmla="*/ 2986831 w 10820225"/>
              <a:gd name="connsiteY78" fmla="*/ 3481228 h 6086376"/>
              <a:gd name="connsiteX79" fmla="*/ 3039602 w 10820225"/>
              <a:gd name="connsiteY79" fmla="*/ 3428457 h 6086376"/>
              <a:gd name="connsiteX80" fmla="*/ 3071265 w 10820225"/>
              <a:gd name="connsiteY80" fmla="*/ 3322915 h 6086376"/>
              <a:gd name="connsiteX81" fmla="*/ 3081819 w 10820225"/>
              <a:gd name="connsiteY81" fmla="*/ 3291253 h 6086376"/>
              <a:gd name="connsiteX82" fmla="*/ 3081315 w 10820225"/>
              <a:gd name="connsiteY82" fmla="*/ 3282755 h 6086376"/>
              <a:gd name="connsiteX83" fmla="*/ 3243646 w 10820225"/>
              <a:gd name="connsiteY83" fmla="*/ 3150677 h 6086376"/>
              <a:gd name="connsiteX84" fmla="*/ 4084464 w 10820225"/>
              <a:gd name="connsiteY84" fmla="*/ 1333454 h 6086376"/>
              <a:gd name="connsiteX85" fmla="*/ 4061401 w 10820225"/>
              <a:gd name="connsiteY85" fmla="*/ 1006138 h 6086376"/>
              <a:gd name="connsiteX86" fmla="*/ 4008579 w 10820225"/>
              <a:gd name="connsiteY86" fmla="*/ 758994 h 6086376"/>
              <a:gd name="connsiteX87" fmla="*/ 4020549 w 10820225"/>
              <a:gd name="connsiteY87" fmla="*/ 758304 h 6086376"/>
              <a:gd name="connsiteX88" fmla="*/ 4078132 w 10820225"/>
              <a:gd name="connsiteY88" fmla="*/ 752763 h 6086376"/>
              <a:gd name="connsiteX89" fmla="*/ 4104729 w 10820225"/>
              <a:gd name="connsiteY89" fmla="*/ 726167 h 6086376"/>
              <a:gd name="connsiteX90" fmla="*/ 4131325 w 10820225"/>
              <a:gd name="connsiteY90" fmla="*/ 717301 h 6086376"/>
              <a:gd name="connsiteX91" fmla="*/ 4133839 w 10820225"/>
              <a:gd name="connsiteY91" fmla="*/ 713530 h 6086376"/>
              <a:gd name="connsiteX92" fmla="*/ 4134559 w 10820225"/>
              <a:gd name="connsiteY92" fmla="*/ 778537 h 6086376"/>
              <a:gd name="connsiteX93" fmla="*/ 4142232 w 10820225"/>
              <a:gd name="connsiteY93" fmla="*/ 910872 h 6086376"/>
              <a:gd name="connsiteX94" fmla="*/ 4169664 w 10820225"/>
              <a:gd name="connsiteY94" fmla="*/ 929160 h 6086376"/>
              <a:gd name="connsiteX95" fmla="*/ 4206240 w 10820225"/>
              <a:gd name="connsiteY95" fmla="*/ 974880 h 6086376"/>
              <a:gd name="connsiteX96" fmla="*/ 4270248 w 10820225"/>
              <a:gd name="connsiteY96" fmla="*/ 1029744 h 6086376"/>
              <a:gd name="connsiteX97" fmla="*/ 4334256 w 10820225"/>
              <a:gd name="connsiteY97" fmla="*/ 1084608 h 6086376"/>
              <a:gd name="connsiteX98" fmla="*/ 4398264 w 10820225"/>
              <a:gd name="connsiteY98" fmla="*/ 1121184 h 6086376"/>
              <a:gd name="connsiteX99" fmla="*/ 4480560 w 10820225"/>
              <a:gd name="connsiteY99" fmla="*/ 1176048 h 6086376"/>
              <a:gd name="connsiteX100" fmla="*/ 4507992 w 10820225"/>
              <a:gd name="connsiteY100" fmla="*/ 1194336 h 6086376"/>
              <a:gd name="connsiteX101" fmla="*/ 4581144 w 10820225"/>
              <a:gd name="connsiteY101" fmla="*/ 1230912 h 6086376"/>
              <a:gd name="connsiteX102" fmla="*/ 4617720 w 10820225"/>
              <a:gd name="connsiteY102" fmla="*/ 1240056 h 6086376"/>
              <a:gd name="connsiteX103" fmla="*/ 4690872 w 10820225"/>
              <a:gd name="connsiteY103" fmla="*/ 1276632 h 6086376"/>
              <a:gd name="connsiteX104" fmla="*/ 4718304 w 10820225"/>
              <a:gd name="connsiteY104" fmla="*/ 1304064 h 6086376"/>
              <a:gd name="connsiteX105" fmla="*/ 4754880 w 10820225"/>
              <a:gd name="connsiteY105" fmla="*/ 1313208 h 6086376"/>
              <a:gd name="connsiteX106" fmla="*/ 4782312 w 10820225"/>
              <a:gd name="connsiteY106" fmla="*/ 1322352 h 6086376"/>
              <a:gd name="connsiteX107" fmla="*/ 4809744 w 10820225"/>
              <a:gd name="connsiteY107" fmla="*/ 1340640 h 6086376"/>
              <a:gd name="connsiteX108" fmla="*/ 4855464 w 10820225"/>
              <a:gd name="connsiteY108" fmla="*/ 1349784 h 6086376"/>
              <a:gd name="connsiteX109" fmla="*/ 4882896 w 10820225"/>
              <a:gd name="connsiteY109" fmla="*/ 1358928 h 6086376"/>
              <a:gd name="connsiteX110" fmla="*/ 4965192 w 10820225"/>
              <a:gd name="connsiteY110" fmla="*/ 1349784 h 6086376"/>
              <a:gd name="connsiteX111" fmla="*/ 4974336 w 10820225"/>
              <a:gd name="connsiteY111" fmla="*/ 1313208 h 6086376"/>
              <a:gd name="connsiteX112" fmla="*/ 5010912 w 10820225"/>
              <a:gd name="connsiteY112" fmla="*/ 1258344 h 6086376"/>
              <a:gd name="connsiteX113" fmla="*/ 5020056 w 10820225"/>
              <a:gd name="connsiteY113" fmla="*/ 1230912 h 6086376"/>
              <a:gd name="connsiteX114" fmla="*/ 5074920 w 10820225"/>
              <a:gd name="connsiteY114" fmla="*/ 1166904 h 6086376"/>
              <a:gd name="connsiteX115" fmla="*/ 5102352 w 10820225"/>
              <a:gd name="connsiteY115" fmla="*/ 1112040 h 6086376"/>
              <a:gd name="connsiteX116" fmla="*/ 5129784 w 10820225"/>
              <a:gd name="connsiteY116" fmla="*/ 1084608 h 6086376"/>
              <a:gd name="connsiteX117" fmla="*/ 5166360 w 10820225"/>
              <a:gd name="connsiteY117" fmla="*/ 929160 h 6086376"/>
              <a:gd name="connsiteX118" fmla="*/ 5184648 w 10820225"/>
              <a:gd name="connsiteY118" fmla="*/ 837720 h 6086376"/>
              <a:gd name="connsiteX119" fmla="*/ 5175504 w 10820225"/>
              <a:gd name="connsiteY119" fmla="*/ 746280 h 6086376"/>
              <a:gd name="connsiteX120" fmla="*/ 5138928 w 10820225"/>
              <a:gd name="connsiteY120" fmla="*/ 682272 h 6086376"/>
              <a:gd name="connsiteX121" fmla="*/ 5120640 w 10820225"/>
              <a:gd name="connsiteY121" fmla="*/ 645696 h 6086376"/>
              <a:gd name="connsiteX122" fmla="*/ 5065776 w 10820225"/>
              <a:gd name="connsiteY122" fmla="*/ 581688 h 6086376"/>
              <a:gd name="connsiteX123" fmla="*/ 5047488 w 10820225"/>
              <a:gd name="connsiteY123" fmla="*/ 554256 h 6086376"/>
              <a:gd name="connsiteX124" fmla="*/ 5020056 w 10820225"/>
              <a:gd name="connsiteY124" fmla="*/ 526824 h 6086376"/>
              <a:gd name="connsiteX125" fmla="*/ 4983480 w 10820225"/>
              <a:gd name="connsiteY125" fmla="*/ 471960 h 6086376"/>
              <a:gd name="connsiteX126" fmla="*/ 4928616 w 10820225"/>
              <a:gd name="connsiteY126" fmla="*/ 398808 h 6086376"/>
              <a:gd name="connsiteX127" fmla="*/ 4892040 w 10820225"/>
              <a:gd name="connsiteY127" fmla="*/ 353088 h 6086376"/>
              <a:gd name="connsiteX128" fmla="*/ 4837176 w 10820225"/>
              <a:gd name="connsiteY128" fmla="*/ 307368 h 6086376"/>
              <a:gd name="connsiteX129" fmla="*/ 4836199 w 10820225"/>
              <a:gd name="connsiteY129" fmla="*/ 306046 h 6086376"/>
              <a:gd name="connsiteX130" fmla="*/ 4844533 w 10820225"/>
              <a:gd name="connsiteY130" fmla="*/ 299670 h 6086376"/>
              <a:gd name="connsiteX131" fmla="*/ 4858297 w 10820225"/>
              <a:gd name="connsiteY131" fmla="*/ 291757 h 6086376"/>
              <a:gd name="connsiteX132" fmla="*/ 4911490 w 10820225"/>
              <a:gd name="connsiteY132" fmla="*/ 274026 h 6086376"/>
              <a:gd name="connsiteX133" fmla="*/ 4964683 w 10820225"/>
              <a:gd name="connsiteY133" fmla="*/ 238564 h 6086376"/>
              <a:gd name="connsiteX134" fmla="*/ 4991279 w 10820225"/>
              <a:gd name="connsiteY134" fmla="*/ 229699 h 6086376"/>
              <a:gd name="connsiteX135" fmla="*/ 5017876 w 10820225"/>
              <a:gd name="connsiteY135" fmla="*/ 211967 h 6086376"/>
              <a:gd name="connsiteX136" fmla="*/ 5044472 w 10820225"/>
              <a:gd name="connsiteY136" fmla="*/ 203102 h 6086376"/>
              <a:gd name="connsiteX137" fmla="*/ 5071069 w 10820225"/>
              <a:gd name="connsiteY137" fmla="*/ 185371 h 6086376"/>
              <a:gd name="connsiteX138" fmla="*/ 5097665 w 10820225"/>
              <a:gd name="connsiteY138" fmla="*/ 176506 h 6086376"/>
              <a:gd name="connsiteX139" fmla="*/ 5150858 w 10820225"/>
              <a:gd name="connsiteY139" fmla="*/ 132178 h 6086376"/>
              <a:gd name="connsiteX140" fmla="*/ 5177455 w 10820225"/>
              <a:gd name="connsiteY140" fmla="*/ 123312 h 6086376"/>
              <a:gd name="connsiteX141" fmla="*/ 5230648 w 10820225"/>
              <a:gd name="connsiteY141" fmla="*/ 87850 h 6086376"/>
              <a:gd name="connsiteX142" fmla="*/ 5292706 w 10820225"/>
              <a:gd name="connsiteY142" fmla="*/ 43523 h 6086376"/>
              <a:gd name="connsiteX143" fmla="*/ 5319303 w 10820225"/>
              <a:gd name="connsiteY143" fmla="*/ 25792 h 6086376"/>
              <a:gd name="connsiteX144" fmla="*/ 5335964 w 10820225"/>
              <a:gd name="connsiteY144" fmla="*/ 1035 h 6086376"/>
              <a:gd name="connsiteX145" fmla="*/ 3664374 w 10820225"/>
              <a:gd name="connsiteY145" fmla="*/ 0 h 6086376"/>
              <a:gd name="connsiteX146" fmla="*/ 4644048 w 10820225"/>
              <a:gd name="connsiteY146" fmla="*/ 0 h 6086376"/>
              <a:gd name="connsiteX147" fmla="*/ 4610601 w 10820225"/>
              <a:gd name="connsiteY147" fmla="*/ 18225 h 6086376"/>
              <a:gd name="connsiteX148" fmla="*/ 4574601 w 10820225"/>
              <a:gd name="connsiteY148" fmla="*/ 34657 h 6086376"/>
              <a:gd name="connsiteX149" fmla="*/ 4548004 w 10820225"/>
              <a:gd name="connsiteY149" fmla="*/ 43523 h 6086376"/>
              <a:gd name="connsiteX150" fmla="*/ 4494811 w 10820225"/>
              <a:gd name="connsiteY150" fmla="*/ 78985 h 6086376"/>
              <a:gd name="connsiteX151" fmla="*/ 4492676 w 10820225"/>
              <a:gd name="connsiteY151" fmla="*/ 79697 h 6086376"/>
              <a:gd name="connsiteX152" fmla="*/ 4489704 w 10820225"/>
              <a:gd name="connsiteY152" fmla="*/ 78768 h 6086376"/>
              <a:gd name="connsiteX153" fmla="*/ 4491194 w 10820225"/>
              <a:gd name="connsiteY153" fmla="*/ 80190 h 6086376"/>
              <a:gd name="connsiteX154" fmla="*/ 4441618 w 10820225"/>
              <a:gd name="connsiteY154" fmla="*/ 96716 h 6086376"/>
              <a:gd name="connsiteX155" fmla="*/ 4388425 w 10820225"/>
              <a:gd name="connsiteY155" fmla="*/ 132178 h 6086376"/>
              <a:gd name="connsiteX156" fmla="*/ 4335232 w 10820225"/>
              <a:gd name="connsiteY156" fmla="*/ 167640 h 6086376"/>
              <a:gd name="connsiteX157" fmla="*/ 4282039 w 10820225"/>
              <a:gd name="connsiteY157" fmla="*/ 194236 h 6086376"/>
              <a:gd name="connsiteX158" fmla="*/ 4255442 w 10820225"/>
              <a:gd name="connsiteY158" fmla="*/ 203102 h 6086376"/>
              <a:gd name="connsiteX159" fmla="*/ 4202249 w 10820225"/>
              <a:gd name="connsiteY159" fmla="*/ 247429 h 6086376"/>
              <a:gd name="connsiteX160" fmla="*/ 4175653 w 10820225"/>
              <a:gd name="connsiteY160" fmla="*/ 265161 h 6086376"/>
              <a:gd name="connsiteX161" fmla="*/ 4113594 w 10820225"/>
              <a:gd name="connsiteY161" fmla="*/ 318354 h 6086376"/>
              <a:gd name="connsiteX162" fmla="*/ 4078132 w 10820225"/>
              <a:gd name="connsiteY162" fmla="*/ 362681 h 6086376"/>
              <a:gd name="connsiteX163" fmla="*/ 4033805 w 10820225"/>
              <a:gd name="connsiteY163" fmla="*/ 407009 h 6086376"/>
              <a:gd name="connsiteX164" fmla="*/ 4016074 w 10820225"/>
              <a:gd name="connsiteY164" fmla="*/ 433605 h 6086376"/>
              <a:gd name="connsiteX165" fmla="*/ 3989477 w 10820225"/>
              <a:gd name="connsiteY165" fmla="*/ 451336 h 6086376"/>
              <a:gd name="connsiteX166" fmla="*/ 3980612 w 10820225"/>
              <a:gd name="connsiteY166" fmla="*/ 477933 h 6086376"/>
              <a:gd name="connsiteX167" fmla="*/ 3954015 w 10820225"/>
              <a:gd name="connsiteY167" fmla="*/ 504529 h 6086376"/>
              <a:gd name="connsiteX168" fmla="*/ 3942639 w 10820225"/>
              <a:gd name="connsiteY168" fmla="*/ 538163 h 6086376"/>
              <a:gd name="connsiteX169" fmla="*/ 3940711 w 10820225"/>
              <a:gd name="connsiteY169" fmla="*/ 543906 h 6086376"/>
              <a:gd name="connsiteX170" fmla="*/ 3885342 w 10820225"/>
              <a:gd name="connsiteY170" fmla="*/ 391122 h 6086376"/>
              <a:gd name="connsiteX171" fmla="*/ 3737983 w 10820225"/>
              <a:gd name="connsiteY171" fmla="*/ 108468 h 608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10820225" h="6086376">
                <a:moveTo>
                  <a:pt x="492446" y="4251683"/>
                </a:moveTo>
                <a:lnTo>
                  <a:pt x="273416" y="4264460"/>
                </a:lnTo>
                <a:lnTo>
                  <a:pt x="210835" y="4315565"/>
                </a:lnTo>
                <a:lnTo>
                  <a:pt x="179545" y="4341116"/>
                </a:lnTo>
                <a:cubicBezTo>
                  <a:pt x="184760" y="4383704"/>
                  <a:pt x="168783" y="4431908"/>
                  <a:pt x="195191" y="4468877"/>
                </a:cubicBezTo>
                <a:cubicBezTo>
                  <a:pt x="211808" y="4492143"/>
                  <a:pt x="289060" y="4494430"/>
                  <a:pt x="289060" y="4494430"/>
                </a:cubicBezTo>
                <a:cubicBezTo>
                  <a:pt x="341211" y="4490171"/>
                  <a:pt x="394443" y="4491278"/>
                  <a:pt x="445511" y="4481653"/>
                </a:cubicBezTo>
                <a:cubicBezTo>
                  <a:pt x="470908" y="4476867"/>
                  <a:pt x="526159" y="4430731"/>
                  <a:pt x="539381" y="4417773"/>
                </a:cubicBezTo>
                <a:cubicBezTo>
                  <a:pt x="573564" y="4384275"/>
                  <a:pt x="617605" y="4364539"/>
                  <a:pt x="633251" y="4353893"/>
                </a:cubicBezTo>
                <a:cubicBezTo>
                  <a:pt x="596745" y="4328341"/>
                  <a:pt x="559672" y="4303322"/>
                  <a:pt x="523736" y="4277237"/>
                </a:cubicBezTo>
                <a:cubicBezTo>
                  <a:pt x="512711" y="4269233"/>
                  <a:pt x="507167" y="4252435"/>
                  <a:pt x="492446" y="4251683"/>
                </a:cubicBezTo>
                <a:close/>
                <a:moveTo>
                  <a:pt x="5336325" y="0"/>
                </a:moveTo>
                <a:lnTo>
                  <a:pt x="10820225" y="0"/>
                </a:lnTo>
                <a:lnTo>
                  <a:pt x="10820225" y="6086376"/>
                </a:lnTo>
                <a:lnTo>
                  <a:pt x="0" y="6086376"/>
                </a:lnTo>
                <a:lnTo>
                  <a:pt x="0" y="3659902"/>
                </a:lnTo>
                <a:lnTo>
                  <a:pt x="96311" y="3701435"/>
                </a:lnTo>
                <a:cubicBezTo>
                  <a:pt x="268036" y="3766459"/>
                  <a:pt x="448300" y="3816949"/>
                  <a:pt x="635177" y="3851182"/>
                </a:cubicBezTo>
                <a:lnTo>
                  <a:pt x="737972" y="3865227"/>
                </a:lnTo>
                <a:lnTo>
                  <a:pt x="422167" y="3861178"/>
                </a:lnTo>
                <a:cubicBezTo>
                  <a:pt x="407666" y="3860824"/>
                  <a:pt x="394111" y="3853771"/>
                  <a:pt x="379951" y="3850624"/>
                </a:cubicBezTo>
                <a:cubicBezTo>
                  <a:pt x="362439" y="3846732"/>
                  <a:pt x="344583" y="3844421"/>
                  <a:pt x="327179" y="3840069"/>
                </a:cubicBezTo>
                <a:cubicBezTo>
                  <a:pt x="316386" y="3837371"/>
                  <a:pt x="306214" y="3832571"/>
                  <a:pt x="295517" y="3829515"/>
                </a:cubicBezTo>
                <a:cubicBezTo>
                  <a:pt x="260750" y="3819582"/>
                  <a:pt x="236788" y="3815659"/>
                  <a:pt x="200530" y="3808407"/>
                </a:cubicBezTo>
                <a:cubicBezTo>
                  <a:pt x="161831" y="3811925"/>
                  <a:pt x="115106" y="3795105"/>
                  <a:pt x="84434" y="3818961"/>
                </a:cubicBezTo>
                <a:cubicBezTo>
                  <a:pt x="66870" y="3832621"/>
                  <a:pt x="89809" y="3866553"/>
                  <a:pt x="105542" y="3882286"/>
                </a:cubicBezTo>
                <a:cubicBezTo>
                  <a:pt x="121275" y="3898019"/>
                  <a:pt x="168867" y="3903394"/>
                  <a:pt x="168867" y="3903394"/>
                </a:cubicBezTo>
                <a:cubicBezTo>
                  <a:pt x="175903" y="3910430"/>
                  <a:pt x="182205" y="3918287"/>
                  <a:pt x="189975" y="3924503"/>
                </a:cubicBezTo>
                <a:cubicBezTo>
                  <a:pt x="199880" y="3932427"/>
                  <a:pt x="212669" y="3936642"/>
                  <a:pt x="221638" y="3945611"/>
                </a:cubicBezTo>
                <a:cubicBezTo>
                  <a:pt x="243211" y="3967184"/>
                  <a:pt x="237741" y="3982714"/>
                  <a:pt x="263855" y="3998382"/>
                </a:cubicBezTo>
                <a:cubicBezTo>
                  <a:pt x="273394" y="4004106"/>
                  <a:pt x="284963" y="4005418"/>
                  <a:pt x="295517" y="4008937"/>
                </a:cubicBezTo>
                <a:cubicBezTo>
                  <a:pt x="313107" y="4026527"/>
                  <a:pt x="340421" y="4038107"/>
                  <a:pt x="348288" y="4061707"/>
                </a:cubicBezTo>
                <a:cubicBezTo>
                  <a:pt x="355324" y="4082815"/>
                  <a:pt x="347223" y="4123184"/>
                  <a:pt x="369396" y="4125032"/>
                </a:cubicBezTo>
                <a:lnTo>
                  <a:pt x="496047" y="4135586"/>
                </a:lnTo>
                <a:cubicBezTo>
                  <a:pt x="600168" y="4161617"/>
                  <a:pt x="492161" y="4126922"/>
                  <a:pt x="559371" y="4167249"/>
                </a:cubicBezTo>
                <a:cubicBezTo>
                  <a:pt x="637397" y="4214063"/>
                  <a:pt x="542635" y="4134863"/>
                  <a:pt x="622696" y="4198911"/>
                </a:cubicBezTo>
                <a:cubicBezTo>
                  <a:pt x="630466" y="4205127"/>
                  <a:pt x="635272" y="4214900"/>
                  <a:pt x="643805" y="4220020"/>
                </a:cubicBezTo>
                <a:cubicBezTo>
                  <a:pt x="653344" y="4225744"/>
                  <a:pt x="665517" y="4225599"/>
                  <a:pt x="675467" y="4230574"/>
                </a:cubicBezTo>
                <a:cubicBezTo>
                  <a:pt x="686813" y="4236247"/>
                  <a:pt x="695784" y="4246009"/>
                  <a:pt x="707130" y="4251682"/>
                </a:cubicBezTo>
                <a:cubicBezTo>
                  <a:pt x="759149" y="4277691"/>
                  <a:pt x="720046" y="4243018"/>
                  <a:pt x="770455" y="4283345"/>
                </a:cubicBezTo>
                <a:cubicBezTo>
                  <a:pt x="822679" y="4325124"/>
                  <a:pt x="757814" y="4281258"/>
                  <a:pt x="812671" y="4336116"/>
                </a:cubicBezTo>
                <a:cubicBezTo>
                  <a:pt x="821641" y="4345085"/>
                  <a:pt x="834429" y="4349300"/>
                  <a:pt x="844334" y="4357224"/>
                </a:cubicBezTo>
                <a:cubicBezTo>
                  <a:pt x="896558" y="4399003"/>
                  <a:pt x="831693" y="4355137"/>
                  <a:pt x="886551" y="4409995"/>
                </a:cubicBezTo>
                <a:cubicBezTo>
                  <a:pt x="910845" y="4434290"/>
                  <a:pt x="928134" y="4433583"/>
                  <a:pt x="960430" y="4441658"/>
                </a:cubicBezTo>
                <a:cubicBezTo>
                  <a:pt x="1033112" y="4439885"/>
                  <a:pt x="1380849" y="4449864"/>
                  <a:pt x="1530356" y="4409995"/>
                </a:cubicBezTo>
                <a:cubicBezTo>
                  <a:pt x="1539971" y="4407432"/>
                  <a:pt x="1543694" y="4395102"/>
                  <a:pt x="1551463" y="4388886"/>
                </a:cubicBezTo>
                <a:cubicBezTo>
                  <a:pt x="1561368" y="4380962"/>
                  <a:pt x="1573221" y="4375702"/>
                  <a:pt x="1583126" y="4367778"/>
                </a:cubicBezTo>
                <a:cubicBezTo>
                  <a:pt x="1590896" y="4361563"/>
                  <a:pt x="1595702" y="4351789"/>
                  <a:pt x="1604235" y="4346669"/>
                </a:cubicBezTo>
                <a:cubicBezTo>
                  <a:pt x="1620459" y="4336935"/>
                  <a:pt x="1677323" y="4327830"/>
                  <a:pt x="1688668" y="4325561"/>
                </a:cubicBezTo>
                <a:cubicBezTo>
                  <a:pt x="1721813" y="4292418"/>
                  <a:pt x="1697529" y="4309460"/>
                  <a:pt x="1751993" y="4293899"/>
                </a:cubicBezTo>
                <a:cubicBezTo>
                  <a:pt x="1790457" y="4282909"/>
                  <a:pt x="1789221" y="4277081"/>
                  <a:pt x="1836426" y="4272790"/>
                </a:cubicBezTo>
                <a:cubicBezTo>
                  <a:pt x="1896091" y="4267367"/>
                  <a:pt x="1956039" y="4265754"/>
                  <a:pt x="2015847" y="4262237"/>
                </a:cubicBezTo>
                <a:cubicBezTo>
                  <a:pt x="2026401" y="4258718"/>
                  <a:pt x="2036564" y="4253673"/>
                  <a:pt x="2047510" y="4251682"/>
                </a:cubicBezTo>
                <a:cubicBezTo>
                  <a:pt x="2075415" y="4246609"/>
                  <a:pt x="2104579" y="4248590"/>
                  <a:pt x="2131943" y="4241128"/>
                </a:cubicBezTo>
                <a:cubicBezTo>
                  <a:pt x="2144180" y="4237791"/>
                  <a:pt x="2151946" y="4225017"/>
                  <a:pt x="2163605" y="4220020"/>
                </a:cubicBezTo>
                <a:cubicBezTo>
                  <a:pt x="2176937" y="4214306"/>
                  <a:pt x="2191750" y="4212984"/>
                  <a:pt x="2205822" y="4209465"/>
                </a:cubicBezTo>
                <a:cubicBezTo>
                  <a:pt x="2296560" y="4148975"/>
                  <a:pt x="2181755" y="4221498"/>
                  <a:pt x="2269148" y="4177803"/>
                </a:cubicBezTo>
                <a:cubicBezTo>
                  <a:pt x="2280493" y="4172130"/>
                  <a:pt x="2289797" y="4162988"/>
                  <a:pt x="2300810" y="4156695"/>
                </a:cubicBezTo>
                <a:cubicBezTo>
                  <a:pt x="2314470" y="4148889"/>
                  <a:pt x="2329367" y="4143392"/>
                  <a:pt x="2343027" y="4135586"/>
                </a:cubicBezTo>
                <a:cubicBezTo>
                  <a:pt x="2354040" y="4129293"/>
                  <a:pt x="2363676" y="4120772"/>
                  <a:pt x="2374689" y="4114478"/>
                </a:cubicBezTo>
                <a:cubicBezTo>
                  <a:pt x="2388349" y="4106672"/>
                  <a:pt x="2404103" y="4102514"/>
                  <a:pt x="2416906" y="4093369"/>
                </a:cubicBezTo>
                <a:cubicBezTo>
                  <a:pt x="2429051" y="4084694"/>
                  <a:pt x="2437102" y="4071262"/>
                  <a:pt x="2448569" y="4061707"/>
                </a:cubicBezTo>
                <a:cubicBezTo>
                  <a:pt x="2475847" y="4038975"/>
                  <a:pt x="2480161" y="4040622"/>
                  <a:pt x="2511893" y="4030045"/>
                </a:cubicBezTo>
                <a:cubicBezTo>
                  <a:pt x="2522448" y="4019490"/>
                  <a:pt x="2531137" y="4006661"/>
                  <a:pt x="2543556" y="3998382"/>
                </a:cubicBezTo>
                <a:cubicBezTo>
                  <a:pt x="2552812" y="3992211"/>
                  <a:pt x="2566165" y="3994294"/>
                  <a:pt x="2575218" y="3987828"/>
                </a:cubicBezTo>
                <a:cubicBezTo>
                  <a:pt x="2591412" y="3976260"/>
                  <a:pt x="2603363" y="3959683"/>
                  <a:pt x="2617435" y="3945611"/>
                </a:cubicBezTo>
                <a:cubicBezTo>
                  <a:pt x="2624471" y="3938575"/>
                  <a:pt x="2630583" y="3930473"/>
                  <a:pt x="2638544" y="3924503"/>
                </a:cubicBezTo>
                <a:cubicBezTo>
                  <a:pt x="2652616" y="3913949"/>
                  <a:pt x="2666446" y="3903064"/>
                  <a:pt x="2680760" y="3892841"/>
                </a:cubicBezTo>
                <a:cubicBezTo>
                  <a:pt x="2691081" y="3885467"/>
                  <a:pt x="2703454" y="3880701"/>
                  <a:pt x="2712423" y="3871732"/>
                </a:cubicBezTo>
                <a:cubicBezTo>
                  <a:pt x="2772086" y="3812069"/>
                  <a:pt x="2736781" y="3836008"/>
                  <a:pt x="2775748" y="3787299"/>
                </a:cubicBezTo>
                <a:cubicBezTo>
                  <a:pt x="2781963" y="3779529"/>
                  <a:pt x="2791336" y="3774470"/>
                  <a:pt x="2796856" y="3766190"/>
                </a:cubicBezTo>
                <a:cubicBezTo>
                  <a:pt x="2840180" y="3701203"/>
                  <a:pt x="2795901" y="3746276"/>
                  <a:pt x="2839072" y="3692311"/>
                </a:cubicBezTo>
                <a:cubicBezTo>
                  <a:pt x="2845288" y="3684541"/>
                  <a:pt x="2853966" y="3678973"/>
                  <a:pt x="2860181" y="3671203"/>
                </a:cubicBezTo>
                <a:cubicBezTo>
                  <a:pt x="2868105" y="3661298"/>
                  <a:pt x="2875617" y="3650886"/>
                  <a:pt x="2881289" y="3639541"/>
                </a:cubicBezTo>
                <a:cubicBezTo>
                  <a:pt x="2886265" y="3629590"/>
                  <a:pt x="2884894" y="3616564"/>
                  <a:pt x="2891844" y="3607877"/>
                </a:cubicBezTo>
                <a:cubicBezTo>
                  <a:pt x="2899768" y="3597972"/>
                  <a:pt x="2912952" y="3593805"/>
                  <a:pt x="2923506" y="3586769"/>
                </a:cubicBezTo>
                <a:cubicBezTo>
                  <a:pt x="2930542" y="3572697"/>
                  <a:pt x="2934541" y="3556639"/>
                  <a:pt x="2944614" y="3544553"/>
                </a:cubicBezTo>
                <a:cubicBezTo>
                  <a:pt x="2952734" y="3534808"/>
                  <a:pt x="2969240" y="3533999"/>
                  <a:pt x="2976276" y="3523445"/>
                </a:cubicBezTo>
                <a:cubicBezTo>
                  <a:pt x="2984323" y="3511376"/>
                  <a:pt x="2978784" y="3493297"/>
                  <a:pt x="2986831" y="3481228"/>
                </a:cubicBezTo>
                <a:cubicBezTo>
                  <a:pt x="3000630" y="3460529"/>
                  <a:pt x="3039602" y="3428457"/>
                  <a:pt x="3039602" y="3428457"/>
                </a:cubicBezTo>
                <a:cubicBezTo>
                  <a:pt x="3055552" y="3364654"/>
                  <a:pt x="3045569" y="3400000"/>
                  <a:pt x="3071265" y="3322915"/>
                </a:cubicBezTo>
                <a:lnTo>
                  <a:pt x="3081819" y="3291253"/>
                </a:lnTo>
                <a:lnTo>
                  <a:pt x="3081315" y="3282755"/>
                </a:lnTo>
                <a:lnTo>
                  <a:pt x="3243646" y="3150677"/>
                </a:lnTo>
                <a:cubicBezTo>
                  <a:pt x="3763147" y="2685608"/>
                  <a:pt x="4084464" y="2043124"/>
                  <a:pt x="4084464" y="1333454"/>
                </a:cubicBezTo>
                <a:cubicBezTo>
                  <a:pt x="4084464" y="1222568"/>
                  <a:pt x="4076620" y="1113323"/>
                  <a:pt x="4061401" y="1006138"/>
                </a:cubicBezTo>
                <a:lnTo>
                  <a:pt x="4008579" y="758994"/>
                </a:lnTo>
                <a:lnTo>
                  <a:pt x="4020549" y="758304"/>
                </a:lnTo>
                <a:cubicBezTo>
                  <a:pt x="4039744" y="756457"/>
                  <a:pt x="4058924" y="754241"/>
                  <a:pt x="4078132" y="752763"/>
                </a:cubicBezTo>
                <a:cubicBezTo>
                  <a:pt x="4086998" y="743898"/>
                  <a:pt x="4094296" y="733121"/>
                  <a:pt x="4104729" y="726167"/>
                </a:cubicBezTo>
                <a:cubicBezTo>
                  <a:pt x="4112504" y="720983"/>
                  <a:pt x="4124717" y="723910"/>
                  <a:pt x="4131325" y="717301"/>
                </a:cubicBezTo>
                <a:lnTo>
                  <a:pt x="4133839" y="713530"/>
                </a:lnTo>
                <a:lnTo>
                  <a:pt x="4134559" y="778537"/>
                </a:lnTo>
                <a:cubicBezTo>
                  <a:pt x="4135049" y="822818"/>
                  <a:pt x="4136573" y="867014"/>
                  <a:pt x="4142232" y="910872"/>
                </a:cubicBezTo>
                <a:cubicBezTo>
                  <a:pt x="4143638" y="921771"/>
                  <a:pt x="4161893" y="921389"/>
                  <a:pt x="4169664" y="929160"/>
                </a:cubicBezTo>
                <a:cubicBezTo>
                  <a:pt x="4183464" y="942960"/>
                  <a:pt x="4193274" y="960293"/>
                  <a:pt x="4206240" y="974880"/>
                </a:cubicBezTo>
                <a:cubicBezTo>
                  <a:pt x="4244690" y="1018136"/>
                  <a:pt x="4232228" y="1002587"/>
                  <a:pt x="4270248" y="1029744"/>
                </a:cubicBezTo>
                <a:cubicBezTo>
                  <a:pt x="4366133" y="1098234"/>
                  <a:pt x="4254500" y="1018145"/>
                  <a:pt x="4334256" y="1084608"/>
                </a:cubicBezTo>
                <a:cubicBezTo>
                  <a:pt x="4361368" y="1107202"/>
                  <a:pt x="4366322" y="1102019"/>
                  <a:pt x="4398264" y="1121184"/>
                </a:cubicBezTo>
                <a:lnTo>
                  <a:pt x="4480560" y="1176048"/>
                </a:lnTo>
                <a:cubicBezTo>
                  <a:pt x="4489704" y="1182144"/>
                  <a:pt x="4498162" y="1189421"/>
                  <a:pt x="4507992" y="1194336"/>
                </a:cubicBezTo>
                <a:cubicBezTo>
                  <a:pt x="4532376" y="1206528"/>
                  <a:pt x="4554696" y="1224300"/>
                  <a:pt x="4581144" y="1230912"/>
                </a:cubicBezTo>
                <a:lnTo>
                  <a:pt x="4617720" y="1240056"/>
                </a:lnTo>
                <a:cubicBezTo>
                  <a:pt x="4685297" y="1307633"/>
                  <a:pt x="4597431" y="1229912"/>
                  <a:pt x="4690872" y="1276632"/>
                </a:cubicBezTo>
                <a:cubicBezTo>
                  <a:pt x="4702438" y="1282415"/>
                  <a:pt x="4707076" y="1297648"/>
                  <a:pt x="4718304" y="1304064"/>
                </a:cubicBezTo>
                <a:cubicBezTo>
                  <a:pt x="4729215" y="1310299"/>
                  <a:pt x="4742796" y="1309756"/>
                  <a:pt x="4754880" y="1313208"/>
                </a:cubicBezTo>
                <a:cubicBezTo>
                  <a:pt x="4764148" y="1315856"/>
                  <a:pt x="4773691" y="1318041"/>
                  <a:pt x="4782312" y="1322352"/>
                </a:cubicBezTo>
                <a:cubicBezTo>
                  <a:pt x="4792142" y="1327267"/>
                  <a:pt x="4799454" y="1336781"/>
                  <a:pt x="4809744" y="1340640"/>
                </a:cubicBezTo>
                <a:cubicBezTo>
                  <a:pt x="4824296" y="1346097"/>
                  <a:pt x="4840386" y="1346015"/>
                  <a:pt x="4855464" y="1349784"/>
                </a:cubicBezTo>
                <a:cubicBezTo>
                  <a:pt x="4864815" y="1352122"/>
                  <a:pt x="4873752" y="1355880"/>
                  <a:pt x="4882896" y="1358928"/>
                </a:cubicBezTo>
                <a:cubicBezTo>
                  <a:pt x="4910328" y="1355880"/>
                  <a:pt x="4940505" y="1362127"/>
                  <a:pt x="4965192" y="1349784"/>
                </a:cubicBezTo>
                <a:cubicBezTo>
                  <a:pt x="4976432" y="1344164"/>
                  <a:pt x="4970884" y="1325292"/>
                  <a:pt x="4974336" y="1313208"/>
                </a:cubicBezTo>
                <a:cubicBezTo>
                  <a:pt x="4984923" y="1276155"/>
                  <a:pt x="4980215" y="1289041"/>
                  <a:pt x="5010912" y="1258344"/>
                </a:cubicBezTo>
                <a:cubicBezTo>
                  <a:pt x="5013960" y="1249200"/>
                  <a:pt x="5015745" y="1239533"/>
                  <a:pt x="5020056" y="1230912"/>
                </a:cubicBezTo>
                <a:cubicBezTo>
                  <a:pt x="5036850" y="1197324"/>
                  <a:pt x="5047923" y="1198401"/>
                  <a:pt x="5074920" y="1166904"/>
                </a:cubicBezTo>
                <a:cubicBezTo>
                  <a:pt x="5139667" y="1091366"/>
                  <a:pt x="5053675" y="1185056"/>
                  <a:pt x="5102352" y="1112040"/>
                </a:cubicBezTo>
                <a:cubicBezTo>
                  <a:pt x="5109525" y="1101280"/>
                  <a:pt x="5120640" y="1093752"/>
                  <a:pt x="5129784" y="1084608"/>
                </a:cubicBezTo>
                <a:cubicBezTo>
                  <a:pt x="5156799" y="1003563"/>
                  <a:pt x="5148246" y="1037842"/>
                  <a:pt x="5166360" y="929160"/>
                </a:cubicBezTo>
                <a:cubicBezTo>
                  <a:pt x="5180369" y="845103"/>
                  <a:pt x="5167122" y="890298"/>
                  <a:pt x="5184648" y="837720"/>
                </a:cubicBezTo>
                <a:cubicBezTo>
                  <a:pt x="5181600" y="807240"/>
                  <a:pt x="5181922" y="776232"/>
                  <a:pt x="5175504" y="746280"/>
                </a:cubicBezTo>
                <a:cubicBezTo>
                  <a:pt x="5170767" y="724174"/>
                  <a:pt x="5149890" y="701455"/>
                  <a:pt x="5138928" y="682272"/>
                </a:cubicBezTo>
                <a:cubicBezTo>
                  <a:pt x="5132165" y="670437"/>
                  <a:pt x="5127864" y="657255"/>
                  <a:pt x="5120640" y="645696"/>
                </a:cubicBezTo>
                <a:cubicBezTo>
                  <a:pt x="5086395" y="590904"/>
                  <a:pt x="5103181" y="626575"/>
                  <a:pt x="5065776" y="581688"/>
                </a:cubicBezTo>
                <a:cubicBezTo>
                  <a:pt x="5058741" y="573245"/>
                  <a:pt x="5054523" y="562699"/>
                  <a:pt x="5047488" y="554256"/>
                </a:cubicBezTo>
                <a:cubicBezTo>
                  <a:pt x="5039209" y="544322"/>
                  <a:pt x="5027995" y="537032"/>
                  <a:pt x="5020056" y="526824"/>
                </a:cubicBezTo>
                <a:cubicBezTo>
                  <a:pt x="5006562" y="509474"/>
                  <a:pt x="4996668" y="489544"/>
                  <a:pt x="4983480" y="471960"/>
                </a:cubicBezTo>
                <a:cubicBezTo>
                  <a:pt x="4965192" y="447576"/>
                  <a:pt x="4947200" y="422967"/>
                  <a:pt x="4928616" y="398808"/>
                </a:cubicBezTo>
                <a:cubicBezTo>
                  <a:pt x="4916716" y="383339"/>
                  <a:pt x="4908279" y="363914"/>
                  <a:pt x="4892040" y="353088"/>
                </a:cubicBezTo>
                <a:cubicBezTo>
                  <a:pt x="4865067" y="335106"/>
                  <a:pt x="4859178" y="333770"/>
                  <a:pt x="4837176" y="307368"/>
                </a:cubicBezTo>
                <a:lnTo>
                  <a:pt x="4836199" y="306046"/>
                </a:lnTo>
                <a:lnTo>
                  <a:pt x="4844533" y="299670"/>
                </a:lnTo>
                <a:cubicBezTo>
                  <a:pt x="4848810" y="296397"/>
                  <a:pt x="4853243" y="293442"/>
                  <a:pt x="4858297" y="291757"/>
                </a:cubicBezTo>
                <a:cubicBezTo>
                  <a:pt x="4876028" y="285847"/>
                  <a:pt x="4895938" y="284393"/>
                  <a:pt x="4911490" y="274026"/>
                </a:cubicBezTo>
                <a:cubicBezTo>
                  <a:pt x="4929221" y="262205"/>
                  <a:pt x="4944466" y="245303"/>
                  <a:pt x="4964683" y="238564"/>
                </a:cubicBezTo>
                <a:cubicBezTo>
                  <a:pt x="4973548" y="235609"/>
                  <a:pt x="4982921" y="233878"/>
                  <a:pt x="4991279" y="229699"/>
                </a:cubicBezTo>
                <a:cubicBezTo>
                  <a:pt x="5000810" y="224933"/>
                  <a:pt x="5008345" y="216733"/>
                  <a:pt x="5017876" y="211967"/>
                </a:cubicBezTo>
                <a:cubicBezTo>
                  <a:pt x="5026234" y="207788"/>
                  <a:pt x="5036114" y="207282"/>
                  <a:pt x="5044472" y="203102"/>
                </a:cubicBezTo>
                <a:cubicBezTo>
                  <a:pt x="5054003" y="198337"/>
                  <a:pt x="5061538" y="190136"/>
                  <a:pt x="5071069" y="185371"/>
                </a:cubicBezTo>
                <a:cubicBezTo>
                  <a:pt x="5079427" y="181191"/>
                  <a:pt x="5089307" y="180685"/>
                  <a:pt x="5097665" y="176506"/>
                </a:cubicBezTo>
                <a:cubicBezTo>
                  <a:pt x="5155676" y="147500"/>
                  <a:pt x="5092037" y="171392"/>
                  <a:pt x="5150858" y="132178"/>
                </a:cubicBezTo>
                <a:cubicBezTo>
                  <a:pt x="5158634" y="126994"/>
                  <a:pt x="5169285" y="127851"/>
                  <a:pt x="5177455" y="123312"/>
                </a:cubicBezTo>
                <a:cubicBezTo>
                  <a:pt x="5196083" y="112964"/>
                  <a:pt x="5212917" y="99671"/>
                  <a:pt x="5230648" y="87850"/>
                </a:cubicBezTo>
                <a:cubicBezTo>
                  <a:pt x="5293328" y="46064"/>
                  <a:pt x="5215730" y="98506"/>
                  <a:pt x="5292706" y="43523"/>
                </a:cubicBezTo>
                <a:cubicBezTo>
                  <a:pt x="5301377" y="37329"/>
                  <a:pt x="5310437" y="31702"/>
                  <a:pt x="5319303" y="25792"/>
                </a:cubicBezTo>
                <a:cubicBezTo>
                  <a:pt x="5323785" y="19068"/>
                  <a:pt x="5330434" y="10358"/>
                  <a:pt x="5335964" y="1035"/>
                </a:cubicBezTo>
                <a:close/>
                <a:moveTo>
                  <a:pt x="3664374" y="0"/>
                </a:moveTo>
                <a:lnTo>
                  <a:pt x="4644048" y="0"/>
                </a:lnTo>
                <a:lnTo>
                  <a:pt x="4610601" y="18225"/>
                </a:lnTo>
                <a:cubicBezTo>
                  <a:pt x="4598959" y="24568"/>
                  <a:pt x="4587139" y="30479"/>
                  <a:pt x="4574601" y="34657"/>
                </a:cubicBezTo>
                <a:cubicBezTo>
                  <a:pt x="4565735" y="37613"/>
                  <a:pt x="4556173" y="38984"/>
                  <a:pt x="4548004" y="43523"/>
                </a:cubicBezTo>
                <a:cubicBezTo>
                  <a:pt x="4529376" y="53872"/>
                  <a:pt x="4515028" y="72246"/>
                  <a:pt x="4494811" y="78985"/>
                </a:cubicBezTo>
                <a:lnTo>
                  <a:pt x="4492676" y="79697"/>
                </a:lnTo>
                <a:lnTo>
                  <a:pt x="4489704" y="78768"/>
                </a:lnTo>
                <a:lnTo>
                  <a:pt x="4491194" y="80190"/>
                </a:lnTo>
                <a:lnTo>
                  <a:pt x="4441618" y="96716"/>
                </a:lnTo>
                <a:cubicBezTo>
                  <a:pt x="4407116" y="148469"/>
                  <a:pt x="4445674" y="103554"/>
                  <a:pt x="4388425" y="132178"/>
                </a:cubicBezTo>
                <a:cubicBezTo>
                  <a:pt x="4369365" y="141709"/>
                  <a:pt x="4355449" y="160901"/>
                  <a:pt x="4335232" y="167640"/>
                </a:cubicBezTo>
                <a:cubicBezTo>
                  <a:pt x="4268381" y="189924"/>
                  <a:pt x="4350783" y="159864"/>
                  <a:pt x="4282039" y="194236"/>
                </a:cubicBezTo>
                <a:cubicBezTo>
                  <a:pt x="4273680" y="198416"/>
                  <a:pt x="4263801" y="198922"/>
                  <a:pt x="4255442" y="203102"/>
                </a:cubicBezTo>
                <a:cubicBezTo>
                  <a:pt x="4222426" y="219610"/>
                  <a:pt x="4231659" y="222920"/>
                  <a:pt x="4202249" y="247429"/>
                </a:cubicBezTo>
                <a:cubicBezTo>
                  <a:pt x="4194064" y="254250"/>
                  <a:pt x="4183743" y="258226"/>
                  <a:pt x="4175653" y="265161"/>
                </a:cubicBezTo>
                <a:cubicBezTo>
                  <a:pt x="4100410" y="329655"/>
                  <a:pt x="4174654" y="277647"/>
                  <a:pt x="4113594" y="318354"/>
                </a:cubicBezTo>
                <a:cubicBezTo>
                  <a:pt x="4096335" y="370131"/>
                  <a:pt x="4118232" y="322581"/>
                  <a:pt x="4078132" y="362681"/>
                </a:cubicBezTo>
                <a:cubicBezTo>
                  <a:pt x="4019029" y="421784"/>
                  <a:pt x="4104729" y="359726"/>
                  <a:pt x="4033805" y="407009"/>
                </a:cubicBezTo>
                <a:cubicBezTo>
                  <a:pt x="4027895" y="415874"/>
                  <a:pt x="4023608" y="426071"/>
                  <a:pt x="4016074" y="433605"/>
                </a:cubicBezTo>
                <a:cubicBezTo>
                  <a:pt x="4008540" y="441139"/>
                  <a:pt x="3996133" y="443016"/>
                  <a:pt x="3989477" y="451336"/>
                </a:cubicBezTo>
                <a:cubicBezTo>
                  <a:pt x="3983640" y="458633"/>
                  <a:pt x="3985796" y="470157"/>
                  <a:pt x="3980612" y="477933"/>
                </a:cubicBezTo>
                <a:cubicBezTo>
                  <a:pt x="3973657" y="488365"/>
                  <a:pt x="3962881" y="495664"/>
                  <a:pt x="3954015" y="504529"/>
                </a:cubicBezTo>
                <a:cubicBezTo>
                  <a:pt x="3948620" y="520718"/>
                  <a:pt x="3945097" y="531003"/>
                  <a:pt x="3942639" y="538163"/>
                </a:cubicBezTo>
                <a:lnTo>
                  <a:pt x="3940711" y="543906"/>
                </a:lnTo>
                <a:lnTo>
                  <a:pt x="3885342" y="391122"/>
                </a:lnTo>
                <a:cubicBezTo>
                  <a:pt x="3842501" y="293862"/>
                  <a:pt x="3793225" y="199504"/>
                  <a:pt x="3737983" y="108468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62E9AD-6AE7-4172-92BA-D8AA403AAB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6447" y="0"/>
            <a:ext cx="8412378" cy="6858000"/>
          </a:xfrm>
          <a:custGeom>
            <a:avLst/>
            <a:gdLst>
              <a:gd name="connsiteX0" fmla="*/ 1682914 w 8414569"/>
              <a:gd name="connsiteY0" fmla="*/ 0 h 6858000"/>
              <a:gd name="connsiteX1" fmla="*/ 5640889 w 8414569"/>
              <a:gd name="connsiteY1" fmla="*/ 0 h 6858000"/>
              <a:gd name="connsiteX2" fmla="*/ 8414569 w 8414569"/>
              <a:gd name="connsiteY2" fmla="*/ 0 h 6858000"/>
              <a:gd name="connsiteX3" fmla="*/ 8414569 w 8414569"/>
              <a:gd name="connsiteY3" fmla="*/ 6858000 h 6858000"/>
              <a:gd name="connsiteX4" fmla="*/ 6731655 w 8414569"/>
              <a:gd name="connsiteY4" fmla="*/ 6858000 h 6858000"/>
              <a:gd name="connsiteX5" fmla="*/ 5640889 w 8414569"/>
              <a:gd name="connsiteY5" fmla="*/ 6858000 h 6858000"/>
              <a:gd name="connsiteX6" fmla="*/ 0 w 841456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14569" h="6858000">
                <a:moveTo>
                  <a:pt x="1682914" y="0"/>
                </a:moveTo>
                <a:lnTo>
                  <a:pt x="5640889" y="0"/>
                </a:lnTo>
                <a:lnTo>
                  <a:pt x="8414569" y="0"/>
                </a:lnTo>
                <a:lnTo>
                  <a:pt x="8414569" y="6858000"/>
                </a:lnTo>
                <a:lnTo>
                  <a:pt x="6731655" y="6858000"/>
                </a:lnTo>
                <a:lnTo>
                  <a:pt x="56408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ADD25E6-7887-4BC4-A02E-311A11EF4F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6" b="65616"/>
          <a:stretch>
            <a:fillRect/>
          </a:stretch>
        </p:blipFill>
        <p:spPr>
          <a:xfrm>
            <a:off x="2751627" y="3391089"/>
            <a:ext cx="6800272" cy="1989283"/>
          </a:xfrm>
          <a:custGeom>
            <a:avLst/>
            <a:gdLst>
              <a:gd name="connsiteX0" fmla="*/ 1646274 w 7155851"/>
              <a:gd name="connsiteY0" fmla="*/ 31562 h 2092755"/>
              <a:gd name="connsiteX1" fmla="*/ 1631915 w 7155851"/>
              <a:gd name="connsiteY1" fmla="*/ 53100 h 2092755"/>
              <a:gd name="connsiteX2" fmla="*/ 1586195 w 7155851"/>
              <a:gd name="connsiteY2" fmla="*/ 135396 h 2092755"/>
              <a:gd name="connsiteX3" fmla="*/ 1558763 w 7155851"/>
              <a:gd name="connsiteY3" fmla="*/ 217692 h 2092755"/>
              <a:gd name="connsiteX4" fmla="*/ 1549619 w 7155851"/>
              <a:gd name="connsiteY4" fmla="*/ 245124 h 2092755"/>
              <a:gd name="connsiteX5" fmla="*/ 1540475 w 7155851"/>
              <a:gd name="connsiteY5" fmla="*/ 290844 h 2092755"/>
              <a:gd name="connsiteX6" fmla="*/ 1522187 w 7155851"/>
              <a:gd name="connsiteY6" fmla="*/ 428004 h 2092755"/>
              <a:gd name="connsiteX7" fmla="*/ 1513043 w 7155851"/>
              <a:gd name="connsiteY7" fmla="*/ 482868 h 2092755"/>
              <a:gd name="connsiteX8" fmla="*/ 1522187 w 7155851"/>
              <a:gd name="connsiteY8" fmla="*/ 1543572 h 2092755"/>
              <a:gd name="connsiteX9" fmla="*/ 1531331 w 7155851"/>
              <a:gd name="connsiteY9" fmla="*/ 1616724 h 2092755"/>
              <a:gd name="connsiteX10" fmla="*/ 1549619 w 7155851"/>
              <a:gd name="connsiteY10" fmla="*/ 1699020 h 2092755"/>
              <a:gd name="connsiteX11" fmla="*/ 1567907 w 7155851"/>
              <a:gd name="connsiteY11" fmla="*/ 1744740 h 2092755"/>
              <a:gd name="connsiteX12" fmla="*/ 1577051 w 7155851"/>
              <a:gd name="connsiteY12" fmla="*/ 1772172 h 2092755"/>
              <a:gd name="connsiteX13" fmla="*/ 1586195 w 7155851"/>
              <a:gd name="connsiteY13" fmla="*/ 1808748 h 2092755"/>
              <a:gd name="connsiteX14" fmla="*/ 1613627 w 7155851"/>
              <a:gd name="connsiteY14" fmla="*/ 1836180 h 2092755"/>
              <a:gd name="connsiteX15" fmla="*/ 1631915 w 7155851"/>
              <a:gd name="connsiteY15" fmla="*/ 1863612 h 2092755"/>
              <a:gd name="connsiteX16" fmla="*/ 1659347 w 7155851"/>
              <a:gd name="connsiteY16" fmla="*/ 1891044 h 2092755"/>
              <a:gd name="connsiteX17" fmla="*/ 1686779 w 7155851"/>
              <a:gd name="connsiteY17" fmla="*/ 1927620 h 2092755"/>
              <a:gd name="connsiteX18" fmla="*/ 1723355 w 7155851"/>
              <a:gd name="connsiteY18" fmla="*/ 1955052 h 2092755"/>
              <a:gd name="connsiteX19" fmla="*/ 1842227 w 7155851"/>
              <a:gd name="connsiteY19" fmla="*/ 2055636 h 2092755"/>
              <a:gd name="connsiteX20" fmla="*/ 1878803 w 7155851"/>
              <a:gd name="connsiteY20" fmla="*/ 2064780 h 2092755"/>
              <a:gd name="connsiteX21" fmla="*/ 1915830 w 7155851"/>
              <a:gd name="connsiteY21" fmla="*/ 2088461 h 2092755"/>
              <a:gd name="connsiteX22" fmla="*/ 1925933 w 7155851"/>
              <a:gd name="connsiteY22" fmla="*/ 2092755 h 2092755"/>
              <a:gd name="connsiteX23" fmla="*/ 291713 w 7155851"/>
              <a:gd name="connsiteY23" fmla="*/ 2092755 h 2092755"/>
              <a:gd name="connsiteX24" fmla="*/ 329712 w 7155851"/>
              <a:gd name="connsiteY24" fmla="*/ 1975723 h 2092755"/>
              <a:gd name="connsiteX25" fmla="*/ 420090 w 7155851"/>
              <a:gd name="connsiteY25" fmla="*/ 1333454 h 2092755"/>
              <a:gd name="connsiteX26" fmla="*/ 397027 w 7155851"/>
              <a:gd name="connsiteY26" fmla="*/ 1006138 h 2092755"/>
              <a:gd name="connsiteX27" fmla="*/ 344205 w 7155851"/>
              <a:gd name="connsiteY27" fmla="*/ 758995 h 2092755"/>
              <a:gd name="connsiteX28" fmla="*/ 356175 w 7155851"/>
              <a:gd name="connsiteY28" fmla="*/ 758304 h 2092755"/>
              <a:gd name="connsiteX29" fmla="*/ 413758 w 7155851"/>
              <a:gd name="connsiteY29" fmla="*/ 752763 h 2092755"/>
              <a:gd name="connsiteX30" fmla="*/ 440355 w 7155851"/>
              <a:gd name="connsiteY30" fmla="*/ 726167 h 2092755"/>
              <a:gd name="connsiteX31" fmla="*/ 466951 w 7155851"/>
              <a:gd name="connsiteY31" fmla="*/ 717301 h 2092755"/>
              <a:gd name="connsiteX32" fmla="*/ 502413 w 7155851"/>
              <a:gd name="connsiteY32" fmla="*/ 664108 h 2092755"/>
              <a:gd name="connsiteX33" fmla="*/ 511279 w 7155851"/>
              <a:gd name="connsiteY33" fmla="*/ 637512 h 2092755"/>
              <a:gd name="connsiteX34" fmla="*/ 537875 w 7155851"/>
              <a:gd name="connsiteY34" fmla="*/ 610915 h 2092755"/>
              <a:gd name="connsiteX35" fmla="*/ 564472 w 7155851"/>
              <a:gd name="connsiteY35" fmla="*/ 593184 h 2092755"/>
              <a:gd name="connsiteX36" fmla="*/ 653127 w 7155851"/>
              <a:gd name="connsiteY36" fmla="*/ 566588 h 2092755"/>
              <a:gd name="connsiteX37" fmla="*/ 679724 w 7155851"/>
              <a:gd name="connsiteY37" fmla="*/ 548857 h 2092755"/>
              <a:gd name="connsiteX38" fmla="*/ 732916 w 7155851"/>
              <a:gd name="connsiteY38" fmla="*/ 531126 h 2092755"/>
              <a:gd name="connsiteX39" fmla="*/ 759513 w 7155851"/>
              <a:gd name="connsiteY39" fmla="*/ 513395 h 2092755"/>
              <a:gd name="connsiteX40" fmla="*/ 803840 w 7155851"/>
              <a:gd name="connsiteY40" fmla="*/ 504529 h 2092755"/>
              <a:gd name="connsiteX41" fmla="*/ 857033 w 7155851"/>
              <a:gd name="connsiteY41" fmla="*/ 486798 h 2092755"/>
              <a:gd name="connsiteX42" fmla="*/ 936823 w 7155851"/>
              <a:gd name="connsiteY42" fmla="*/ 460202 h 2092755"/>
              <a:gd name="connsiteX43" fmla="*/ 963420 w 7155851"/>
              <a:gd name="connsiteY43" fmla="*/ 451336 h 2092755"/>
              <a:gd name="connsiteX44" fmla="*/ 981151 w 7155851"/>
              <a:gd name="connsiteY44" fmla="*/ 424740 h 2092755"/>
              <a:gd name="connsiteX45" fmla="*/ 1060940 w 7155851"/>
              <a:gd name="connsiteY45" fmla="*/ 380412 h 2092755"/>
              <a:gd name="connsiteX46" fmla="*/ 1114133 w 7155851"/>
              <a:gd name="connsiteY46" fmla="*/ 344950 h 2092755"/>
              <a:gd name="connsiteX47" fmla="*/ 1167326 w 7155851"/>
              <a:gd name="connsiteY47" fmla="*/ 309488 h 2092755"/>
              <a:gd name="connsiteX48" fmla="*/ 1193923 w 7155851"/>
              <a:gd name="connsiteY48" fmla="*/ 291757 h 2092755"/>
              <a:gd name="connsiteX49" fmla="*/ 1247115 w 7155851"/>
              <a:gd name="connsiteY49" fmla="*/ 274026 h 2092755"/>
              <a:gd name="connsiteX50" fmla="*/ 1300309 w 7155851"/>
              <a:gd name="connsiteY50" fmla="*/ 238564 h 2092755"/>
              <a:gd name="connsiteX51" fmla="*/ 1326905 w 7155851"/>
              <a:gd name="connsiteY51" fmla="*/ 229698 h 2092755"/>
              <a:gd name="connsiteX52" fmla="*/ 1353501 w 7155851"/>
              <a:gd name="connsiteY52" fmla="*/ 211967 h 2092755"/>
              <a:gd name="connsiteX53" fmla="*/ 1380098 w 7155851"/>
              <a:gd name="connsiteY53" fmla="*/ 203102 h 2092755"/>
              <a:gd name="connsiteX54" fmla="*/ 1406695 w 7155851"/>
              <a:gd name="connsiteY54" fmla="*/ 185371 h 2092755"/>
              <a:gd name="connsiteX55" fmla="*/ 1433291 w 7155851"/>
              <a:gd name="connsiteY55" fmla="*/ 176506 h 2092755"/>
              <a:gd name="connsiteX56" fmla="*/ 1486484 w 7155851"/>
              <a:gd name="connsiteY56" fmla="*/ 132178 h 2092755"/>
              <a:gd name="connsiteX57" fmla="*/ 1513081 w 7155851"/>
              <a:gd name="connsiteY57" fmla="*/ 123313 h 2092755"/>
              <a:gd name="connsiteX58" fmla="*/ 1566273 w 7155851"/>
              <a:gd name="connsiteY58" fmla="*/ 87850 h 2092755"/>
              <a:gd name="connsiteX59" fmla="*/ 1628332 w 7155851"/>
              <a:gd name="connsiteY59" fmla="*/ 43523 h 2092755"/>
              <a:gd name="connsiteX60" fmla="*/ 4497525 w 7155851"/>
              <a:gd name="connsiteY60" fmla="*/ 0 h 2092755"/>
              <a:gd name="connsiteX61" fmla="*/ 7155851 w 7155851"/>
              <a:gd name="connsiteY61" fmla="*/ 0 h 2092755"/>
              <a:gd name="connsiteX62" fmla="*/ 7155851 w 7155851"/>
              <a:gd name="connsiteY62" fmla="*/ 2092755 h 2092755"/>
              <a:gd name="connsiteX63" fmla="*/ 4033353 w 7155851"/>
              <a:gd name="connsiteY63" fmla="*/ 2092755 h 2092755"/>
              <a:gd name="connsiteX64" fmla="*/ 4046172 w 7155851"/>
              <a:gd name="connsiteY64" fmla="*/ 2088161 h 2092755"/>
              <a:gd name="connsiteX65" fmla="*/ 4082507 w 7155851"/>
              <a:gd name="connsiteY65" fmla="*/ 2073924 h 2092755"/>
              <a:gd name="connsiteX66" fmla="*/ 4192235 w 7155851"/>
              <a:gd name="connsiteY66" fmla="*/ 1973340 h 2092755"/>
              <a:gd name="connsiteX67" fmla="*/ 4237955 w 7155851"/>
              <a:gd name="connsiteY67" fmla="*/ 1945908 h 2092755"/>
              <a:gd name="connsiteX68" fmla="*/ 4274531 w 7155851"/>
              <a:gd name="connsiteY68" fmla="*/ 1909332 h 2092755"/>
              <a:gd name="connsiteX69" fmla="*/ 4338539 w 7155851"/>
              <a:gd name="connsiteY69" fmla="*/ 1854468 h 2092755"/>
              <a:gd name="connsiteX70" fmla="*/ 4439123 w 7155851"/>
              <a:gd name="connsiteY70" fmla="*/ 1744740 h 2092755"/>
              <a:gd name="connsiteX71" fmla="*/ 4475699 w 7155851"/>
              <a:gd name="connsiteY71" fmla="*/ 1680732 h 2092755"/>
              <a:gd name="connsiteX72" fmla="*/ 4557995 w 7155851"/>
              <a:gd name="connsiteY72" fmla="*/ 1561860 h 2092755"/>
              <a:gd name="connsiteX73" fmla="*/ 4603715 w 7155851"/>
              <a:gd name="connsiteY73" fmla="*/ 1479564 h 2092755"/>
              <a:gd name="connsiteX74" fmla="*/ 4640291 w 7155851"/>
              <a:gd name="connsiteY74" fmla="*/ 1406412 h 2092755"/>
              <a:gd name="connsiteX75" fmla="*/ 4704299 w 7155851"/>
              <a:gd name="connsiteY75" fmla="*/ 1333260 h 2092755"/>
              <a:gd name="connsiteX76" fmla="*/ 4759163 w 7155851"/>
              <a:gd name="connsiteY76" fmla="*/ 1196100 h 2092755"/>
              <a:gd name="connsiteX77" fmla="*/ 4768307 w 7155851"/>
              <a:gd name="connsiteY77" fmla="*/ 1141236 h 2092755"/>
              <a:gd name="connsiteX78" fmla="*/ 4786595 w 7155851"/>
              <a:gd name="connsiteY78" fmla="*/ 1077228 h 2092755"/>
              <a:gd name="connsiteX79" fmla="*/ 4795739 w 7155851"/>
              <a:gd name="connsiteY79" fmla="*/ 1004076 h 2092755"/>
              <a:gd name="connsiteX80" fmla="*/ 4804883 w 7155851"/>
              <a:gd name="connsiteY80" fmla="*/ 940068 h 2092755"/>
              <a:gd name="connsiteX81" fmla="*/ 4795739 w 7155851"/>
              <a:gd name="connsiteY81" fmla="*/ 464580 h 2092755"/>
              <a:gd name="connsiteX82" fmla="*/ 4750019 w 7155851"/>
              <a:gd name="connsiteY82" fmla="*/ 382284 h 2092755"/>
              <a:gd name="connsiteX83" fmla="*/ 4658579 w 7155851"/>
              <a:gd name="connsiteY83" fmla="*/ 226836 h 2092755"/>
              <a:gd name="connsiteX84" fmla="*/ 4603715 w 7155851"/>
              <a:gd name="connsiteY84" fmla="*/ 162828 h 2092755"/>
              <a:gd name="connsiteX85" fmla="*/ 4567139 w 7155851"/>
              <a:gd name="connsiteY85" fmla="*/ 80532 h 2092755"/>
              <a:gd name="connsiteX86" fmla="*/ 4497767 w 7155851"/>
              <a:gd name="connsiteY86" fmla="*/ 372 h 2092755"/>
              <a:gd name="connsiteX87" fmla="*/ 0 w 7155851"/>
              <a:gd name="connsiteY87" fmla="*/ 0 h 2092755"/>
              <a:gd name="connsiteX88" fmla="*/ 979674 w 7155851"/>
              <a:gd name="connsiteY88" fmla="*/ 0 h 2092755"/>
              <a:gd name="connsiteX89" fmla="*/ 946227 w 7155851"/>
              <a:gd name="connsiteY89" fmla="*/ 18225 h 2092755"/>
              <a:gd name="connsiteX90" fmla="*/ 910227 w 7155851"/>
              <a:gd name="connsiteY90" fmla="*/ 34657 h 2092755"/>
              <a:gd name="connsiteX91" fmla="*/ 883630 w 7155851"/>
              <a:gd name="connsiteY91" fmla="*/ 43523 h 2092755"/>
              <a:gd name="connsiteX92" fmla="*/ 830437 w 7155851"/>
              <a:gd name="connsiteY92" fmla="*/ 78985 h 2092755"/>
              <a:gd name="connsiteX93" fmla="*/ 777244 w 7155851"/>
              <a:gd name="connsiteY93" fmla="*/ 96716 h 2092755"/>
              <a:gd name="connsiteX94" fmla="*/ 724051 w 7155851"/>
              <a:gd name="connsiteY94" fmla="*/ 132178 h 2092755"/>
              <a:gd name="connsiteX95" fmla="*/ 670858 w 7155851"/>
              <a:gd name="connsiteY95" fmla="*/ 167640 h 2092755"/>
              <a:gd name="connsiteX96" fmla="*/ 617665 w 7155851"/>
              <a:gd name="connsiteY96" fmla="*/ 194237 h 2092755"/>
              <a:gd name="connsiteX97" fmla="*/ 591068 w 7155851"/>
              <a:gd name="connsiteY97" fmla="*/ 203102 h 2092755"/>
              <a:gd name="connsiteX98" fmla="*/ 537875 w 7155851"/>
              <a:gd name="connsiteY98" fmla="*/ 247430 h 2092755"/>
              <a:gd name="connsiteX99" fmla="*/ 511279 w 7155851"/>
              <a:gd name="connsiteY99" fmla="*/ 265161 h 2092755"/>
              <a:gd name="connsiteX100" fmla="*/ 449220 w 7155851"/>
              <a:gd name="connsiteY100" fmla="*/ 318354 h 2092755"/>
              <a:gd name="connsiteX101" fmla="*/ 413758 w 7155851"/>
              <a:gd name="connsiteY101" fmla="*/ 362681 h 2092755"/>
              <a:gd name="connsiteX102" fmla="*/ 369431 w 7155851"/>
              <a:gd name="connsiteY102" fmla="*/ 407009 h 2092755"/>
              <a:gd name="connsiteX103" fmla="*/ 351700 w 7155851"/>
              <a:gd name="connsiteY103" fmla="*/ 433605 h 2092755"/>
              <a:gd name="connsiteX104" fmla="*/ 325104 w 7155851"/>
              <a:gd name="connsiteY104" fmla="*/ 451336 h 2092755"/>
              <a:gd name="connsiteX105" fmla="*/ 316238 w 7155851"/>
              <a:gd name="connsiteY105" fmla="*/ 477933 h 2092755"/>
              <a:gd name="connsiteX106" fmla="*/ 289641 w 7155851"/>
              <a:gd name="connsiteY106" fmla="*/ 504529 h 2092755"/>
              <a:gd name="connsiteX107" fmla="*/ 278264 w 7155851"/>
              <a:gd name="connsiteY107" fmla="*/ 538163 h 2092755"/>
              <a:gd name="connsiteX108" fmla="*/ 276337 w 7155851"/>
              <a:gd name="connsiteY108" fmla="*/ 543906 h 2092755"/>
              <a:gd name="connsiteX109" fmla="*/ 220967 w 7155851"/>
              <a:gd name="connsiteY109" fmla="*/ 391122 h 2092755"/>
              <a:gd name="connsiteX110" fmla="*/ 73608 w 7155851"/>
              <a:gd name="connsiteY110" fmla="*/ 108468 h 209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55851" h="2092755">
                <a:moveTo>
                  <a:pt x="1646274" y="31562"/>
                </a:moveTo>
                <a:lnTo>
                  <a:pt x="1631915" y="53100"/>
                </a:lnTo>
                <a:cubicBezTo>
                  <a:pt x="1620614" y="70859"/>
                  <a:pt x="1594681" y="113333"/>
                  <a:pt x="1586195" y="135396"/>
                </a:cubicBezTo>
                <a:cubicBezTo>
                  <a:pt x="1575815" y="162384"/>
                  <a:pt x="1567907" y="190260"/>
                  <a:pt x="1558763" y="217692"/>
                </a:cubicBezTo>
                <a:cubicBezTo>
                  <a:pt x="1555715" y="226836"/>
                  <a:pt x="1551509" y="235673"/>
                  <a:pt x="1549619" y="245124"/>
                </a:cubicBezTo>
                <a:cubicBezTo>
                  <a:pt x="1546571" y="260364"/>
                  <a:pt x="1543030" y="275514"/>
                  <a:pt x="1540475" y="290844"/>
                </a:cubicBezTo>
                <a:cubicBezTo>
                  <a:pt x="1530111" y="353031"/>
                  <a:pt x="1531433" y="363279"/>
                  <a:pt x="1522187" y="428004"/>
                </a:cubicBezTo>
                <a:cubicBezTo>
                  <a:pt x="1519565" y="446358"/>
                  <a:pt x="1516091" y="464580"/>
                  <a:pt x="1513043" y="482868"/>
                </a:cubicBezTo>
                <a:cubicBezTo>
                  <a:pt x="1516091" y="836436"/>
                  <a:pt x="1516485" y="1190037"/>
                  <a:pt x="1522187" y="1543572"/>
                </a:cubicBezTo>
                <a:cubicBezTo>
                  <a:pt x="1522583" y="1568143"/>
                  <a:pt x="1527594" y="1592436"/>
                  <a:pt x="1531331" y="1616724"/>
                </a:cubicBezTo>
                <a:cubicBezTo>
                  <a:pt x="1533402" y="1630183"/>
                  <a:pt x="1544418" y="1683417"/>
                  <a:pt x="1549619" y="1699020"/>
                </a:cubicBezTo>
                <a:cubicBezTo>
                  <a:pt x="1554810" y="1714592"/>
                  <a:pt x="1562144" y="1729371"/>
                  <a:pt x="1567907" y="1744740"/>
                </a:cubicBezTo>
                <a:cubicBezTo>
                  <a:pt x="1571291" y="1753765"/>
                  <a:pt x="1574403" y="1762904"/>
                  <a:pt x="1577051" y="1772172"/>
                </a:cubicBezTo>
                <a:cubicBezTo>
                  <a:pt x="1580503" y="1784256"/>
                  <a:pt x="1579960" y="1797837"/>
                  <a:pt x="1586195" y="1808748"/>
                </a:cubicBezTo>
                <a:cubicBezTo>
                  <a:pt x="1592611" y="1819976"/>
                  <a:pt x="1605348" y="1826246"/>
                  <a:pt x="1613627" y="1836180"/>
                </a:cubicBezTo>
                <a:cubicBezTo>
                  <a:pt x="1620662" y="1844623"/>
                  <a:pt x="1624880" y="1855169"/>
                  <a:pt x="1631915" y="1863612"/>
                </a:cubicBezTo>
                <a:cubicBezTo>
                  <a:pt x="1640194" y="1873546"/>
                  <a:pt x="1650931" y="1881226"/>
                  <a:pt x="1659347" y="1891044"/>
                </a:cubicBezTo>
                <a:cubicBezTo>
                  <a:pt x="1669265" y="1902615"/>
                  <a:pt x="1676003" y="1916844"/>
                  <a:pt x="1686779" y="1927620"/>
                </a:cubicBezTo>
                <a:cubicBezTo>
                  <a:pt x="1697555" y="1938396"/>
                  <a:pt x="1712078" y="1944800"/>
                  <a:pt x="1723355" y="1955052"/>
                </a:cubicBezTo>
                <a:cubicBezTo>
                  <a:pt x="1775856" y="2002780"/>
                  <a:pt x="1781960" y="2025503"/>
                  <a:pt x="1842227" y="2055636"/>
                </a:cubicBezTo>
                <a:cubicBezTo>
                  <a:pt x="1853467" y="2061256"/>
                  <a:pt x="1866611" y="2061732"/>
                  <a:pt x="1878803" y="2064780"/>
                </a:cubicBezTo>
                <a:cubicBezTo>
                  <a:pt x="1900297" y="2079109"/>
                  <a:pt x="1906615" y="2083922"/>
                  <a:pt x="1915830" y="2088461"/>
                </a:cubicBezTo>
                <a:lnTo>
                  <a:pt x="1925933" y="2092755"/>
                </a:lnTo>
                <a:lnTo>
                  <a:pt x="291713" y="2092755"/>
                </a:lnTo>
                <a:lnTo>
                  <a:pt x="329712" y="1975723"/>
                </a:lnTo>
                <a:cubicBezTo>
                  <a:pt x="388712" y="1770437"/>
                  <a:pt x="420090" y="1555226"/>
                  <a:pt x="420090" y="1333454"/>
                </a:cubicBezTo>
                <a:cubicBezTo>
                  <a:pt x="420090" y="1222568"/>
                  <a:pt x="412246" y="1113323"/>
                  <a:pt x="397027" y="1006138"/>
                </a:cubicBezTo>
                <a:lnTo>
                  <a:pt x="344205" y="758995"/>
                </a:lnTo>
                <a:lnTo>
                  <a:pt x="356175" y="758304"/>
                </a:lnTo>
                <a:cubicBezTo>
                  <a:pt x="375370" y="756457"/>
                  <a:pt x="394550" y="754241"/>
                  <a:pt x="413758" y="752763"/>
                </a:cubicBezTo>
                <a:cubicBezTo>
                  <a:pt x="422624" y="743898"/>
                  <a:pt x="429922" y="733121"/>
                  <a:pt x="440355" y="726167"/>
                </a:cubicBezTo>
                <a:cubicBezTo>
                  <a:pt x="448130" y="720983"/>
                  <a:pt x="460344" y="723910"/>
                  <a:pt x="466951" y="717301"/>
                </a:cubicBezTo>
                <a:cubicBezTo>
                  <a:pt x="482020" y="702233"/>
                  <a:pt x="495674" y="684325"/>
                  <a:pt x="502413" y="664108"/>
                </a:cubicBezTo>
                <a:cubicBezTo>
                  <a:pt x="505368" y="655243"/>
                  <a:pt x="506095" y="645287"/>
                  <a:pt x="511279" y="637512"/>
                </a:cubicBezTo>
                <a:cubicBezTo>
                  <a:pt x="518233" y="627079"/>
                  <a:pt x="528245" y="618942"/>
                  <a:pt x="537875" y="610915"/>
                </a:cubicBezTo>
                <a:cubicBezTo>
                  <a:pt x="546061" y="604094"/>
                  <a:pt x="554735" y="597511"/>
                  <a:pt x="564472" y="593184"/>
                </a:cubicBezTo>
                <a:cubicBezTo>
                  <a:pt x="592223" y="580851"/>
                  <a:pt x="623655" y="573956"/>
                  <a:pt x="653127" y="566588"/>
                </a:cubicBezTo>
                <a:cubicBezTo>
                  <a:pt x="661993" y="560677"/>
                  <a:pt x="669986" y="553184"/>
                  <a:pt x="679724" y="548857"/>
                </a:cubicBezTo>
                <a:cubicBezTo>
                  <a:pt x="696803" y="541266"/>
                  <a:pt x="717365" y="541493"/>
                  <a:pt x="732916" y="531126"/>
                </a:cubicBezTo>
                <a:cubicBezTo>
                  <a:pt x="741782" y="525215"/>
                  <a:pt x="749536" y="517136"/>
                  <a:pt x="759513" y="513395"/>
                </a:cubicBezTo>
                <a:cubicBezTo>
                  <a:pt x="773622" y="508104"/>
                  <a:pt x="789303" y="508494"/>
                  <a:pt x="803840" y="504529"/>
                </a:cubicBezTo>
                <a:cubicBezTo>
                  <a:pt x="821872" y="499612"/>
                  <a:pt x="839302" y="492709"/>
                  <a:pt x="857033" y="486798"/>
                </a:cubicBezTo>
                <a:lnTo>
                  <a:pt x="936823" y="460202"/>
                </a:lnTo>
                <a:lnTo>
                  <a:pt x="963420" y="451336"/>
                </a:lnTo>
                <a:cubicBezTo>
                  <a:pt x="969330" y="442471"/>
                  <a:pt x="973131" y="431756"/>
                  <a:pt x="981151" y="424740"/>
                </a:cubicBezTo>
                <a:cubicBezTo>
                  <a:pt x="1018670" y="391910"/>
                  <a:pt x="1024411" y="392589"/>
                  <a:pt x="1060940" y="380412"/>
                </a:cubicBezTo>
                <a:cubicBezTo>
                  <a:pt x="1119965" y="321387"/>
                  <a:pt x="1056397" y="377025"/>
                  <a:pt x="1114133" y="344950"/>
                </a:cubicBezTo>
                <a:cubicBezTo>
                  <a:pt x="1132761" y="334601"/>
                  <a:pt x="1149595" y="321309"/>
                  <a:pt x="1167326" y="309488"/>
                </a:cubicBezTo>
                <a:cubicBezTo>
                  <a:pt x="1176192" y="303578"/>
                  <a:pt x="1183814" y="295126"/>
                  <a:pt x="1193923" y="291757"/>
                </a:cubicBezTo>
                <a:cubicBezTo>
                  <a:pt x="1211653" y="285847"/>
                  <a:pt x="1231564" y="284393"/>
                  <a:pt x="1247115" y="274026"/>
                </a:cubicBezTo>
                <a:cubicBezTo>
                  <a:pt x="1264847" y="262205"/>
                  <a:pt x="1280091" y="245303"/>
                  <a:pt x="1300309" y="238564"/>
                </a:cubicBezTo>
                <a:cubicBezTo>
                  <a:pt x="1309174" y="235609"/>
                  <a:pt x="1318547" y="233878"/>
                  <a:pt x="1326905" y="229698"/>
                </a:cubicBezTo>
                <a:cubicBezTo>
                  <a:pt x="1336435" y="224933"/>
                  <a:pt x="1343971" y="216733"/>
                  <a:pt x="1353501" y="211967"/>
                </a:cubicBezTo>
                <a:cubicBezTo>
                  <a:pt x="1361860" y="207788"/>
                  <a:pt x="1371739" y="207282"/>
                  <a:pt x="1380098" y="203102"/>
                </a:cubicBezTo>
                <a:cubicBezTo>
                  <a:pt x="1389629" y="198337"/>
                  <a:pt x="1397164" y="190136"/>
                  <a:pt x="1406695" y="185371"/>
                </a:cubicBezTo>
                <a:cubicBezTo>
                  <a:pt x="1415053" y="181191"/>
                  <a:pt x="1424933" y="180685"/>
                  <a:pt x="1433291" y="176506"/>
                </a:cubicBezTo>
                <a:cubicBezTo>
                  <a:pt x="1491301" y="147500"/>
                  <a:pt x="1427663" y="171392"/>
                  <a:pt x="1486484" y="132178"/>
                </a:cubicBezTo>
                <a:cubicBezTo>
                  <a:pt x="1494260" y="126994"/>
                  <a:pt x="1504911" y="127851"/>
                  <a:pt x="1513081" y="123313"/>
                </a:cubicBezTo>
                <a:cubicBezTo>
                  <a:pt x="1531709" y="112964"/>
                  <a:pt x="1548543" y="99671"/>
                  <a:pt x="1566273" y="87850"/>
                </a:cubicBezTo>
                <a:cubicBezTo>
                  <a:pt x="1628953" y="46064"/>
                  <a:pt x="1551356" y="98506"/>
                  <a:pt x="1628332" y="43523"/>
                </a:cubicBezTo>
                <a:close/>
                <a:moveTo>
                  <a:pt x="4497525" y="0"/>
                </a:moveTo>
                <a:lnTo>
                  <a:pt x="7155851" y="0"/>
                </a:lnTo>
                <a:lnTo>
                  <a:pt x="7155851" y="2092755"/>
                </a:lnTo>
                <a:lnTo>
                  <a:pt x="4033353" y="2092755"/>
                </a:lnTo>
                <a:lnTo>
                  <a:pt x="4046172" y="2088161"/>
                </a:lnTo>
                <a:cubicBezTo>
                  <a:pt x="4058557" y="2084041"/>
                  <a:pt x="4070861" y="2079747"/>
                  <a:pt x="4082507" y="2073924"/>
                </a:cubicBezTo>
                <a:cubicBezTo>
                  <a:pt x="4162938" y="2033709"/>
                  <a:pt x="4120273" y="2038760"/>
                  <a:pt x="4192235" y="1973340"/>
                </a:cubicBezTo>
                <a:cubicBezTo>
                  <a:pt x="4205386" y="1961385"/>
                  <a:pt x="4223926" y="1956819"/>
                  <a:pt x="4237955" y="1945908"/>
                </a:cubicBezTo>
                <a:cubicBezTo>
                  <a:pt x="4251565" y="1935322"/>
                  <a:pt x="4261773" y="1920930"/>
                  <a:pt x="4274531" y="1909332"/>
                </a:cubicBezTo>
                <a:cubicBezTo>
                  <a:pt x="4295324" y="1890429"/>
                  <a:pt x="4317890" y="1873528"/>
                  <a:pt x="4338539" y="1854468"/>
                </a:cubicBezTo>
                <a:cubicBezTo>
                  <a:pt x="4367935" y="1827333"/>
                  <a:pt x="4415781" y="1778456"/>
                  <a:pt x="4439123" y="1744740"/>
                </a:cubicBezTo>
                <a:cubicBezTo>
                  <a:pt x="4453111" y="1724536"/>
                  <a:pt x="4462307" y="1701336"/>
                  <a:pt x="4475699" y="1680732"/>
                </a:cubicBezTo>
                <a:cubicBezTo>
                  <a:pt x="4501964" y="1640325"/>
                  <a:pt x="4534590" y="1603988"/>
                  <a:pt x="4557995" y="1561860"/>
                </a:cubicBezTo>
                <a:cubicBezTo>
                  <a:pt x="4573235" y="1534428"/>
                  <a:pt x="4589032" y="1507298"/>
                  <a:pt x="4603715" y="1479564"/>
                </a:cubicBezTo>
                <a:cubicBezTo>
                  <a:pt x="4616471" y="1455470"/>
                  <a:pt x="4624846" y="1428877"/>
                  <a:pt x="4640291" y="1406412"/>
                </a:cubicBezTo>
                <a:cubicBezTo>
                  <a:pt x="4658647" y="1379712"/>
                  <a:pt x="4682963" y="1357644"/>
                  <a:pt x="4704299" y="1333260"/>
                </a:cubicBezTo>
                <a:cubicBezTo>
                  <a:pt x="4724240" y="1193673"/>
                  <a:pt x="4693041" y="1350386"/>
                  <a:pt x="4759163" y="1196100"/>
                </a:cubicBezTo>
                <a:cubicBezTo>
                  <a:pt x="4766466" y="1179059"/>
                  <a:pt x="4764138" y="1159301"/>
                  <a:pt x="4768307" y="1141236"/>
                </a:cubicBezTo>
                <a:cubicBezTo>
                  <a:pt x="4773297" y="1119614"/>
                  <a:pt x="4780499" y="1098564"/>
                  <a:pt x="4786595" y="1077228"/>
                </a:cubicBezTo>
                <a:cubicBezTo>
                  <a:pt x="4789643" y="1052844"/>
                  <a:pt x="4792491" y="1028434"/>
                  <a:pt x="4795739" y="1004076"/>
                </a:cubicBezTo>
                <a:cubicBezTo>
                  <a:pt x="4798587" y="982712"/>
                  <a:pt x="4804883" y="961621"/>
                  <a:pt x="4804883" y="940068"/>
                </a:cubicBezTo>
                <a:cubicBezTo>
                  <a:pt x="4804883" y="781543"/>
                  <a:pt x="4811257" y="622344"/>
                  <a:pt x="4795739" y="464580"/>
                </a:cubicBezTo>
                <a:cubicBezTo>
                  <a:pt x="4792667" y="433350"/>
                  <a:pt x="4764702" y="410018"/>
                  <a:pt x="4750019" y="382284"/>
                </a:cubicBezTo>
                <a:cubicBezTo>
                  <a:pt x="4705796" y="298752"/>
                  <a:pt x="4719982" y="308707"/>
                  <a:pt x="4658579" y="226836"/>
                </a:cubicBezTo>
                <a:cubicBezTo>
                  <a:pt x="4641718" y="204355"/>
                  <a:pt x="4618609" y="186658"/>
                  <a:pt x="4603715" y="162828"/>
                </a:cubicBezTo>
                <a:cubicBezTo>
                  <a:pt x="4587805" y="137372"/>
                  <a:pt x="4583049" y="105988"/>
                  <a:pt x="4567139" y="80532"/>
                </a:cubicBezTo>
                <a:cubicBezTo>
                  <a:pt x="4533087" y="26048"/>
                  <a:pt x="4517564" y="26896"/>
                  <a:pt x="4497767" y="372"/>
                </a:cubicBezTo>
                <a:close/>
                <a:moveTo>
                  <a:pt x="0" y="0"/>
                </a:moveTo>
                <a:lnTo>
                  <a:pt x="979674" y="0"/>
                </a:lnTo>
                <a:lnTo>
                  <a:pt x="946227" y="18225"/>
                </a:lnTo>
                <a:cubicBezTo>
                  <a:pt x="934585" y="24568"/>
                  <a:pt x="922765" y="30479"/>
                  <a:pt x="910227" y="34657"/>
                </a:cubicBezTo>
                <a:cubicBezTo>
                  <a:pt x="901361" y="37613"/>
                  <a:pt x="891799" y="38984"/>
                  <a:pt x="883630" y="43523"/>
                </a:cubicBezTo>
                <a:cubicBezTo>
                  <a:pt x="865003" y="53872"/>
                  <a:pt x="850654" y="72246"/>
                  <a:pt x="830437" y="78985"/>
                </a:cubicBezTo>
                <a:lnTo>
                  <a:pt x="777244" y="96716"/>
                </a:lnTo>
                <a:cubicBezTo>
                  <a:pt x="742742" y="148469"/>
                  <a:pt x="781300" y="103554"/>
                  <a:pt x="724051" y="132178"/>
                </a:cubicBezTo>
                <a:cubicBezTo>
                  <a:pt x="704991" y="141709"/>
                  <a:pt x="691075" y="160901"/>
                  <a:pt x="670858" y="167640"/>
                </a:cubicBezTo>
                <a:cubicBezTo>
                  <a:pt x="604007" y="189924"/>
                  <a:pt x="686409" y="159864"/>
                  <a:pt x="617665" y="194237"/>
                </a:cubicBezTo>
                <a:cubicBezTo>
                  <a:pt x="609306" y="198416"/>
                  <a:pt x="599427" y="198922"/>
                  <a:pt x="591068" y="203102"/>
                </a:cubicBezTo>
                <a:cubicBezTo>
                  <a:pt x="558052" y="219610"/>
                  <a:pt x="567285" y="222920"/>
                  <a:pt x="537875" y="247430"/>
                </a:cubicBezTo>
                <a:cubicBezTo>
                  <a:pt x="529689" y="254250"/>
                  <a:pt x="519369" y="258226"/>
                  <a:pt x="511279" y="265161"/>
                </a:cubicBezTo>
                <a:cubicBezTo>
                  <a:pt x="436035" y="329655"/>
                  <a:pt x="510280" y="277647"/>
                  <a:pt x="449220" y="318354"/>
                </a:cubicBezTo>
                <a:cubicBezTo>
                  <a:pt x="431961" y="370131"/>
                  <a:pt x="453858" y="322581"/>
                  <a:pt x="413758" y="362681"/>
                </a:cubicBezTo>
                <a:cubicBezTo>
                  <a:pt x="354655" y="421784"/>
                  <a:pt x="440355" y="359726"/>
                  <a:pt x="369431" y="407009"/>
                </a:cubicBezTo>
                <a:cubicBezTo>
                  <a:pt x="363520" y="415874"/>
                  <a:pt x="359234" y="426071"/>
                  <a:pt x="351700" y="433605"/>
                </a:cubicBezTo>
                <a:cubicBezTo>
                  <a:pt x="344165" y="441139"/>
                  <a:pt x="331759" y="443016"/>
                  <a:pt x="325104" y="451336"/>
                </a:cubicBezTo>
                <a:cubicBezTo>
                  <a:pt x="319265" y="458633"/>
                  <a:pt x="321422" y="470157"/>
                  <a:pt x="316238" y="477933"/>
                </a:cubicBezTo>
                <a:cubicBezTo>
                  <a:pt x="309283" y="488365"/>
                  <a:pt x="298507" y="495664"/>
                  <a:pt x="289641" y="504529"/>
                </a:cubicBezTo>
                <a:cubicBezTo>
                  <a:pt x="284246" y="520718"/>
                  <a:pt x="280723" y="531003"/>
                  <a:pt x="278264" y="538163"/>
                </a:cubicBezTo>
                <a:lnTo>
                  <a:pt x="276337" y="543906"/>
                </a:lnTo>
                <a:lnTo>
                  <a:pt x="220967" y="391122"/>
                </a:lnTo>
                <a:cubicBezTo>
                  <a:pt x="178127" y="293862"/>
                  <a:pt x="128851" y="199504"/>
                  <a:pt x="73608" y="1084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D3B1A0-F368-4375-A28F-ED6E0DE3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730" y="1964266"/>
            <a:ext cx="6010488" cy="2911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/>
            <a:r>
              <a:rPr lang="en-US" sz="4800">
                <a:solidFill>
                  <a:schemeClr val="bg1"/>
                </a:solidFill>
              </a:rPr>
              <a:t>Coming Up 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183E-DD70-4E30-9681-64E6B3ED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730" y="4875934"/>
            <a:ext cx="6010488" cy="9152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defTabSz="457200">
              <a:buNone/>
            </a:pPr>
            <a:r>
              <a:rPr lang="en-US" sz="1800" cap="all">
                <a:solidFill>
                  <a:schemeClr val="accent2"/>
                </a:solidFill>
              </a:rPr>
              <a:t>It’s a mystery this time, come to the class next week to check out more! 😉 </a:t>
            </a:r>
          </a:p>
        </p:txBody>
      </p:sp>
    </p:spTree>
    <p:extLst>
      <p:ext uri="{BB962C8B-B14F-4D97-AF65-F5344CB8AC3E}">
        <p14:creationId xmlns:p14="http://schemas.microsoft.com/office/powerpoint/2010/main" val="1313344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DC5B-59C6-401B-B008-702FA4D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BA99-D609-47AF-924D-99BEAE3E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Type of Layouts</a:t>
            </a:r>
          </a:p>
        </p:txBody>
      </p:sp>
    </p:spTree>
    <p:extLst>
      <p:ext uri="{BB962C8B-B14F-4D97-AF65-F5344CB8AC3E}">
        <p14:creationId xmlns:p14="http://schemas.microsoft.com/office/powerpoint/2010/main" val="287602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7F24EF-6214-4E2F-80C0-139DDFF0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40806-32E0-4EA9-A66C-221A4EB1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Revision on XAML Layouts</a:t>
            </a:r>
          </a:p>
        </p:txBody>
      </p:sp>
    </p:spTree>
    <p:extLst>
      <p:ext uri="{BB962C8B-B14F-4D97-AF65-F5344CB8AC3E}">
        <p14:creationId xmlns:p14="http://schemas.microsoft.com/office/powerpoint/2010/main" val="31527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700E-65F9-4D3B-9E25-7D6BAA3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F0BC-3E98-4480-8D0B-56DD2321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7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9A2F-BCBD-475A-A086-031F3A59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3188-AFE6-49B4-89EE-CF6D58EE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9" descr="A close up of a watch&#10;&#10;Description generated with high confidence">
            <a:extLst>
              <a:ext uri="{FF2B5EF4-FFF2-40B4-BE49-F238E27FC236}">
                <a16:creationId xmlns:a16="http://schemas.microsoft.com/office/drawing/2014/main" id="{A53ED3FC-3BE8-4F1F-BEF1-74B1C7217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161703F-EF61-4956-860A-ECE82E7CDF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4837439" y="2358485"/>
            <a:ext cx="5976971" cy="176320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04DE1-A163-4F36-AD4D-4C5AD356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1358900"/>
            <a:ext cx="3770917" cy="1651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400" dirty="0"/>
              <a:t>Design the Layout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85BFC-C4EC-49A7-B847-B6A6AD78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622" y="3009900"/>
            <a:ext cx="3770917" cy="2781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>
              <a:buNone/>
            </a:pPr>
            <a:r>
              <a:rPr lang="en-US" sz="1600" dirty="0"/>
              <a:t>Use your creativity and try to figure out the layout design!</a:t>
            </a:r>
          </a:p>
          <a:p>
            <a:pPr marL="457200" indent="-457200" defTabSz="457200"/>
            <a:r>
              <a:rPr lang="en-US" sz="1600" dirty="0" err="1"/>
              <a:t>StackPanel</a:t>
            </a:r>
            <a:endParaRPr lang="en-US" sz="1600" dirty="0"/>
          </a:p>
          <a:p>
            <a:pPr marL="457200" indent="-457200" defTabSz="457200"/>
            <a:r>
              <a:rPr lang="en-US" sz="1600" dirty="0" err="1"/>
              <a:t>GridView</a:t>
            </a:r>
            <a:endParaRPr lang="en-US" sz="1600" dirty="0"/>
          </a:p>
          <a:p>
            <a:pPr marL="457200" indent="-457200" defTabSz="457200"/>
            <a:r>
              <a:rPr lang="en-US" sz="1600" dirty="0" err="1"/>
              <a:t>ScrollViewer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22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412D3E-9B24-47C5-B0C3-E3FCEC4F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39" y="924012"/>
            <a:ext cx="5976971" cy="46321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6CBB3B-558C-4FFE-A2F3-03024C4A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1358900"/>
            <a:ext cx="3770917" cy="1651000"/>
          </a:xfrm>
        </p:spPr>
        <p:txBody>
          <a:bodyPr anchor="b">
            <a:normAutofit/>
          </a:bodyPr>
          <a:lstStyle/>
          <a:p>
            <a:r>
              <a:rPr lang="en-US" sz="2400"/>
              <a:t>Design The Layout!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7E16A1-230F-4937-88F0-0E0D6854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3009900"/>
            <a:ext cx="3770917" cy="2781300"/>
          </a:xfrm>
        </p:spPr>
        <p:txBody>
          <a:bodyPr anchor="t">
            <a:normAutofit/>
          </a:bodyPr>
          <a:lstStyle/>
          <a:p>
            <a:r>
              <a:rPr lang="en-US" sz="1600" dirty="0"/>
              <a:t>Use your creativity and try to figure out the layout design!</a:t>
            </a:r>
          </a:p>
          <a:p>
            <a:pPr lvl="1"/>
            <a:r>
              <a:rPr lang="en-US" dirty="0" err="1"/>
              <a:t>StackPanel</a:t>
            </a:r>
            <a:endParaRPr lang="en-US" dirty="0"/>
          </a:p>
          <a:p>
            <a:pPr lvl="1"/>
            <a:r>
              <a:rPr lang="en-US" dirty="0"/>
              <a:t>Grid</a:t>
            </a:r>
          </a:p>
          <a:p>
            <a:pPr lvl="1"/>
            <a:r>
              <a:rPr lang="en-US" dirty="0" err="1"/>
              <a:t>ScrollViewer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2C4CD7-DE96-4655-9EC4-E426B376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Declaring a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4AE9F-F0B1-4CFF-99D0-177AD69D8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How To</a:t>
            </a:r>
          </a:p>
        </p:txBody>
      </p:sp>
    </p:spTree>
    <p:extLst>
      <p:ext uri="{BB962C8B-B14F-4D97-AF65-F5344CB8AC3E}">
        <p14:creationId xmlns:p14="http://schemas.microsoft.com/office/powerpoint/2010/main" val="16706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2AC14-BAD7-4DBD-9079-ABC520FE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7DD7-5884-453A-AB5B-E2691A73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&lt;TextBox Name="SomeTextBox"</a:t>
            </a:r>
          </a:p>
          <a:p>
            <a:pPr marL="0" indent="0">
              <a:buNone/>
            </a:pPr>
            <a:r>
              <a:rPr lang="en-US"/>
              <a:t>                      HorizontalAlignment="Center"</a:t>
            </a:r>
          </a:p>
          <a:p>
            <a:pPr marL="0" indent="0">
              <a:buNone/>
            </a:pPr>
            <a:r>
              <a:rPr lang="en-US"/>
              <a:t>                      Margin="10, 5, 10, 5"&gt;</a:t>
            </a:r>
          </a:p>
          <a:p>
            <a:pPr marL="0" indent="0">
              <a:buNone/>
            </a:pPr>
            <a:r>
              <a:rPr lang="en-US"/>
              <a:t>        &lt;TextBox.Background&gt;</a:t>
            </a:r>
          </a:p>
          <a:p>
            <a:pPr marL="0" indent="0">
              <a:buNone/>
            </a:pPr>
            <a:r>
              <a:rPr lang="en-US"/>
              <a:t>                &lt;SolidColorBrush Color="Blue"/&gt;</a:t>
            </a:r>
          </a:p>
          <a:p>
            <a:pPr marL="0" indent="0">
              <a:buNone/>
            </a:pPr>
            <a:r>
              <a:rPr lang="en-US"/>
              <a:t>        &lt;/TextBox.Background&gt;</a:t>
            </a:r>
          </a:p>
          <a:p>
            <a:pPr marL="0" indent="0">
              <a:buNone/>
            </a:pPr>
            <a:r>
              <a:rPr lang="en-US"/>
              <a:t>&lt;/TextBox&gt;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63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BD78ED-75E1-4879-B369-BC61F7C45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1E5586-8BB5-40F6-96C3-2E87DD7CE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4106" y="3810000"/>
            <a:ext cx="500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1A7A62A-BA07-439A-9E87-B6B68556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285" y="1354668"/>
            <a:ext cx="8202255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5900"/>
              <a:t>Basic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211B-2B8E-43AD-9034-61356DBC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6486" y="3940629"/>
            <a:ext cx="7195852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/>
            <a:r>
              <a:rPr lang="en-US" sz="1800"/>
              <a:t>Core Frequent Used Components</a:t>
            </a:r>
          </a:p>
        </p:txBody>
      </p:sp>
    </p:spTree>
    <p:extLst>
      <p:ext uri="{BB962C8B-B14F-4D97-AF65-F5344CB8AC3E}">
        <p14:creationId xmlns:p14="http://schemas.microsoft.com/office/powerpoint/2010/main" val="30063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4A0DD-05BA-410C-9E93-2756E874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/>
              <a:t>TextBlock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1003-41A0-428D-AAD9-7E28268C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The main usage of the component is just to show text.</a:t>
            </a:r>
          </a:p>
          <a:p>
            <a:r>
              <a:rPr lang="en-US" dirty="0"/>
              <a:t>Appears almost everywhere in the app where text exists.</a:t>
            </a:r>
          </a:p>
          <a:p>
            <a:r>
              <a:rPr lang="en-US" dirty="0"/>
              <a:t>How to use this easily: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TextBlock</a:t>
            </a:r>
            <a:r>
              <a:rPr lang="en-US" dirty="0"/>
              <a:t> Text=“Your Message Here”/&gt;</a:t>
            </a:r>
          </a:p>
        </p:txBody>
      </p:sp>
    </p:spTree>
    <p:extLst>
      <p:ext uri="{BB962C8B-B14F-4D97-AF65-F5344CB8AC3E}">
        <p14:creationId xmlns:p14="http://schemas.microsoft.com/office/powerpoint/2010/main" val="1761009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2858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50DF-7F93-48D9-B748-017908C04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22" y="500743"/>
            <a:ext cx="7400357" cy="1360714"/>
          </a:xfrm>
        </p:spPr>
        <p:txBody>
          <a:bodyPr>
            <a:normAutofit/>
          </a:bodyPr>
          <a:lstStyle/>
          <a:p>
            <a:r>
              <a:rPr lang="en-US" dirty="0" err="1"/>
              <a:t>TextBox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E54C-C37E-42EC-938F-7CF1F1985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22" y="1861457"/>
            <a:ext cx="7400357" cy="3392110"/>
          </a:xfrm>
        </p:spPr>
        <p:txBody>
          <a:bodyPr>
            <a:normAutofit/>
          </a:bodyPr>
          <a:lstStyle/>
          <a:p>
            <a:r>
              <a:rPr lang="en-US" dirty="0"/>
              <a:t>Allows user to type in text.</a:t>
            </a:r>
          </a:p>
          <a:p>
            <a:r>
              <a:rPr lang="en-US" dirty="0"/>
              <a:t>Especially useful when typing input is required from the user by the program.</a:t>
            </a:r>
          </a:p>
          <a:p>
            <a:r>
              <a:rPr lang="en-US" dirty="0"/>
              <a:t>How to use it easily: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TextBox</a:t>
            </a:r>
            <a:r>
              <a:rPr lang="en-US" dirty="0"/>
              <a:t> </a:t>
            </a:r>
            <a:r>
              <a:rPr lang="en-US"/>
              <a:t>Text=“”</a:t>
            </a:r>
            <a:r>
              <a:rPr lang="en-US" dirty="0"/>
              <a:t>/&gt;</a:t>
            </a:r>
          </a:p>
          <a:p>
            <a:pPr lvl="1"/>
            <a:r>
              <a:rPr lang="en-US" dirty="0"/>
              <a:t>The input text would be </a:t>
            </a:r>
            <a:r>
              <a:rPr lang="en-US" dirty="0" err="1"/>
              <a:t>binded</a:t>
            </a:r>
            <a:r>
              <a:rPr lang="en-US" dirty="0"/>
              <a:t> to the Text property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39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118</TotalTime>
  <Words>568</Words>
  <Application>Microsoft Office PowerPoint</Application>
  <PresentationFormat>Custom</PresentationFormat>
  <Paragraphs>93</Paragraphs>
  <Slides>21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Corbel</vt:lpstr>
      <vt:lpstr>Wingdings</vt:lpstr>
      <vt:lpstr>Celestial</vt:lpstr>
      <vt:lpstr>Week 3:  XAML Components</vt:lpstr>
      <vt:lpstr>Recap</vt:lpstr>
      <vt:lpstr>Design the Layout</vt:lpstr>
      <vt:lpstr>Design The Layout!</vt:lpstr>
      <vt:lpstr>Declaring a Component</vt:lpstr>
      <vt:lpstr>Example</vt:lpstr>
      <vt:lpstr>Basic Components</vt:lpstr>
      <vt:lpstr>TextBlock</vt:lpstr>
      <vt:lpstr>TextBox</vt:lpstr>
      <vt:lpstr>Button</vt:lpstr>
      <vt:lpstr>Image</vt:lpstr>
      <vt:lpstr>CheckBox</vt:lpstr>
      <vt:lpstr>ComboBox</vt:lpstr>
      <vt:lpstr>Slider</vt:lpstr>
      <vt:lpstr>WebBrowser</vt:lpstr>
      <vt:lpstr>PowerPoint Presentation</vt:lpstr>
      <vt:lpstr>Practical Session</vt:lpstr>
      <vt:lpstr>Coming Up Next Week…</vt:lpstr>
      <vt:lpstr>More Layouts</vt:lpstr>
      <vt:lpstr>ListView</vt:lpstr>
      <vt:lpstr>GridView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 XAML Components</dc:title>
  <dc:creator>Eagle Cheow</dc:creator>
  <cp:lastModifiedBy>Eagle Cheow</cp:lastModifiedBy>
  <cp:revision>31</cp:revision>
  <dcterms:created xsi:type="dcterms:W3CDTF">2018-03-04T11:10:32Z</dcterms:created>
  <dcterms:modified xsi:type="dcterms:W3CDTF">2018-03-07T02:45:14Z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Tfs.IsStoryboard">
    <vt:bool>true</vt:bool>
  </property>
  <property fmtid="{D5CDD505-2E9C-101B-9397-08002B2CF9AE}" pid="9" name="Tfs.LastKnownPath">
    <vt:lpwstr>https://numcmy-my.sharepoint.com/personal/kecy6cyt_nottingham_edu_my/Documents/.NET Development Workshop/Week 3.pptx</vt:lpwstr>
  </property>
</Properties>
</file>