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5" r:id="rId2"/>
    <p:sldId id="266" r:id="rId3"/>
    <p:sldId id="267" r:id="rId4"/>
    <p:sldId id="282" r:id="rId5"/>
    <p:sldId id="280" r:id="rId6"/>
    <p:sldId id="28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83" r:id="rId17"/>
    <p:sldId id="289" r:id="rId18"/>
    <p:sldId id="286" r:id="rId19"/>
    <p:sldId id="287" r:id="rId20"/>
    <p:sldId id="288" r:id="rId21"/>
    <p:sldId id="284" r:id="rId22"/>
    <p:sldId id="285" r:id="rId23"/>
    <p:sldId id="276" r:id="rId24"/>
    <p:sldId id="277" r:id="rId25"/>
    <p:sldId id="278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48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 Tyng Cheow" userId="e4ff6b98-79c3-4716-911b-0b298b5dc52f" providerId="ADAL" clId="{66463716-C7DD-439F-BACD-B9171C0EAF6A}"/>
    <pc:docChg chg="undo custSel addSld modSld sldOrd modMainMaster">
      <pc:chgData name="Yeu Tyng Cheow" userId="e4ff6b98-79c3-4716-911b-0b298b5dc52f" providerId="ADAL" clId="{66463716-C7DD-439F-BACD-B9171C0EAF6A}" dt="2018-03-07T05:16:20.661" v="3391" actId="26606"/>
      <pc:docMkLst>
        <pc:docMk/>
      </pc:docMkLst>
      <pc:sldChg chg="addSp modSp mod setBg">
        <pc:chgData name="Yeu Tyng Cheow" userId="e4ff6b98-79c3-4716-911b-0b298b5dc52f" providerId="ADAL" clId="{66463716-C7DD-439F-BACD-B9171C0EAF6A}" dt="2018-03-07T02:19:38.142" v="2751" actId="26606"/>
        <pc:sldMkLst>
          <pc:docMk/>
          <pc:sldMk cId="2808920126" sldId="265"/>
        </pc:sldMkLst>
        <pc:spChg chg="mo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4" creationId="{00000000-0000-0000-0000-000000000000}"/>
          </ac:spMkLst>
        </pc:spChg>
        <pc:spChg chg="ad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9" creationId="{DF43132E-D4DF-4A83-9344-A782D0F5D9F6}"/>
          </ac:spMkLst>
        </pc:spChg>
        <pc:cxnChg chg="add">
          <ac:chgData name="Yeu Tyng Cheow" userId="e4ff6b98-79c3-4716-911b-0b298b5dc52f" providerId="ADAL" clId="{66463716-C7DD-439F-BACD-B9171C0EAF6A}" dt="2018-03-07T02:19:38.142" v="2751" actId="26606"/>
          <ac:cxnSpMkLst>
            <pc:docMk/>
            <pc:sldMk cId="2808920126" sldId="265"/>
            <ac:cxnSpMk id="11" creationId="{6AA24BC1-1577-4586-AD7A-417660E37253}"/>
          </ac:cxnSpMkLst>
        </pc:cxnChg>
      </pc:sldChg>
      <pc:sldChg chg="addSp delSp modSp mod setBg">
        <pc:chgData name="Yeu Tyng Cheow" userId="e4ff6b98-79c3-4716-911b-0b298b5dc52f" providerId="ADAL" clId="{66463716-C7DD-439F-BACD-B9171C0EAF6A}" dt="2018-03-07T02:20:03.293" v="2756" actId="27614"/>
        <pc:sldMkLst>
          <pc:docMk/>
          <pc:sldMk cId="3152791068" sldId="266"/>
        </pc:sldMkLst>
        <pc:spChg chg="mo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2" creationId="{B37F24EF-6214-4E2F-80C0-139DDFF08937}"/>
          </ac:spMkLst>
        </pc:spChg>
        <pc:spChg chg="mo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3" creationId="{29E40806-32E0-4EA9-A66C-221A4EB1759B}"/>
          </ac:spMkLst>
        </pc:spChg>
        <pc:spChg chg="add del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10" creationId="{9939D5DF-647B-465D-9883-4CF390177B22}"/>
          </ac:spMkLst>
        </pc:spChg>
        <pc:spChg chg="ad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19" creationId="{3D1E5586-8BB5-40F6-96C3-2E87DD7CE5CD}"/>
          </ac:spMkLst>
        </pc:spChg>
        <pc:picChg chg="add del mod">
          <ac:chgData name="Yeu Tyng Cheow" userId="e4ff6b98-79c3-4716-911b-0b298b5dc52f" providerId="ADAL" clId="{66463716-C7DD-439F-BACD-B9171C0EAF6A}" dt="2018-03-07T02:19:58.965" v="2755" actId="26606"/>
          <ac:picMkLst>
            <pc:docMk/>
            <pc:sldMk cId="3152791068" sldId="266"/>
            <ac:picMk id="8" creationId="{18BD78ED-75E1-4879-B369-BC61F7C45E22}"/>
          </ac:picMkLst>
        </pc:picChg>
        <pc:picChg chg="add del mod">
          <ac:chgData name="Yeu Tyng Cheow" userId="e4ff6b98-79c3-4716-911b-0b298b5dc52f" providerId="ADAL" clId="{66463716-C7DD-439F-BACD-B9171C0EAF6A}" dt="2018-03-07T02:19:58.965" v="2755" actId="26606"/>
          <ac:picMkLst>
            <pc:docMk/>
            <pc:sldMk cId="3152791068" sldId="266"/>
            <ac:picMk id="12" creationId="{795511D0-C969-4FB4-9670-3DF7F1B2A7BC}"/>
          </ac:picMkLst>
        </pc:picChg>
        <pc:picChg chg="add mod">
          <ac:chgData name="Yeu Tyng Cheow" userId="e4ff6b98-79c3-4716-911b-0b298b5dc52f" providerId="ADAL" clId="{66463716-C7DD-439F-BACD-B9171C0EAF6A}" dt="2018-03-07T02:20:03.293" v="2756" actId="27614"/>
          <ac:picMkLst>
            <pc:docMk/>
            <pc:sldMk cId="3152791068" sldId="266"/>
            <ac:picMk id="17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19:58.965" v="2755" actId="26606"/>
          <ac:cxnSpMkLst>
            <pc:docMk/>
            <pc:sldMk cId="3152791068" sldId="266"/>
            <ac:cxnSpMk id="21" creationId="{8A832D40-B9E2-4CE7-9E0A-B35591EA2035}"/>
          </ac:cxnSpMkLst>
        </pc:cxnChg>
      </pc:sldChg>
      <pc:sldChg chg="addSp delSp modSp mod setBg">
        <pc:chgData name="Yeu Tyng Cheow" userId="e4ff6b98-79c3-4716-911b-0b298b5dc52f" providerId="ADAL" clId="{66463716-C7DD-439F-BACD-B9171C0EAF6A}" dt="2018-03-07T02:32:12.515" v="2972" actId="5793"/>
        <pc:sldMkLst>
          <pc:docMk/>
          <pc:sldMk cId="3212275947" sldId="267"/>
        </pc:sldMkLst>
        <pc:spChg chg="mod ord">
          <ac:chgData name="Yeu Tyng Cheow" userId="e4ff6b98-79c3-4716-911b-0b298b5dc52f" providerId="ADAL" clId="{66463716-C7DD-439F-BACD-B9171C0EAF6A}" dt="2018-03-07T02:32:01.126" v="2967" actId="20577"/>
          <ac:spMkLst>
            <pc:docMk/>
            <pc:sldMk cId="3212275947" sldId="267"/>
            <ac:spMk id="2" creationId="{E7504DE1-A163-4F36-AD4D-4C5AD35651BD}"/>
          </ac:spMkLst>
        </pc:spChg>
        <pc:spChg chg="del">
          <ac:chgData name="Yeu Tyng Cheow" userId="e4ff6b98-79c3-4716-911b-0b298b5dc52f" providerId="ADAL" clId="{66463716-C7DD-439F-BACD-B9171C0EAF6A}" dt="2018-03-07T02:16:48.056" v="2730" actId="27614"/>
          <ac:spMkLst>
            <pc:docMk/>
            <pc:sldMk cId="3212275947" sldId="267"/>
            <ac:spMk id="3" creationId="{AD5669A2-A9D5-4827-993D-6D36F0822861}"/>
          </ac:spMkLst>
        </pc:spChg>
        <pc:spChg chg="mod">
          <ac:chgData name="Yeu Tyng Cheow" userId="e4ff6b98-79c3-4716-911b-0b298b5dc52f" providerId="ADAL" clId="{66463716-C7DD-439F-BACD-B9171C0EAF6A}" dt="2018-03-07T02:32:12.515" v="2972" actId="5793"/>
          <ac:spMkLst>
            <pc:docMk/>
            <pc:sldMk cId="3212275947" sldId="267"/>
            <ac:spMk id="4" creationId="{17185BFC-C4EC-49A7-B847-B6A6AD786862}"/>
          </ac:spMkLst>
        </pc:spChg>
        <pc:spChg chg="add del">
          <ac:chgData name="Yeu Tyng Cheow" userId="e4ff6b98-79c3-4716-911b-0b298b5dc52f" providerId="ADAL" clId="{66463716-C7DD-439F-BACD-B9171C0EAF6A}" dt="2018-03-07T02:18:24.623" v="2733" actId="26606"/>
          <ac:spMkLst>
            <pc:docMk/>
            <pc:sldMk cId="3212275947" sldId="267"/>
            <ac:spMk id="12" creationId="{CBD94887-6A10-4F62-8EE1-B2BCFA1F380F}"/>
          </ac:spMkLst>
        </pc:spChg>
        <pc:spChg chg="add del">
          <ac:chgData name="Yeu Tyng Cheow" userId="e4ff6b98-79c3-4716-911b-0b298b5dc52f" providerId="ADAL" clId="{66463716-C7DD-439F-BACD-B9171C0EAF6A}" dt="2018-03-07T02:18:38.952" v="2739" actId="26606"/>
          <ac:spMkLst>
            <pc:docMk/>
            <pc:sldMk cId="3212275947" sldId="267"/>
            <ac:spMk id="21" creationId="{CBD94887-6A10-4F62-8EE1-B2BCFA1F380F}"/>
          </ac:spMkLst>
        </pc:spChg>
        <pc:spChg chg="add del">
          <ac:chgData name="Yeu Tyng Cheow" userId="e4ff6b98-79c3-4716-911b-0b298b5dc52f" providerId="ADAL" clId="{66463716-C7DD-439F-BACD-B9171C0EAF6A}" dt="2018-03-07T02:19:03.484" v="2743" actId="26606"/>
          <ac:spMkLst>
            <pc:docMk/>
            <pc:sldMk cId="3212275947" sldId="267"/>
            <ac:spMk id="27" creationId="{CBD94887-6A10-4F62-8EE1-B2BCFA1F380F}"/>
          </ac:spMkLst>
        </pc:spChg>
        <pc:picChg chg="add mod">
          <ac:chgData name="Yeu Tyng Cheow" userId="e4ff6b98-79c3-4716-911b-0b298b5dc52f" providerId="ADAL" clId="{66463716-C7DD-439F-BACD-B9171C0EAF6A}" dt="2018-03-07T02:19:26.453" v="2749" actId="27614"/>
          <ac:picMkLst>
            <pc:docMk/>
            <pc:sldMk cId="3212275947" sldId="267"/>
            <ac:picMk id="5" creationId="{B161703F-EF61-4956-860A-ECE82E7CDF08}"/>
          </ac:picMkLst>
        </pc:picChg>
        <pc:picChg chg="add del">
          <ac:chgData name="Yeu Tyng Cheow" userId="e4ff6b98-79c3-4716-911b-0b298b5dc52f" providerId="ADAL" clId="{66463716-C7DD-439F-BACD-B9171C0EAF6A}" dt="2018-03-07T02:18:24.623" v="2733" actId="26606"/>
          <ac:picMkLst>
            <pc:docMk/>
            <pc:sldMk cId="3212275947" sldId="267"/>
            <ac:picMk id="10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8:24.623" v="2733" actId="26606"/>
          <ac:picMkLst>
            <pc:docMk/>
            <pc:sldMk cId="3212275947" sldId="267"/>
            <ac:picMk id="14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8:27.432" v="2735" actId="26606"/>
          <ac:picMkLst>
            <pc:docMk/>
            <pc:sldMk cId="3212275947" sldId="267"/>
            <ac:picMk id="16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8:31.796" v="2737" actId="26606"/>
          <ac:picMkLst>
            <pc:docMk/>
            <pc:sldMk cId="3212275947" sldId="267"/>
            <ac:picMk id="18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8:38.952" v="2739" actId="26606"/>
          <ac:picMkLst>
            <pc:docMk/>
            <pc:sldMk cId="3212275947" sldId="267"/>
            <ac:picMk id="20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8:38.952" v="2739" actId="26606"/>
          <ac:picMkLst>
            <pc:docMk/>
            <pc:sldMk cId="3212275947" sldId="267"/>
            <ac:picMk id="22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9:01.881" v="2741" actId="26606"/>
          <ac:picMkLst>
            <pc:docMk/>
            <pc:sldMk cId="3212275947" sldId="267"/>
            <ac:picMk id="24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9:03.484" v="2743" actId="26606"/>
          <ac:picMkLst>
            <pc:docMk/>
            <pc:sldMk cId="3212275947" sldId="267"/>
            <ac:picMk id="26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9:03.484" v="2743" actId="26606"/>
          <ac:picMkLst>
            <pc:docMk/>
            <pc:sldMk cId="3212275947" sldId="267"/>
            <ac:picMk id="28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9:09.337" v="2745" actId="26606"/>
          <ac:picMkLst>
            <pc:docMk/>
            <pc:sldMk cId="3212275947" sldId="267"/>
            <ac:picMk id="30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9:12.643" v="2747" actId="26606"/>
          <ac:picMkLst>
            <pc:docMk/>
            <pc:sldMk cId="3212275947" sldId="267"/>
            <ac:picMk id="32" creationId="{A53ED3FC-3BE8-4F1F-BEF1-74B1C721718A}"/>
          </ac:picMkLst>
        </pc:picChg>
        <pc:picChg chg="add mod">
          <ac:chgData name="Yeu Tyng Cheow" userId="e4ff6b98-79c3-4716-911b-0b298b5dc52f" providerId="ADAL" clId="{66463716-C7DD-439F-BACD-B9171C0EAF6A}" dt="2018-03-07T02:19:26.631" v="2750" actId="27614"/>
          <ac:picMkLst>
            <pc:docMk/>
            <pc:sldMk cId="3212275947" sldId="267"/>
            <ac:picMk id="34" creationId="{A53ED3FC-3BE8-4F1F-BEF1-74B1C721718A}"/>
          </ac:picMkLst>
        </pc:picChg>
      </pc:sldChg>
      <pc:sldChg chg="addSp modSp mod setBg">
        <pc:chgData name="Yeu Tyng Cheow" userId="e4ff6b98-79c3-4716-911b-0b298b5dc52f" providerId="ADAL" clId="{66463716-C7DD-439F-BACD-B9171C0EAF6A}" dt="2018-03-07T02:20:44.986" v="2772" actId="27614"/>
        <pc:sldMkLst>
          <pc:docMk/>
          <pc:sldMk cId="3006395857" sldId="268"/>
        </pc:sldMkLst>
        <pc:spChg chg="mo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2" creationId="{31A7A62A-BA07-439A-9E87-B6B685566497}"/>
          </ac:spMkLst>
        </pc:spChg>
        <pc:spChg chg="mo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3" creationId="{E8E0211B-2B8E-43AD-9034-61356DBCB3F7}"/>
          </ac:spMkLst>
        </pc:spChg>
        <pc:spChg chg="ad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20:44.986" v="2772" actId="27614"/>
          <ac:picMkLst>
            <pc:docMk/>
            <pc:sldMk cId="3006395857" sldId="268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20:40.522" v="2771" actId="26606"/>
          <ac:cxnSpMkLst>
            <pc:docMk/>
            <pc:sldMk cId="3006395857" sldId="268"/>
            <ac:cxnSpMk id="12" creationId="{8A832D40-B9E2-4CE7-9E0A-B35591EA2035}"/>
          </ac:cxnSpMkLst>
        </pc:cxnChg>
      </pc:sldChg>
      <pc:sldChg chg="addSp delSp modSp mod setBg setClrOvrMap">
        <pc:chgData name="Yeu Tyng Cheow" userId="e4ff6b98-79c3-4716-911b-0b298b5dc52f" providerId="ADAL" clId="{66463716-C7DD-439F-BACD-B9171C0EAF6A}" dt="2018-03-07T02:21:02.908" v="2777" actId="26606"/>
        <pc:sldMkLst>
          <pc:docMk/>
          <pc:sldMk cId="1761009223" sldId="269"/>
        </pc:sldMkLst>
        <pc:spChg chg="mo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2" creationId="{3ED4A0DD-05BA-410C-9E93-2756E874F836}"/>
          </ac:spMkLst>
        </pc:spChg>
        <pc:spChg chg="add del mo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3" creationId="{0E331003-41A0-428D-AAD9-7E28268C36A4}"/>
          </ac:spMkLst>
        </pc:spChg>
        <pc:spChg chg="ad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8" creationId="{54309F57-B331-41A7-9154-15EC2AF45A60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0" creationId="{4117F0C1-BCBB-40C7-99D6-F703E7A4B5F3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2" creationId="{D1A5D8BC-B41A-4E96-91C4-D60F5162257E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6" creationId="{51287385-D3EA-47A8-A127-6061791ADBB6}"/>
          </ac:spMkLst>
        </pc:spChg>
        <pc:graphicFrameChg chg="add del">
          <ac:chgData name="Yeu Tyng Cheow" userId="e4ff6b98-79c3-4716-911b-0b298b5dc52f" providerId="ADAL" clId="{66463716-C7DD-439F-BACD-B9171C0EAF6A}" dt="2018-03-07T02:21:02.877" v="2775" actId="26606"/>
          <ac:graphicFrameMkLst>
            <pc:docMk/>
            <pc:sldMk cId="1761009223" sldId="269"/>
            <ac:graphicFrameMk id="5" creationId="{523590E0-928D-46A5-A75B-7471AE92FF34}"/>
          </ac:graphicFrameMkLst>
        </pc:graphicFrameChg>
        <pc:picChg chg="add del">
          <ac:chgData name="Yeu Tyng Cheow" userId="e4ff6b98-79c3-4716-911b-0b298b5dc52f" providerId="ADAL" clId="{66463716-C7DD-439F-BACD-B9171C0EAF6A}" dt="2018-03-07T02:21:02.877" v="2775" actId="26606"/>
          <ac:picMkLst>
            <pc:docMk/>
            <pc:sldMk cId="1761009223" sldId="269"/>
            <ac:picMk id="14" creationId="{0D321D5F-FA18-4271-9EAA-0BEA14116BB5}"/>
          </ac:picMkLst>
        </pc:picChg>
      </pc:sldChg>
      <pc:sldChg chg="addSp modSp mod ord setBg setClrOvrMap">
        <pc:chgData name="Yeu Tyng Cheow" userId="e4ff6b98-79c3-4716-911b-0b298b5dc52f" providerId="ADAL" clId="{66463716-C7DD-439F-BACD-B9171C0EAF6A}" dt="2018-03-07T02:21:20.759" v="2779" actId="26606"/>
        <pc:sldMkLst>
          <pc:docMk/>
          <pc:sldMk cId="3198239382" sldId="270"/>
        </pc:sldMkLst>
        <pc:spChg chg="mo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2" creationId="{AEBC50DF-7F93-48D9-B748-017908C046DE}"/>
          </ac:spMkLst>
        </pc:spChg>
        <pc:spChg chg="mo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3" creationId="{3505E54C-C37E-42EC-938F-7CF1F19852F3}"/>
          </ac:spMkLst>
        </pc:spChg>
        <pc:spChg chg="ad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25.918" v="2780" actId="26606"/>
        <pc:sldMkLst>
          <pc:docMk/>
          <pc:sldMk cId="3064417235" sldId="271"/>
        </pc:sldMkLst>
        <pc:spChg chg="mo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2" creationId="{40140951-DBE0-40D3-A18E-5284A809C812}"/>
          </ac:spMkLst>
        </pc:spChg>
        <pc:spChg chg="mo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3" creationId="{579104EC-5E8B-43D6-8C17-11AF80D8B47A}"/>
          </ac:spMkLst>
        </pc:spChg>
        <pc:spChg chg="ad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31.333" v="2781" actId="26606"/>
        <pc:sldMkLst>
          <pc:docMk/>
          <pc:sldMk cId="3231489315" sldId="272"/>
        </pc:sldMkLst>
        <pc:spChg chg="mo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2" creationId="{B36B14BF-AD5E-471A-9214-F41B82D5D589}"/>
          </ac:spMkLst>
        </pc:spChg>
        <pc:spChg chg="mo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3" creationId="{1536218E-9097-4CB0-9B6C-03CDD20D0579}"/>
          </ac:spMkLst>
        </pc:spChg>
        <pc:spChg chg="ad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45.377" v="2782" actId="26606"/>
        <pc:sldMkLst>
          <pc:docMk/>
          <pc:sldMk cId="3419000724" sldId="273"/>
        </pc:sldMkLst>
        <pc:spChg chg="mo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2" creationId="{591B7485-1249-4437-A7D5-F3062074CF39}"/>
          </ac:spMkLst>
        </pc:spChg>
        <pc:spChg chg="mo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3" creationId="{D17A175E-5C2D-4686-ACAD-68AB52201A46}"/>
          </ac:spMkLst>
        </pc:spChg>
        <pc:spChg chg="ad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50.257" v="2784" actId="27636"/>
        <pc:sldMkLst>
          <pc:docMk/>
          <pc:sldMk cId="802867977" sldId="274"/>
        </pc:sldMkLst>
        <pc:spChg chg="mod">
          <ac:chgData name="Yeu Tyng Cheow" userId="e4ff6b98-79c3-4716-911b-0b298b5dc52f" providerId="ADAL" clId="{66463716-C7DD-439F-BACD-B9171C0EAF6A}" dt="2018-03-07T02:21:50.173" v="2783" actId="26606"/>
          <ac:spMkLst>
            <pc:docMk/>
            <pc:sldMk cId="802867977" sldId="274"/>
            <ac:spMk id="2" creationId="{72DF49BB-65A1-42B3-8D8C-FD84393FD32F}"/>
          </ac:spMkLst>
        </pc:spChg>
        <pc:spChg chg="mod">
          <ac:chgData name="Yeu Tyng Cheow" userId="e4ff6b98-79c3-4716-911b-0b298b5dc52f" providerId="ADAL" clId="{66463716-C7DD-439F-BACD-B9171C0EAF6A}" dt="2018-03-07T02:21:50.257" v="2784" actId="27636"/>
          <ac:spMkLst>
            <pc:docMk/>
            <pc:sldMk cId="802867977" sldId="274"/>
            <ac:spMk id="3" creationId="{80917C0B-6650-4B43-A8B2-8384B19294CE}"/>
          </ac:spMkLst>
        </pc:spChg>
        <pc:spChg chg="add">
          <ac:chgData name="Yeu Tyng Cheow" userId="e4ff6b98-79c3-4716-911b-0b298b5dc52f" providerId="ADAL" clId="{66463716-C7DD-439F-BACD-B9171C0EAF6A}" dt="2018-03-07T02:21:50.173" v="2783" actId="26606"/>
          <ac:spMkLst>
            <pc:docMk/>
            <pc:sldMk cId="802867977" sldId="274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56.055" v="2785" actId="26606"/>
        <pc:sldMkLst>
          <pc:docMk/>
          <pc:sldMk cId="1905204340" sldId="275"/>
        </pc:sldMkLst>
        <pc:spChg chg="mo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2" creationId="{09ADA713-408C-419D-A0D6-B2483F86CE8D}"/>
          </ac:spMkLst>
        </pc:spChg>
        <pc:spChg chg="mo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3" creationId="{BDC827B0-198C-4B09-8929-57D5B52FBBFE}"/>
          </ac:spMkLst>
        </pc:spChg>
        <pc:spChg chg="ad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8" creationId="{54309F57-B331-41A7-9154-15EC2AF45A60}"/>
          </ac:spMkLst>
        </pc:spChg>
      </pc:sldChg>
      <pc:sldChg chg="modTransition">
        <pc:chgData name="Yeu Tyng Cheow" userId="e4ff6b98-79c3-4716-911b-0b298b5dc52f" providerId="ADAL" clId="{66463716-C7DD-439F-BACD-B9171C0EAF6A}" dt="2018-03-07T02:13:14.354" v="2727" actId="26606"/>
        <pc:sldMkLst>
          <pc:docMk/>
          <pc:sldMk cId="2876025599" sldId="276"/>
        </pc:sldMkLst>
      </pc:sldChg>
      <pc:sldChg chg="modTransition">
        <pc:chgData name="Yeu Tyng Cheow" userId="e4ff6b98-79c3-4716-911b-0b298b5dc52f" providerId="ADAL" clId="{66463716-C7DD-439F-BACD-B9171C0EAF6A}" dt="2018-03-07T02:13:17.418" v="2728" actId="26606"/>
        <pc:sldMkLst>
          <pc:docMk/>
          <pc:sldMk cId="3907765944" sldId="277"/>
        </pc:sldMkLst>
      </pc:sldChg>
      <pc:sldChg chg="modTransition">
        <pc:chgData name="Yeu Tyng Cheow" userId="e4ff6b98-79c3-4716-911b-0b298b5dc52f" providerId="ADAL" clId="{66463716-C7DD-439F-BACD-B9171C0EAF6A}" dt="2018-03-07T02:13:20.975" v="2729" actId="26606"/>
        <pc:sldMkLst>
          <pc:docMk/>
          <pc:sldMk cId="2172462216" sldId="278"/>
        </pc:sldMkLst>
      </pc:sldChg>
      <pc:sldChg chg="addSp modSp mod setBg setClrOvrMap">
        <pc:chgData name="Yeu Tyng Cheow" userId="e4ff6b98-79c3-4716-911b-0b298b5dc52f" providerId="ADAL" clId="{66463716-C7DD-439F-BACD-B9171C0EAF6A}" dt="2018-03-07T02:22:00.397" v="2786" actId="26606"/>
        <pc:sldMkLst>
          <pc:docMk/>
          <pc:sldMk cId="4179599587" sldId="279"/>
        </pc:sldMkLst>
        <pc:spChg chg="mo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2" creationId="{40247BF3-3FDD-42AB-B1A4-5CB673247823}"/>
          </ac:spMkLst>
        </pc:spChg>
        <pc:spChg chg="mo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3" creationId="{4196A5E0-781F-4ECE-82B1-06A9341232D8}"/>
          </ac:spMkLst>
        </pc:spChg>
        <pc:spChg chg="ad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8" creationId="{54309F57-B331-41A7-9154-15EC2AF45A60}"/>
          </ac:spMkLst>
        </pc:spChg>
      </pc:sldChg>
      <pc:sldChg chg="addSp modSp mod setBg">
        <pc:chgData name="Yeu Tyng Cheow" userId="e4ff6b98-79c3-4716-911b-0b298b5dc52f" providerId="ADAL" clId="{66463716-C7DD-439F-BACD-B9171C0EAF6A}" dt="2018-03-07T02:20:12.245" v="2758" actId="27614"/>
        <pc:sldMkLst>
          <pc:docMk/>
          <pc:sldMk cId="1670645704" sldId="280"/>
        </pc:sldMkLst>
        <pc:spChg chg="mo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2" creationId="{022C4CD7-DE96-4655-9EC4-E426B3768D28}"/>
          </ac:spMkLst>
        </pc:spChg>
        <pc:spChg chg="mo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3" creationId="{1364AE9F-F0B1-4CFF-99D0-177AD69D876C}"/>
          </ac:spMkLst>
        </pc:spChg>
        <pc:spChg chg="ad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20:12.245" v="2758" actId="27614"/>
          <ac:picMkLst>
            <pc:docMk/>
            <pc:sldMk cId="1670645704" sldId="280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20:08.420" v="2757" actId="26606"/>
          <ac:cxnSpMkLst>
            <pc:docMk/>
            <pc:sldMk cId="1670645704" sldId="280"/>
            <ac:cxnSpMk id="12" creationId="{8A832D40-B9E2-4CE7-9E0A-B35591EA2035}"/>
          </ac:cxnSpMkLst>
        </pc:cxnChg>
      </pc:sldChg>
      <pc:sldChg chg="addSp delSp modSp mod setBg setClrOvrMap">
        <pc:chgData name="Yeu Tyng Cheow" userId="e4ff6b98-79c3-4716-911b-0b298b5dc52f" providerId="ADAL" clId="{66463716-C7DD-439F-BACD-B9171C0EAF6A}" dt="2018-03-07T02:21:08.290" v="2778" actId="26606"/>
        <pc:sldMkLst>
          <pc:docMk/>
          <pc:sldMk cId="3383263906" sldId="281"/>
        </pc:sldMkLst>
        <pc:spChg chg="mo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" creationId="{03A2AC14-BAD7-4DBD-9079-ABC520FEA534}"/>
          </ac:spMkLst>
        </pc:spChg>
        <pc:spChg chg="add del mo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3" creationId="{06197DD7-5884-453A-AB5B-E2691A73E23B}"/>
          </ac:spMkLst>
        </pc:spChg>
        <pc:spChg chg="add del">
          <ac:chgData name="Yeu Tyng Cheow" userId="e4ff6b98-79c3-4716-911b-0b298b5dc52f" providerId="ADAL" clId="{66463716-C7DD-439F-BACD-B9171C0EAF6A}" dt="2018-03-07T02:20:24.497" v="2760" actId="26606"/>
          <ac:spMkLst>
            <pc:docMk/>
            <pc:sldMk cId="3383263906" sldId="281"/>
            <ac:spMk id="8" creationId="{66B5BE70-4451-4286-9D79-27C26F755FAC}"/>
          </ac:spMkLst>
        </pc:spChg>
        <pc:spChg chg="add del">
          <ac:chgData name="Yeu Tyng Cheow" userId="e4ff6b98-79c3-4716-911b-0b298b5dc52f" providerId="ADAL" clId="{66463716-C7DD-439F-BACD-B9171C0EAF6A}" dt="2018-03-07T02:20:24.497" v="2760" actId="26606"/>
          <ac:spMkLst>
            <pc:docMk/>
            <pc:sldMk cId="3383263906" sldId="281"/>
            <ac:spMk id="12" creationId="{D58C5A54-E70B-4B9B-A7FE-D3A05561BFD8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5" creationId="{6A166780-9337-4437-95D3-5EA9D55AAAC5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6" creationId="{66F4F323-644B-4A47-97E9-BFB73840F402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7" creationId="{EB3D0F40-BF1F-4120-945D-90C5AAD6E35A}"/>
          </ac:spMkLst>
        </pc:spChg>
        <pc:spChg chg="add del">
          <ac:chgData name="Yeu Tyng Cheow" userId="e4ff6b98-79c3-4716-911b-0b298b5dc52f" providerId="ADAL" clId="{66463716-C7DD-439F-BACD-B9171C0EAF6A}" dt="2018-03-07T02:20:31.967" v="2766" actId="26606"/>
          <ac:spMkLst>
            <pc:docMk/>
            <pc:sldMk cId="3383263906" sldId="281"/>
            <ac:spMk id="19" creationId="{058E2874-C2DD-423B-8BAD-6F0EF6FB29D0}"/>
          </ac:spMkLst>
        </pc:spChg>
        <pc:spChg chg="add del">
          <ac:chgData name="Yeu Tyng Cheow" userId="e4ff6b98-79c3-4716-911b-0b298b5dc52f" providerId="ADAL" clId="{66463716-C7DD-439F-BACD-B9171C0EAF6A}" dt="2018-03-07T02:20:35.992" v="2768" actId="26606"/>
          <ac:spMkLst>
            <pc:docMk/>
            <pc:sldMk cId="3383263906" sldId="281"/>
            <ac:spMk id="21" creationId="{8B2A8B43-E288-418B-8561-C979F7B9CC4B}"/>
          </ac:spMkLst>
        </pc:spChg>
        <pc:spChg chg="add del">
          <ac:chgData name="Yeu Tyng Cheow" userId="e4ff6b98-79c3-4716-911b-0b298b5dc52f" providerId="ADAL" clId="{66463716-C7DD-439F-BACD-B9171C0EAF6A}" dt="2018-03-07T02:20:35.992" v="2768" actId="26606"/>
          <ac:spMkLst>
            <pc:docMk/>
            <pc:sldMk cId="3383263906" sldId="281"/>
            <ac:spMk id="23" creationId="{F40D237A-4D9F-42DC-BAEB-E07EDD74BE26}"/>
          </ac:spMkLst>
        </pc:spChg>
        <pc:spChg chg="add del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5" creationId="{66B5BE70-4451-4286-9D79-27C26F755FAC}"/>
          </ac:spMkLst>
        </pc:spChg>
        <pc:spChg chg="add del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7" creationId="{D58C5A54-E70B-4B9B-A7FE-D3A05561BFD8}"/>
          </ac:spMkLst>
        </pc:spChg>
        <pc:spChg chg="ad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32" creationId="{54309F57-B331-41A7-9154-15EC2AF45A60}"/>
          </ac:spMkLst>
        </pc:spChg>
        <pc:graphicFrameChg chg="add del">
          <ac:chgData name="Yeu Tyng Cheow" userId="e4ff6b98-79c3-4716-911b-0b298b5dc52f" providerId="ADAL" clId="{66463716-C7DD-439F-BACD-B9171C0EAF6A}" dt="2018-03-07T02:20:29.458" v="2763" actId="26606"/>
          <ac:graphicFrameMkLst>
            <pc:docMk/>
            <pc:sldMk cId="3383263906" sldId="281"/>
            <ac:graphicFrameMk id="5" creationId="{D6820046-A248-4C8B-BC37-B0FDBCEC3775}"/>
          </ac:graphicFrameMkLst>
        </pc:graphicFrameChg>
        <pc:picChg chg="add del">
          <ac:chgData name="Yeu Tyng Cheow" userId="e4ff6b98-79c3-4716-911b-0b298b5dc52f" providerId="ADAL" clId="{66463716-C7DD-439F-BACD-B9171C0EAF6A}" dt="2018-03-07T02:20:24.497" v="2760" actId="26606"/>
          <ac:picMkLst>
            <pc:docMk/>
            <pc:sldMk cId="3383263906" sldId="281"/>
            <ac:picMk id="10" creationId="{8176C668-3F88-414B-AAEE-1785E38D5D59}"/>
          </ac:picMkLst>
        </pc:picChg>
        <pc:picChg chg="add del">
          <ac:chgData name="Yeu Tyng Cheow" userId="e4ff6b98-79c3-4716-911b-0b298b5dc52f" providerId="ADAL" clId="{66463716-C7DD-439F-BACD-B9171C0EAF6A}" dt="2018-03-07T02:20:29.458" v="2763" actId="26606"/>
          <ac:picMkLst>
            <pc:docMk/>
            <pc:sldMk cId="3383263906" sldId="281"/>
            <ac:picMk id="14" creationId="{15640A69-3748-450C-8DDB-B2051AC04BC7}"/>
          </ac:picMkLst>
        </pc:picChg>
        <pc:picChg chg="add del">
          <ac:chgData name="Yeu Tyng Cheow" userId="e4ff6b98-79c3-4716-911b-0b298b5dc52f" providerId="ADAL" clId="{66463716-C7DD-439F-BACD-B9171C0EAF6A}" dt="2018-03-07T02:20:35.992" v="2768" actId="26606"/>
          <ac:picMkLst>
            <pc:docMk/>
            <pc:sldMk cId="3383263906" sldId="281"/>
            <ac:picMk id="22" creationId="{82584CD3-40DA-4BB8-B4B7-D8D04BB31B4D}"/>
          </ac:picMkLst>
        </pc:picChg>
        <pc:picChg chg="add del mod">
          <ac:chgData name="Yeu Tyng Cheow" userId="e4ff6b98-79c3-4716-911b-0b298b5dc52f" providerId="ADAL" clId="{66463716-C7DD-439F-BACD-B9171C0EAF6A}" dt="2018-03-07T02:21:08.290" v="2778" actId="26606"/>
          <ac:picMkLst>
            <pc:docMk/>
            <pc:sldMk cId="3383263906" sldId="281"/>
            <ac:picMk id="26" creationId="{8176C668-3F88-414B-AAEE-1785E38D5D59}"/>
          </ac:picMkLst>
        </pc:picChg>
      </pc:sldChg>
      <pc:sldChg chg="addSp delSp modSp add mod setBg">
        <pc:chgData name="Yeu Tyng Cheow" userId="e4ff6b98-79c3-4716-911b-0b298b5dc52f" providerId="ADAL" clId="{66463716-C7DD-439F-BACD-B9171C0EAF6A}" dt="2018-03-07T02:30:30.973" v="2961" actId="27614"/>
        <pc:sldMkLst>
          <pc:docMk/>
          <pc:sldMk cId="1745926758" sldId="282"/>
        </pc:sldMkLst>
        <pc:spChg chg="mod">
          <ac:chgData name="Yeu Tyng Cheow" userId="e4ff6b98-79c3-4716-911b-0b298b5dc52f" providerId="ADAL" clId="{66463716-C7DD-439F-BACD-B9171C0EAF6A}" dt="2018-03-07T02:30:21.417" v="2960" actId="26606"/>
          <ac:spMkLst>
            <pc:docMk/>
            <pc:sldMk cId="1745926758" sldId="282"/>
            <ac:spMk id="2" creationId="{066CBB3B-558C-4FFE-A2F3-03024C4A5B56}"/>
          </ac:spMkLst>
        </pc:spChg>
        <pc:spChg chg="del">
          <ac:chgData name="Yeu Tyng Cheow" userId="e4ff6b98-79c3-4716-911b-0b298b5dc52f" providerId="ADAL" clId="{66463716-C7DD-439F-BACD-B9171C0EAF6A}" dt="2018-03-07T02:29:02.817" v="2857" actId="27614"/>
          <ac:spMkLst>
            <pc:docMk/>
            <pc:sldMk cId="1745926758" sldId="282"/>
            <ac:spMk id="3" creationId="{66885DE0-405F-441E-A0BA-7925E928C328}"/>
          </ac:spMkLst>
        </pc:spChg>
        <pc:spChg chg="add mod">
          <ac:chgData name="Yeu Tyng Cheow" userId="e4ff6b98-79c3-4716-911b-0b298b5dc52f" providerId="ADAL" clId="{66463716-C7DD-439F-BACD-B9171C0EAF6A}" dt="2018-03-07T02:30:21.417" v="2960" actId="26606"/>
          <ac:spMkLst>
            <pc:docMk/>
            <pc:sldMk cId="1745926758" sldId="282"/>
            <ac:spMk id="9" creationId="{597E16A1-230F-4937-88F0-0E0D6854804F}"/>
          </ac:spMkLst>
        </pc:spChg>
        <pc:picChg chg="add del mod">
          <ac:chgData name="Yeu Tyng Cheow" userId="e4ff6b98-79c3-4716-911b-0b298b5dc52f" providerId="ADAL" clId="{66463716-C7DD-439F-BACD-B9171C0EAF6A}" dt="2018-03-07T02:29:19.334" v="2859" actId="26606"/>
          <ac:picMkLst>
            <pc:docMk/>
            <pc:sldMk cId="1745926758" sldId="282"/>
            <ac:picMk id="6" creationId="{8F412D3E-9B24-47C5-B0C3-E3FCEC4F3303}"/>
          </ac:picMkLst>
        </pc:picChg>
        <pc:picChg chg="add mod">
          <ac:chgData name="Yeu Tyng Cheow" userId="e4ff6b98-79c3-4716-911b-0b298b5dc52f" providerId="ADAL" clId="{66463716-C7DD-439F-BACD-B9171C0EAF6A}" dt="2018-03-07T02:30:30.973" v="2961" actId="27614"/>
          <ac:picMkLst>
            <pc:docMk/>
            <pc:sldMk cId="1745926758" sldId="282"/>
            <ac:picMk id="7" creationId="{8F412D3E-9B24-47C5-B0C3-E3FCEC4F3303}"/>
          </ac:picMkLst>
        </pc:picChg>
      </pc:sldChg>
      <pc:sldChg chg="addSp delSp modSp add mod ord setBg">
        <pc:chgData name="Yeu Tyng Cheow" userId="e4ff6b98-79c3-4716-911b-0b298b5dc52f" providerId="ADAL" clId="{66463716-C7DD-439F-BACD-B9171C0EAF6A}" dt="2018-03-07T02:36:18.294" v="3176" actId="27614"/>
        <pc:sldMkLst>
          <pc:docMk/>
          <pc:sldMk cId="1972468970" sldId="283"/>
        </pc:sldMkLst>
        <pc:spChg chg="add del mod">
          <ac:chgData name="Yeu Tyng Cheow" userId="e4ff6b98-79c3-4716-911b-0b298b5dc52f" providerId="ADAL" clId="{66463716-C7DD-439F-BACD-B9171C0EAF6A}" dt="2018-03-07T02:33:43.013" v="2984" actId="767"/>
          <ac:spMkLst>
            <pc:docMk/>
            <pc:sldMk cId="1972468970" sldId="283"/>
            <ac:spMk id="2" creationId="{2D7B923A-7947-49B7-87BE-CD2888F447A7}"/>
          </ac:spMkLst>
        </pc:spChg>
        <pc:spChg chg="add del mo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3" creationId="{D5AD77C8-E9BE-48E5-979F-83A7706F543C}"/>
          </ac:spMkLst>
        </pc:spChg>
        <pc:spChg chg="ad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13" creationId="{C1709A45-C6F3-4CEE-AA0F-887FAC5CAE7D}"/>
          </ac:spMkLst>
        </pc:spChg>
        <pc:spChg chg="ad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14" creationId="{D5AD77C8-E9BE-48E5-979F-83A7706F543C}"/>
          </ac:spMkLst>
        </pc:spChg>
        <pc:graphicFrameChg chg="add del">
          <ac:chgData name="Yeu Tyng Cheow" userId="e4ff6b98-79c3-4716-911b-0b298b5dc52f" providerId="ADAL" clId="{66463716-C7DD-439F-BACD-B9171C0EAF6A}" dt="2018-03-07T02:36:08.984" v="3174" actId="26606"/>
          <ac:graphicFrameMkLst>
            <pc:docMk/>
            <pc:sldMk cId="1972468970" sldId="283"/>
            <ac:graphicFrameMk id="5" creationId="{20763CC8-0294-4BFD-A7BC-6F1A13AEEC1D}"/>
          </ac:graphicFrameMkLst>
        </pc:graphicFrameChg>
        <pc:picChg chg="add mod">
          <ac:chgData name="Yeu Tyng Cheow" userId="e4ff6b98-79c3-4716-911b-0b298b5dc52f" providerId="ADAL" clId="{66463716-C7DD-439F-BACD-B9171C0EAF6A}" dt="2018-03-07T02:36:18.294" v="3176" actId="27614"/>
          <ac:picMkLst>
            <pc:docMk/>
            <pc:sldMk cId="1972468970" sldId="283"/>
            <ac:picMk id="8" creationId="{A17F7527-5AC0-479A-B79F-9CF463410490}"/>
          </ac:picMkLst>
        </pc:picChg>
        <pc:picChg chg="add del">
          <ac:chgData name="Yeu Tyng Cheow" userId="e4ff6b98-79c3-4716-911b-0b298b5dc52f" providerId="ADAL" clId="{66463716-C7DD-439F-BACD-B9171C0EAF6A}" dt="2018-03-07T02:36:08.984" v="3174" actId="26606"/>
          <ac:picMkLst>
            <pc:docMk/>
            <pc:sldMk cId="1972468970" sldId="283"/>
            <ac:picMk id="10" creationId="{42476583-CC33-45CE-B51B-215B5673CD22}"/>
          </ac:picMkLst>
        </pc:picChg>
        <pc:cxnChg chg="add">
          <ac:chgData name="Yeu Tyng Cheow" userId="e4ff6b98-79c3-4716-911b-0b298b5dc52f" providerId="ADAL" clId="{66463716-C7DD-439F-BACD-B9171C0EAF6A}" dt="2018-03-07T02:36:09.031" v="3175" actId="26606"/>
          <ac:cxnSpMkLst>
            <pc:docMk/>
            <pc:sldMk cId="1972468970" sldId="283"/>
            <ac:cxnSpMk id="12" creationId="{26E963D7-0A73-484A-B8A2-DDBFEA123C2F}"/>
          </ac:cxnSpMkLst>
        </pc:cxnChg>
      </pc:sldChg>
      <pc:sldChg chg="addSp modSp add mod setBg">
        <pc:chgData name="Yeu Tyng Cheow" userId="e4ff6b98-79c3-4716-911b-0b298b5dc52f" providerId="ADAL" clId="{66463716-C7DD-439F-BACD-B9171C0EAF6A}" dt="2018-03-07T02:38:51.332" v="3252" actId="27614"/>
        <pc:sldMkLst>
          <pc:docMk/>
          <pc:sldMk cId="1121204789" sldId="284"/>
        </pc:sldMkLst>
        <pc:spChg chg="mo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2" creationId="{633D9B9C-F7A4-4E20-BD9B-EB12A12D6786}"/>
          </ac:spMkLst>
        </pc:spChg>
        <pc:spChg chg="mo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3" creationId="{0F1FDE84-18F0-427B-93F7-6F6B3D02EA31}"/>
          </ac:spMkLst>
        </pc:spChg>
        <pc:spChg chg="ad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38:51.332" v="3252" actId="27614"/>
          <ac:picMkLst>
            <pc:docMk/>
            <pc:sldMk cId="1121204789" sldId="284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38:13.982" v="3250" actId="26606"/>
          <ac:cxnSpMkLst>
            <pc:docMk/>
            <pc:sldMk cId="1121204789" sldId="284"/>
            <ac:cxnSpMk id="12" creationId="{8A832D40-B9E2-4CE7-9E0A-B35591EA2035}"/>
          </ac:cxnSpMkLst>
        </pc:cxnChg>
      </pc:sldChg>
      <pc:sldChg chg="addSp modSp add mod setBg">
        <pc:chgData name="Yeu Tyng Cheow" userId="e4ff6b98-79c3-4716-911b-0b298b5dc52f" providerId="ADAL" clId="{66463716-C7DD-439F-BACD-B9171C0EAF6A}" dt="2018-03-07T02:45:09.781" v="3384" actId="27614"/>
        <pc:sldMkLst>
          <pc:docMk/>
          <pc:sldMk cId="1313344515" sldId="285"/>
        </pc:sldMkLst>
        <pc:spChg chg="mo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2" creationId="{E9D3B1A0-F368-4375-A28F-ED6E0DE38002}"/>
          </ac:spMkLst>
        </pc:spChg>
        <pc:spChg chg="mo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3" creationId="{9674183E-DD70-4E30-9681-64E6B3ED4B2E}"/>
          </ac:spMkLst>
        </pc:spChg>
        <pc:spChg chg="ad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10" creationId="{87D75BE9-19D3-4D76-86D4-E0A7889E96E7}"/>
          </ac:spMkLst>
        </pc:spChg>
        <pc:spChg chg="ad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16" creationId="{1662E9AD-6AE7-4172-92BA-D8AA403AAB3F}"/>
          </ac:spMkLst>
        </pc:spChg>
        <pc:picChg chg="add mod">
          <ac:chgData name="Yeu Tyng Cheow" userId="e4ff6b98-79c3-4716-911b-0b298b5dc52f" providerId="ADAL" clId="{66463716-C7DD-439F-BACD-B9171C0EAF6A}" dt="2018-03-07T02:45:09.584" v="3381" actId="27614"/>
          <ac:picMkLst>
            <pc:docMk/>
            <pc:sldMk cId="1313344515" sldId="285"/>
            <ac:picMk id="8" creationId="{18BD78ED-75E1-4879-B369-BC61F7C45E22}"/>
          </ac:picMkLst>
        </pc:picChg>
        <pc:picChg chg="add mod">
          <ac:chgData name="Yeu Tyng Cheow" userId="e4ff6b98-79c3-4716-911b-0b298b5dc52f" providerId="ADAL" clId="{66463716-C7DD-439F-BACD-B9171C0EAF6A}" dt="2018-03-07T02:45:09.599" v="3382" actId="27614"/>
          <ac:picMkLst>
            <pc:docMk/>
            <pc:sldMk cId="1313344515" sldId="285"/>
            <ac:picMk id="12" creationId="{CC687CBF-3B12-461C-A27E-FECCFAD25721}"/>
          </ac:picMkLst>
        </pc:picChg>
        <pc:picChg chg="add mod">
          <ac:chgData name="Yeu Tyng Cheow" userId="e4ff6b98-79c3-4716-911b-0b298b5dc52f" providerId="ADAL" clId="{66463716-C7DD-439F-BACD-B9171C0EAF6A}" dt="2018-03-07T02:45:09.781" v="3384" actId="27614"/>
          <ac:picMkLst>
            <pc:docMk/>
            <pc:sldMk cId="1313344515" sldId="285"/>
            <ac:picMk id="14" creationId="{55B5CED2-79C6-4AA0-A3F4-B39DFA29773C}"/>
          </ac:picMkLst>
        </pc:picChg>
        <pc:picChg chg="add mod">
          <ac:chgData name="Yeu Tyng Cheow" userId="e4ff6b98-79c3-4716-911b-0b298b5dc52f" providerId="ADAL" clId="{66463716-C7DD-439F-BACD-B9171C0EAF6A}" dt="2018-03-07T02:45:09.778" v="3383" actId="27614"/>
          <ac:picMkLst>
            <pc:docMk/>
            <pc:sldMk cId="1313344515" sldId="285"/>
            <ac:picMk id="18" creationId="{FADD25E6-7887-4BC4-A02E-311A11EF4F63}"/>
          </ac:picMkLst>
        </pc:picChg>
      </pc:sldChg>
      <pc:sldChg chg="modSp mod setBg">
        <pc:chgData name="Yeu Tyng Cheow" userId="e4ff6b98-79c3-4716-911b-0b298b5dc52f" providerId="ADAL" clId="{66463716-C7DD-439F-BACD-B9171C0EAF6A}" dt="2018-03-07T05:16:17.682" v="3390" actId="27614"/>
        <pc:sldMkLst>
          <pc:docMk/>
          <pc:sldMk cId="3864238647" sldId="287"/>
        </pc:sldMkLst>
        <pc:spChg chg="mod">
          <ac:chgData name="Yeu Tyng Cheow" userId="e4ff6b98-79c3-4716-911b-0b298b5dc52f" providerId="ADAL" clId="{66463716-C7DD-439F-BACD-B9171C0EAF6A}" dt="2018-03-07T05:16:13.514" v="3389" actId="26606"/>
          <ac:spMkLst>
            <pc:docMk/>
            <pc:sldMk cId="3864238647" sldId="287"/>
            <ac:spMk id="2" creationId="{00000000-0000-0000-0000-000000000000}"/>
          </ac:spMkLst>
        </pc:spChg>
        <pc:spChg chg="mod">
          <ac:chgData name="Yeu Tyng Cheow" userId="e4ff6b98-79c3-4716-911b-0b298b5dc52f" providerId="ADAL" clId="{66463716-C7DD-439F-BACD-B9171C0EAF6A}" dt="2018-03-07T05:16:13.514" v="3389" actId="26606"/>
          <ac:spMkLst>
            <pc:docMk/>
            <pc:sldMk cId="3864238647" sldId="287"/>
            <ac:spMk id="3" creationId="{00000000-0000-0000-0000-000000000000}"/>
          </ac:spMkLst>
        </pc:spChg>
        <pc:picChg chg="mod ord">
          <ac:chgData name="Yeu Tyng Cheow" userId="e4ff6b98-79c3-4716-911b-0b298b5dc52f" providerId="ADAL" clId="{66463716-C7DD-439F-BACD-B9171C0EAF6A}" dt="2018-03-07T05:16:17.682" v="3390" actId="27614"/>
          <ac:picMkLst>
            <pc:docMk/>
            <pc:sldMk cId="3864238647" sldId="287"/>
            <ac:picMk id="5" creationId="{00000000-0000-0000-0000-000000000000}"/>
          </ac:picMkLst>
        </pc:picChg>
      </pc:sldChg>
      <pc:sldChg chg="addSp modSp mod setBg">
        <pc:chgData name="Yeu Tyng Cheow" userId="e4ff6b98-79c3-4716-911b-0b298b5dc52f" providerId="ADAL" clId="{66463716-C7DD-439F-BACD-B9171C0EAF6A}" dt="2018-03-07T05:16:20.661" v="3391" actId="26606"/>
        <pc:sldMkLst>
          <pc:docMk/>
          <pc:sldMk cId="70572723" sldId="288"/>
        </pc:sldMkLst>
        <pc:spChg chg="mod">
          <ac:chgData name="Yeu Tyng Cheow" userId="e4ff6b98-79c3-4716-911b-0b298b5dc52f" providerId="ADAL" clId="{66463716-C7DD-439F-BACD-B9171C0EAF6A}" dt="2018-03-07T05:16:20.661" v="3391" actId="26606"/>
          <ac:spMkLst>
            <pc:docMk/>
            <pc:sldMk cId="70572723" sldId="288"/>
            <ac:spMk id="2" creationId="{00000000-0000-0000-0000-000000000000}"/>
          </ac:spMkLst>
        </pc:spChg>
        <pc:spChg chg="mod">
          <ac:chgData name="Yeu Tyng Cheow" userId="e4ff6b98-79c3-4716-911b-0b298b5dc52f" providerId="ADAL" clId="{66463716-C7DD-439F-BACD-B9171C0EAF6A}" dt="2018-03-07T05:16:20.661" v="3391" actId="26606"/>
          <ac:spMkLst>
            <pc:docMk/>
            <pc:sldMk cId="70572723" sldId="288"/>
            <ac:spMk id="3" creationId="{00000000-0000-0000-0000-000000000000}"/>
          </ac:spMkLst>
        </pc:spChg>
        <pc:spChg chg="add">
          <ac:chgData name="Yeu Tyng Cheow" userId="e4ff6b98-79c3-4716-911b-0b298b5dc52f" providerId="ADAL" clId="{66463716-C7DD-439F-BACD-B9171C0EAF6A}" dt="2018-03-07T05:16:20.661" v="3391" actId="26606"/>
          <ac:spMkLst>
            <pc:docMk/>
            <pc:sldMk cId="70572723" sldId="288"/>
            <ac:spMk id="8" creationId="{50E53EDA-3B94-4F6B-9E86-D3BB9EBB9616}"/>
          </ac:spMkLst>
        </pc:spChg>
        <pc:cxnChg chg="add">
          <ac:chgData name="Yeu Tyng Cheow" userId="e4ff6b98-79c3-4716-911b-0b298b5dc52f" providerId="ADAL" clId="{66463716-C7DD-439F-BACD-B9171C0EAF6A}" dt="2018-03-07T05:16:20.661" v="3391" actId="26606"/>
          <ac:cxnSpMkLst>
            <pc:docMk/>
            <pc:sldMk cId="70572723" sldId="288"/>
            <ac:cxnSpMk id="10" creationId="{30EFD79F-7790-479B-B7DB-BD0D8C101DDD}"/>
          </ac:cxnSpMkLst>
        </pc:cxnChg>
      </pc:sldChg>
      <pc:sldChg chg="addSp modSp mod setBg">
        <pc:chgData name="Yeu Tyng Cheow" userId="e4ff6b98-79c3-4716-911b-0b298b5dc52f" providerId="ADAL" clId="{66463716-C7DD-439F-BACD-B9171C0EAF6A}" dt="2018-03-07T05:15:55.647" v="3386" actId="27614"/>
        <pc:sldMkLst>
          <pc:docMk/>
          <pc:sldMk cId="131989194" sldId="289"/>
        </pc:sldMkLst>
        <pc:spChg chg="mod">
          <ac:chgData name="Yeu Tyng Cheow" userId="e4ff6b98-79c3-4716-911b-0b298b5dc52f" providerId="ADAL" clId="{66463716-C7DD-439F-BACD-B9171C0EAF6A}" dt="2018-03-07T05:15:51.611" v="3385" actId="26606"/>
          <ac:spMkLst>
            <pc:docMk/>
            <pc:sldMk cId="131989194" sldId="289"/>
            <ac:spMk id="2" creationId="{00000000-0000-0000-0000-000000000000}"/>
          </ac:spMkLst>
        </pc:spChg>
        <pc:spChg chg="mod">
          <ac:chgData name="Yeu Tyng Cheow" userId="e4ff6b98-79c3-4716-911b-0b298b5dc52f" providerId="ADAL" clId="{66463716-C7DD-439F-BACD-B9171C0EAF6A}" dt="2018-03-07T05:15:51.611" v="3385" actId="26606"/>
          <ac:spMkLst>
            <pc:docMk/>
            <pc:sldMk cId="131989194" sldId="289"/>
            <ac:spMk id="3" creationId="{00000000-0000-0000-0000-000000000000}"/>
          </ac:spMkLst>
        </pc:spChg>
        <pc:spChg chg="add">
          <ac:chgData name="Yeu Tyng Cheow" userId="e4ff6b98-79c3-4716-911b-0b298b5dc52f" providerId="ADAL" clId="{66463716-C7DD-439F-BACD-B9171C0EAF6A}" dt="2018-03-07T05:15:51.611" v="3385" actId="26606"/>
          <ac:spMkLst>
            <pc:docMk/>
            <pc:sldMk cId="131989194" sldId="289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5:15:55.647" v="3386" actId="27614"/>
          <ac:picMkLst>
            <pc:docMk/>
            <pc:sldMk cId="131989194" sldId="289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5:15:51.611" v="3385" actId="26606"/>
          <ac:cxnSpMkLst>
            <pc:docMk/>
            <pc:sldMk cId="131989194" sldId="289"/>
            <ac:cxnSpMk id="12" creationId="{8A832D40-B9E2-4CE7-9E0A-B35591EA2035}"/>
          </ac:cxnSpMkLst>
        </pc:cxnChg>
      </pc:sldChg>
      <pc:sldMasterChg chg="modTransition modSldLayout">
        <pc:chgData name="Yeu Tyng Cheow" userId="e4ff6b98-79c3-4716-911b-0b298b5dc52f" providerId="ADAL" clId="{66463716-C7DD-439F-BACD-B9171C0EAF6A}" dt="2018-03-07T02:18:14.126" v="2731" actId="26606"/>
        <pc:sldMasterMkLst>
          <pc:docMk/>
          <pc:sldMasterMk cId="1904994698" sldId="2147483660"/>
        </pc:sldMasterMkLst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431116310" sldId="2147483661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559360742" sldId="2147483662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732542222" sldId="2147483663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090377082" sldId="2147483664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603509327" sldId="2147483665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89606625" sldId="2147483666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663367962" sldId="2147483667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041257741" sldId="2147483668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517645790" sldId="2147483669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370057814" sldId="2147483676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719627084" sldId="2147483677"/>
          </pc:sldLayoutMkLst>
        </pc:sldLayoutChg>
      </pc:sldMasterChg>
    </pc:docChg>
  </pc:docChgLst>
  <pc:docChgLst>
    <pc:chgData name="Cheow Yeu Tyng" userId="10037FFE9ACF89B9@LIVE.COM" providerId="AD" clId="Web-{B81AE352-A8A0-4A35-B8E5-FC46997D2735}"/>
    <pc:docChg chg="addSld modSld sldOrd">
      <pc:chgData name="Cheow Yeu Tyng" userId="10037FFE9ACF89B9@LIVE.COM" providerId="AD" clId="Web-{B81AE352-A8A0-4A35-B8E5-FC46997D2735}" dt="2018-03-06T23:33:44.972" v="435"/>
      <pc:docMkLst>
        <pc:docMk/>
      </pc:docMkLst>
      <pc:sldChg chg="modSp new">
        <pc:chgData name="Cheow Yeu Tyng" userId="10037FFE9ACF89B9@LIVE.COM" providerId="AD" clId="Web-{B81AE352-A8A0-4A35-B8E5-FC46997D2735}" dt="2018-03-06T23:00:35.443" v="25"/>
        <pc:sldMkLst>
          <pc:docMk/>
          <pc:sldMk cId="3419000724" sldId="273"/>
        </pc:sldMkLst>
        <pc:spChg chg="mod">
          <ac:chgData name="Cheow Yeu Tyng" userId="10037FFE9ACF89B9@LIVE.COM" providerId="AD" clId="Web-{B81AE352-A8A0-4A35-B8E5-FC46997D2735}" dt="2018-03-06T23:00:35.443" v="25"/>
          <ac:spMkLst>
            <pc:docMk/>
            <pc:sldMk cId="3419000724" sldId="273"/>
            <ac:spMk id="2" creationId="{591B7485-1249-4437-A7D5-F3062074CF39}"/>
          </ac:spMkLst>
        </pc:spChg>
      </pc:sldChg>
      <pc:sldChg chg="modSp new">
        <pc:chgData name="Cheow Yeu Tyng" userId="10037FFE9ACF89B9@LIVE.COM" providerId="AD" clId="Web-{B81AE352-A8A0-4A35-B8E5-FC46997D2735}" dt="2018-03-06T23:01:32.250" v="37"/>
        <pc:sldMkLst>
          <pc:docMk/>
          <pc:sldMk cId="802867977" sldId="274"/>
        </pc:sldMkLst>
        <pc:spChg chg="mod">
          <ac:chgData name="Cheow Yeu Tyng" userId="10037FFE9ACF89B9@LIVE.COM" providerId="AD" clId="Web-{B81AE352-A8A0-4A35-B8E5-FC46997D2735}" dt="2018-03-06T23:01:32.250" v="37"/>
          <ac:spMkLst>
            <pc:docMk/>
            <pc:sldMk cId="802867977" sldId="274"/>
            <ac:spMk id="2" creationId="{72DF49BB-65A1-42B3-8D8C-FD84393FD32F}"/>
          </ac:spMkLst>
        </pc:spChg>
      </pc:sldChg>
      <pc:sldChg chg="modSp new">
        <pc:chgData name="Cheow Yeu Tyng" userId="10037FFE9ACF89B9@LIVE.COM" providerId="AD" clId="Web-{B81AE352-A8A0-4A35-B8E5-FC46997D2735}" dt="2018-03-06T23:02:07.203" v="44"/>
        <pc:sldMkLst>
          <pc:docMk/>
          <pc:sldMk cId="1905204340" sldId="275"/>
        </pc:sldMkLst>
        <pc:spChg chg="mod">
          <ac:chgData name="Cheow Yeu Tyng" userId="10037FFE9ACF89B9@LIVE.COM" providerId="AD" clId="Web-{B81AE352-A8A0-4A35-B8E5-FC46997D2735}" dt="2018-03-06T23:02:07.203" v="44"/>
          <ac:spMkLst>
            <pc:docMk/>
            <pc:sldMk cId="1905204340" sldId="275"/>
            <ac:spMk id="2" creationId="{09ADA713-408C-419D-A0D6-B2483F86CE8D}"/>
          </ac:spMkLst>
        </pc:spChg>
      </pc:sldChg>
      <pc:sldChg chg="modSp new">
        <pc:chgData name="Cheow Yeu Tyng" userId="10037FFE9ACF89B9@LIVE.COM" providerId="AD" clId="Web-{B81AE352-A8A0-4A35-B8E5-FC46997D2735}" dt="2018-03-06T23:04:47.626" v="93"/>
        <pc:sldMkLst>
          <pc:docMk/>
          <pc:sldMk cId="2876025599" sldId="276"/>
        </pc:sldMkLst>
        <pc:spChg chg="mod">
          <ac:chgData name="Cheow Yeu Tyng" userId="10037FFE9ACF89B9@LIVE.COM" providerId="AD" clId="Web-{B81AE352-A8A0-4A35-B8E5-FC46997D2735}" dt="2018-03-06T23:04:16.681" v="69"/>
          <ac:spMkLst>
            <pc:docMk/>
            <pc:sldMk cId="2876025599" sldId="276"/>
            <ac:spMk id="2" creationId="{E38FDC5B-59C6-401B-B008-702FA4D46DFC}"/>
          </ac:spMkLst>
        </pc:spChg>
        <pc:spChg chg="mod">
          <ac:chgData name="Cheow Yeu Tyng" userId="10037FFE9ACF89B9@LIVE.COM" providerId="AD" clId="Web-{B81AE352-A8A0-4A35-B8E5-FC46997D2735}" dt="2018-03-06T23:04:47.626" v="93"/>
          <ac:spMkLst>
            <pc:docMk/>
            <pc:sldMk cId="2876025599" sldId="276"/>
            <ac:spMk id="3" creationId="{D022BA99-D609-47AF-924D-99BEAE3EFC0A}"/>
          </ac:spMkLst>
        </pc:spChg>
      </pc:sldChg>
      <pc:sldChg chg="modSp new">
        <pc:chgData name="Cheow Yeu Tyng" userId="10037FFE9ACF89B9@LIVE.COM" providerId="AD" clId="Web-{B81AE352-A8A0-4A35-B8E5-FC46997D2735}" dt="2018-03-06T23:04:59.236" v="100"/>
        <pc:sldMkLst>
          <pc:docMk/>
          <pc:sldMk cId="3907765944" sldId="277"/>
        </pc:sldMkLst>
        <pc:spChg chg="mod">
          <ac:chgData name="Cheow Yeu Tyng" userId="10037FFE9ACF89B9@LIVE.COM" providerId="AD" clId="Web-{B81AE352-A8A0-4A35-B8E5-FC46997D2735}" dt="2018-03-06T23:04:59.236" v="100"/>
          <ac:spMkLst>
            <pc:docMk/>
            <pc:sldMk cId="3907765944" sldId="277"/>
            <ac:spMk id="2" creationId="{B00F700E-65F9-4D3B-9E25-7D6BAA3791C2}"/>
          </ac:spMkLst>
        </pc:spChg>
      </pc:sldChg>
      <pc:sldChg chg="modSp new">
        <pc:chgData name="Cheow Yeu Tyng" userId="10037FFE9ACF89B9@LIVE.COM" providerId="AD" clId="Web-{B81AE352-A8A0-4A35-B8E5-FC46997D2735}" dt="2018-03-06T23:05:30.081" v="107"/>
        <pc:sldMkLst>
          <pc:docMk/>
          <pc:sldMk cId="2172462216" sldId="278"/>
        </pc:sldMkLst>
        <pc:spChg chg="mod">
          <ac:chgData name="Cheow Yeu Tyng" userId="10037FFE9ACF89B9@LIVE.COM" providerId="AD" clId="Web-{B81AE352-A8A0-4A35-B8E5-FC46997D2735}" dt="2018-03-06T23:05:30.081" v="107"/>
          <ac:spMkLst>
            <pc:docMk/>
            <pc:sldMk cId="2172462216" sldId="278"/>
            <ac:spMk id="2" creationId="{BE739A2F-BCBD-475A-A086-031F3A599C60}"/>
          </ac:spMkLst>
        </pc:spChg>
      </pc:sldChg>
      <pc:sldChg chg="modSp new">
        <pc:chgData name="Cheow Yeu Tyng" userId="10037FFE9ACF89B9@LIVE.COM" providerId="AD" clId="Web-{B81AE352-A8A0-4A35-B8E5-FC46997D2735}" dt="2018-03-06T23:22:39.373" v="114"/>
        <pc:sldMkLst>
          <pc:docMk/>
          <pc:sldMk cId="4179599587" sldId="279"/>
        </pc:sldMkLst>
        <pc:spChg chg="mod">
          <ac:chgData name="Cheow Yeu Tyng" userId="10037FFE9ACF89B9@LIVE.COM" providerId="AD" clId="Web-{B81AE352-A8A0-4A35-B8E5-FC46997D2735}" dt="2018-03-06T23:22:39.373" v="114"/>
          <ac:spMkLst>
            <pc:docMk/>
            <pc:sldMk cId="4179599587" sldId="279"/>
            <ac:spMk id="2" creationId="{40247BF3-3FDD-42AB-B1A4-5CB673247823}"/>
          </ac:spMkLst>
        </pc:spChg>
      </pc:sldChg>
      <pc:sldChg chg="modSp new ord">
        <pc:chgData name="Cheow Yeu Tyng" userId="10037FFE9ACF89B9@LIVE.COM" providerId="AD" clId="Web-{B81AE352-A8A0-4A35-B8E5-FC46997D2735}" dt="2018-03-06T23:26:27.347" v="174"/>
        <pc:sldMkLst>
          <pc:docMk/>
          <pc:sldMk cId="1670645704" sldId="280"/>
        </pc:sldMkLst>
        <pc:spChg chg="mod">
          <ac:chgData name="Cheow Yeu Tyng" userId="10037FFE9ACF89B9@LIVE.COM" providerId="AD" clId="Web-{B81AE352-A8A0-4A35-B8E5-FC46997D2735}" dt="2018-03-06T23:26:22.003" v="169"/>
          <ac:spMkLst>
            <pc:docMk/>
            <pc:sldMk cId="1670645704" sldId="280"/>
            <ac:spMk id="2" creationId="{022C4CD7-DE96-4655-9EC4-E426B3768D28}"/>
          </ac:spMkLst>
        </pc:spChg>
        <pc:spChg chg="mod">
          <ac:chgData name="Cheow Yeu Tyng" userId="10037FFE9ACF89B9@LIVE.COM" providerId="AD" clId="Web-{B81AE352-A8A0-4A35-B8E5-FC46997D2735}" dt="2018-03-06T23:26:27.347" v="174"/>
          <ac:spMkLst>
            <pc:docMk/>
            <pc:sldMk cId="1670645704" sldId="280"/>
            <ac:spMk id="3" creationId="{1364AE9F-F0B1-4CFF-99D0-177AD69D876C}"/>
          </ac:spMkLst>
        </pc:spChg>
      </pc:sldChg>
      <pc:sldChg chg="modSp new modNotes">
        <pc:chgData name="Cheow Yeu Tyng" userId="10037FFE9ACF89B9@LIVE.COM" providerId="AD" clId="Web-{B81AE352-A8A0-4A35-B8E5-FC46997D2735}" dt="2018-03-06T23:33:44.972" v="435"/>
        <pc:sldMkLst>
          <pc:docMk/>
          <pc:sldMk cId="3383263906" sldId="281"/>
        </pc:sldMkLst>
        <pc:spChg chg="mod">
          <ac:chgData name="Cheow Yeu Tyng" userId="10037FFE9ACF89B9@LIVE.COM" providerId="AD" clId="Web-{B81AE352-A8A0-4A35-B8E5-FC46997D2735}" dt="2018-03-06T23:26:58.394" v="184"/>
          <ac:spMkLst>
            <pc:docMk/>
            <pc:sldMk cId="3383263906" sldId="281"/>
            <ac:spMk id="2" creationId="{03A2AC14-BAD7-4DBD-9079-ABC520FEA534}"/>
          </ac:spMkLst>
        </pc:spChg>
        <pc:spChg chg="mod">
          <ac:chgData name="Cheow Yeu Tyng" userId="10037FFE9ACF89B9@LIVE.COM" providerId="AD" clId="Web-{B81AE352-A8A0-4A35-B8E5-FC46997D2735}" dt="2018-03-06T23:31:28.627" v="425"/>
          <ac:spMkLst>
            <pc:docMk/>
            <pc:sldMk cId="3383263906" sldId="281"/>
            <ac:spMk id="3" creationId="{06197DD7-5884-453A-AB5B-E2691A73E2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Explain the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9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1606" y="1212935"/>
            <a:ext cx="6018609" cy="4432130"/>
          </a:xfrm>
        </p:spPr>
        <p:txBody>
          <a:bodyPr anchor="ctr">
            <a:normAutofit/>
          </a:bodyPr>
          <a:lstStyle/>
          <a:p>
            <a:r>
              <a:rPr lang="en-US" sz="6500"/>
              <a:t>Week 3: </a:t>
            </a:r>
            <a:br>
              <a:rPr lang="en-US" sz="6500"/>
            </a:br>
            <a:r>
              <a:rPr lang="en-US" sz="6500"/>
              <a:t>XAML Components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15173" y="2087881"/>
            <a:ext cx="3142045" cy="2682239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Introducing Different Types of Available Components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0951-DBE0-40D3-A18E-5284A809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4EC-5E8B-43D6-8C17-11AF80D8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Just a button, as the name mentioned.</a:t>
            </a:r>
          </a:p>
          <a:p>
            <a:r>
              <a:rPr lang="en-US" dirty="0"/>
              <a:t>Useful when mouse click input is required from the user.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&lt;Button Content=“Button Text” Click=“</a:t>
            </a:r>
            <a:r>
              <a:rPr lang="en-US" dirty="0" err="1"/>
              <a:t>ClickFunctionName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Content property indicates what should show in the button, can be a simple “OK” or some other XAML components.</a:t>
            </a:r>
          </a:p>
          <a:p>
            <a:pPr lvl="1"/>
            <a:r>
              <a:rPr lang="en-US" dirty="0"/>
              <a:t>Click is an event, where the function inside will be called when button is clicked. More information will be covered in next class (2 weeks later)</a:t>
            </a:r>
          </a:p>
        </p:txBody>
      </p:sp>
    </p:spTree>
    <p:extLst>
      <p:ext uri="{BB962C8B-B14F-4D97-AF65-F5344CB8AC3E}">
        <p14:creationId xmlns:p14="http://schemas.microsoft.com/office/powerpoint/2010/main" val="3064417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B14BF-AD5E-471A-9214-F41B82D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218E-9097-4CB0-9B6C-03CDD20D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Shows a picture file.</a:t>
            </a:r>
          </a:p>
          <a:p>
            <a:r>
              <a:rPr lang="en-US" dirty="0"/>
              <a:t>Useful when showing information in image form. (No one wants an app with just plain text, right?)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&lt;Image Source=“</a:t>
            </a:r>
            <a:r>
              <a:rPr lang="en-US" dirty="0" err="1"/>
              <a:t>ImageFolderInProject</a:t>
            </a:r>
            <a:r>
              <a:rPr lang="en-US" dirty="0"/>
              <a:t>/ImageFile.png”/&gt;</a:t>
            </a:r>
          </a:p>
        </p:txBody>
      </p:sp>
    </p:spTree>
    <p:extLst>
      <p:ext uri="{BB962C8B-B14F-4D97-AF65-F5344CB8AC3E}">
        <p14:creationId xmlns:p14="http://schemas.microsoft.com/office/powerpoint/2010/main" val="323148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7485-1249-4437-A7D5-F306207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75E-5C2D-4686-ACAD-68AB5220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“tick” or “untick” an option.</a:t>
            </a:r>
          </a:p>
          <a:p>
            <a:r>
              <a:rPr lang="en-US" dirty="0"/>
              <a:t>Useful in places where multiple options are available.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IsChecked</a:t>
            </a:r>
            <a:r>
              <a:rPr lang="en-US" dirty="0"/>
              <a:t>=“false”&gt;Your message here&lt;/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status of the </a:t>
            </a:r>
            <a:r>
              <a:rPr lang="en-US" dirty="0" err="1"/>
              <a:t>CheckBox</a:t>
            </a:r>
            <a:r>
              <a:rPr lang="en-US" dirty="0"/>
              <a:t> (checked/not checked) is </a:t>
            </a:r>
            <a:r>
              <a:rPr lang="en-US" dirty="0" err="1"/>
              <a:t>binded</a:t>
            </a:r>
            <a:r>
              <a:rPr lang="en-US" dirty="0"/>
              <a:t> to the </a:t>
            </a:r>
            <a:r>
              <a:rPr lang="en-US" dirty="0" err="1"/>
              <a:t>IsChecked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00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49BB-65A1-42B3-8D8C-FD84393F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ComboBox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7C0B-6650-4B43-A8B2-8384B192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Allows user to select an item from list.</a:t>
            </a:r>
          </a:p>
          <a:p>
            <a:pPr>
              <a:lnSpc>
                <a:spcPct val="90000"/>
              </a:lnSpc>
            </a:pPr>
            <a:r>
              <a:rPr lang="en-US" sz="1400"/>
              <a:t>Useful when users are required to choose only one option from a few.</a:t>
            </a:r>
          </a:p>
          <a:p>
            <a:pPr>
              <a:lnSpc>
                <a:spcPct val="90000"/>
              </a:lnSpc>
            </a:pPr>
            <a:r>
              <a:rPr lang="en-US" sz="1400"/>
              <a:t>How to use it easily: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&lt;</a:t>
            </a:r>
            <a:r>
              <a:rPr lang="en-US" sz="1400" err="1"/>
              <a:t>ComboBox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&lt;</a:t>
            </a:r>
            <a:r>
              <a:rPr lang="en-US" sz="1400" err="1"/>
              <a:t>ComboBox.Item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&lt;</a:t>
            </a:r>
            <a:r>
              <a:rPr lang="en-US" sz="1400" err="1"/>
              <a:t>ComboBoxItem</a:t>
            </a:r>
            <a:r>
              <a:rPr lang="en-US" sz="1400"/>
              <a:t>&gt;Option 1&lt;/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 &lt;</a:t>
            </a:r>
            <a:r>
              <a:rPr lang="en-US" sz="1400" err="1"/>
              <a:t>ComboBoxItem</a:t>
            </a:r>
            <a:r>
              <a:rPr lang="en-US" sz="1400"/>
              <a:t>&gt;Option 2&lt;/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 &lt;</a:t>
            </a:r>
            <a:r>
              <a:rPr lang="en-US" sz="1400" err="1"/>
              <a:t>ComboBoxItem</a:t>
            </a:r>
            <a:r>
              <a:rPr lang="en-US" sz="1400"/>
              <a:t>&gt;Option 3&lt;/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&lt;/</a:t>
            </a:r>
            <a:r>
              <a:rPr lang="en-US" sz="1400" err="1"/>
              <a:t>ComboBox.Item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&lt;/</a:t>
            </a:r>
            <a:r>
              <a:rPr lang="en-US" sz="1400" err="1"/>
              <a:t>ComboBox</a:t>
            </a:r>
            <a:r>
              <a:rPr lang="en-US" sz="1400"/>
              <a:t>&gt;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selected value is </a:t>
            </a:r>
            <a:r>
              <a:rPr lang="en-US" dirty="0" err="1"/>
              <a:t>binded</a:t>
            </a:r>
            <a:r>
              <a:rPr lang="en-US" dirty="0"/>
              <a:t> to the </a:t>
            </a:r>
            <a:r>
              <a:rPr lang="en-US" dirty="0" err="1"/>
              <a:t>SelectedItem</a:t>
            </a:r>
            <a:r>
              <a:rPr lang="en-US" dirty="0"/>
              <a:t> property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A713-408C-419D-A0D6-B2483F86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27B0-198C-4B09-8929-57D5B52F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 set a value using a sliding bar.</a:t>
            </a:r>
          </a:p>
          <a:p>
            <a:r>
              <a:rPr lang="en-US" dirty="0"/>
              <a:t>Useful when the value input from user requires some accuracy.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&lt;Slider Maximum=“100” </a:t>
            </a:r>
            <a:r>
              <a:rPr lang="en-US" dirty="0" err="1"/>
              <a:t>TickFrequency</a:t>
            </a:r>
            <a:r>
              <a:rPr lang="en-US" dirty="0"/>
              <a:t>=“1”/&gt;</a:t>
            </a:r>
          </a:p>
          <a:p>
            <a:pPr lvl="1"/>
            <a:r>
              <a:rPr lang="en-US" dirty="0"/>
              <a:t>The result is </a:t>
            </a:r>
            <a:r>
              <a:rPr lang="en-US" dirty="0" err="1"/>
              <a:t>binded</a:t>
            </a:r>
            <a:r>
              <a:rPr lang="en-US" dirty="0"/>
              <a:t> to the Value property</a:t>
            </a:r>
          </a:p>
        </p:txBody>
      </p:sp>
    </p:spTree>
    <p:extLst>
      <p:ext uri="{BB962C8B-B14F-4D97-AF65-F5344CB8AC3E}">
        <p14:creationId xmlns:p14="http://schemas.microsoft.com/office/powerpoint/2010/main" val="190520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47BF3-3FDD-42AB-B1A4-5CB67324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WebBrowser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A5E0-781F-4ECE-82B1-06A93412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Shows webpages</a:t>
            </a:r>
          </a:p>
          <a:p>
            <a:r>
              <a:rPr lang="en-US" dirty="0"/>
              <a:t>Can be useful when certain actions are required to performed with a webpage, or just to show web contents</a:t>
            </a:r>
          </a:p>
          <a:p>
            <a:r>
              <a:rPr lang="en-US" dirty="0"/>
              <a:t>Browser type depends on what platform you develop for, in this case is Internet Explorer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How to use this easily: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WebBrowser</a:t>
            </a:r>
            <a:r>
              <a:rPr lang="en-US" dirty="0">
                <a:sym typeface="Wingdings" panose="05000000000000000000" pitchFamily="2" charset="2"/>
              </a:rPr>
              <a:t> Source=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http://www.example.com/</a:t>
            </a:r>
            <a:r>
              <a:rPr lang="en-US" dirty="0">
                <a:sym typeface="Wingdings" panose="05000000000000000000" pitchFamily="2" charset="2"/>
              </a:rPr>
              <a:t> /&gt;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Source is the target website for the </a:t>
            </a:r>
            <a:r>
              <a:rPr lang="en-US" dirty="0" err="1">
                <a:sym typeface="Wingdings" panose="05000000000000000000" pitchFamily="2" charset="2"/>
              </a:rPr>
              <a:t>WebBrowser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59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watch&#10;&#10;Description generated with high confidence">
            <a:extLst>
              <a:ext uri="{FF2B5EF4-FFF2-40B4-BE49-F238E27FC236}">
                <a16:creationId xmlns:a16="http://schemas.microsoft.com/office/drawing/2014/main" id="{A17F7527-5AC0-479A-B79F-9CF463410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1850077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D5AD77C8-E9BE-48E5-979F-83A7706F543C}"/>
              </a:ext>
            </a:extLst>
          </p:cNvPr>
          <p:cNvSpPr txBox="1"/>
          <p:nvPr/>
        </p:nvSpPr>
        <p:spPr>
          <a:xfrm>
            <a:off x="685622" y="2243892"/>
            <a:ext cx="10817582" cy="3547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And… really much more.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There’s a lot of native predefined components provided in XAML, which we can’t cover all.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Do try out Google and StackOverflow if you want to know more!</a:t>
            </a:r>
          </a:p>
        </p:txBody>
      </p:sp>
    </p:spTree>
    <p:extLst>
      <p:ext uri="{BB962C8B-B14F-4D97-AF65-F5344CB8AC3E}">
        <p14:creationId xmlns:p14="http://schemas.microsoft.com/office/powerpoint/2010/main" val="19724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Quick 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Summarize What You Just Learnt.</a:t>
            </a:r>
          </a:p>
        </p:txBody>
      </p:sp>
    </p:spTree>
    <p:extLst>
      <p:ext uri="{BB962C8B-B14F-4D97-AF65-F5344CB8AC3E}">
        <p14:creationId xmlns:p14="http://schemas.microsoft.com/office/powerpoint/2010/main" val="13198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TextBlock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TextBox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ComboBox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3" y="1905000"/>
            <a:ext cx="10572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6" y="1330336"/>
            <a:ext cx="6896082" cy="42066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757" y="643463"/>
            <a:ext cx="3705797" cy="1608124"/>
          </a:xfrm>
        </p:spPr>
        <p:txBody>
          <a:bodyPr>
            <a:normAutofit/>
          </a:bodyPr>
          <a:lstStyle/>
          <a:p>
            <a:r>
              <a:rPr lang="en-US" dirty="0"/>
              <a:t>What is This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757" y="2251587"/>
            <a:ext cx="3705797" cy="39722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TextBox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ComboBox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3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7F24EF-6214-4E2F-80C0-139DDFF0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0806-32E0-4EA9-A66C-221A4EB1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Revision on XAML Layouts</a:t>
            </a:r>
          </a:p>
        </p:txBody>
      </p:sp>
    </p:spTree>
    <p:extLst>
      <p:ext uri="{BB962C8B-B14F-4D97-AF65-F5344CB8AC3E}">
        <p14:creationId xmlns:p14="http://schemas.microsoft.com/office/powerpoint/2010/main" val="31527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5707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0" y="1150076"/>
            <a:ext cx="3658436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Choose A Suitable Component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358" y="1150076"/>
            <a:ext cx="6515846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pizzeria wants to allow user to choose different types of toppings when user orders pizza using their app. Which component suits the purpose the most?</a:t>
            </a:r>
          </a:p>
          <a:p>
            <a:pPr marL="0" indent="0">
              <a:buNone/>
            </a:pPr>
            <a:r>
              <a:rPr lang="en-US" dirty="0"/>
              <a:t>(Example: User A can choose a pizza with pineapple and chicken toppings while User B can choose a pizza with sausage only topping)</a:t>
            </a:r>
          </a:p>
          <a:p>
            <a:pPr marL="342900" indent="-342900">
              <a:buAutoNum type="arabicPeriod"/>
            </a:pPr>
            <a:r>
              <a:rPr lang="en-US" dirty="0" err="1"/>
              <a:t>ComboBox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CheckBox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Slider</a:t>
            </a:r>
          </a:p>
          <a:p>
            <a:pPr marL="342900" indent="-342900">
              <a:buAutoNum type="arabicPeriod"/>
            </a:pPr>
            <a:r>
              <a:rPr lang="en-US" dirty="0" err="1"/>
              <a:t>ProgressBar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3D9B9C-F7A4-4E20-BD9B-EB12A12D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Practical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DE84-18F0-427B-93F7-6F6B3D02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Get Your Hands Dirty With What you Just Learnt!</a:t>
            </a:r>
          </a:p>
        </p:txBody>
      </p:sp>
    </p:spTree>
    <p:extLst>
      <p:ext uri="{BB962C8B-B14F-4D97-AF65-F5344CB8AC3E}">
        <p14:creationId xmlns:p14="http://schemas.microsoft.com/office/powerpoint/2010/main" val="11212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D75BE9-19D3-4D76-86D4-E0A7889E96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687CBF-3B12-461C-A27E-FECCFAD25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08406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B5CED2-79C6-4AA0-A3F4-B39DFA2977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17407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2E9AD-6AE7-4172-92BA-D8AA403AAB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6447" y="0"/>
            <a:ext cx="8412378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DD25E6-7887-4BC4-A02E-311A11EF4F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1627" y="3391089"/>
            <a:ext cx="6800272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3B1A0-F368-4375-A28F-ED6E0DE3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30" y="1964266"/>
            <a:ext cx="6010488" cy="2911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800">
                <a:solidFill>
                  <a:schemeClr val="bg1"/>
                </a:solidFill>
              </a:rPr>
              <a:t>Coming Up 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83E-DD70-4E30-9681-64E6B3E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30" y="4875934"/>
            <a:ext cx="6010488" cy="915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defTabSz="457200">
              <a:buNone/>
            </a:pPr>
            <a:r>
              <a:rPr lang="en-US" sz="1800" cap="all">
                <a:solidFill>
                  <a:schemeClr val="accent2"/>
                </a:solidFill>
              </a:rPr>
              <a:t>It’s a mystery this time, come to the class next week to check out more! 😉 </a:t>
            </a:r>
          </a:p>
        </p:txBody>
      </p:sp>
    </p:spTree>
    <p:extLst>
      <p:ext uri="{BB962C8B-B14F-4D97-AF65-F5344CB8AC3E}">
        <p14:creationId xmlns:p14="http://schemas.microsoft.com/office/powerpoint/2010/main" val="1313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C5B-59C6-401B-B008-702FA4D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BA99-D609-47AF-924D-99BEAE3E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Type of Layouts</a:t>
            </a:r>
          </a:p>
        </p:txBody>
      </p:sp>
    </p:spTree>
    <p:extLst>
      <p:ext uri="{BB962C8B-B14F-4D97-AF65-F5344CB8AC3E}">
        <p14:creationId xmlns:p14="http://schemas.microsoft.com/office/powerpoint/2010/main" val="28760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700E-65F9-4D3B-9E25-7D6BAA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F0BC-3E98-4480-8D0B-56DD2321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9A2F-BCBD-475A-A086-031F3A5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188-AFE6-49B4-89EE-CF6D58EE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A53ED3FC-3BE8-4F1F-BEF1-74B1C7217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61703F-EF61-4956-860A-ECE82E7CD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837439" y="2358485"/>
            <a:ext cx="5976971" cy="17632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04DE1-A163-4F36-AD4D-4C5AD356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1358900"/>
            <a:ext cx="3770917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400" dirty="0"/>
              <a:t>Design the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5BFC-C4EC-49A7-B847-B6A6AD78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22" y="3009900"/>
            <a:ext cx="3770917" cy="278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buNone/>
            </a:pPr>
            <a:r>
              <a:rPr lang="en-US" sz="1600" dirty="0"/>
              <a:t>Use your creativity and try to figure out the layout design!</a:t>
            </a:r>
          </a:p>
          <a:p>
            <a:pPr marL="457200" indent="-457200" defTabSz="457200"/>
            <a:r>
              <a:rPr lang="en-US" sz="1600" dirty="0" err="1"/>
              <a:t>StackPanel</a:t>
            </a:r>
            <a:endParaRPr lang="en-US" sz="1600" dirty="0"/>
          </a:p>
          <a:p>
            <a:pPr marL="457200" indent="-457200" defTabSz="457200"/>
            <a:r>
              <a:rPr lang="en-US" sz="1600" dirty="0" err="1"/>
              <a:t>GridView</a:t>
            </a:r>
            <a:endParaRPr lang="en-US" sz="1600" dirty="0"/>
          </a:p>
          <a:p>
            <a:pPr marL="457200" indent="-457200" defTabSz="457200"/>
            <a:r>
              <a:rPr lang="en-US" sz="1600" dirty="0" err="1"/>
              <a:t>ScrollViewer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22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412D3E-9B24-47C5-B0C3-E3FCEC4F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39" y="924012"/>
            <a:ext cx="5976971" cy="46321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CBB3B-558C-4FFE-A2F3-03024C4A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1358900"/>
            <a:ext cx="3770917" cy="1651000"/>
          </a:xfrm>
        </p:spPr>
        <p:txBody>
          <a:bodyPr anchor="b">
            <a:normAutofit/>
          </a:bodyPr>
          <a:lstStyle/>
          <a:p>
            <a:r>
              <a:rPr lang="en-US" sz="2400"/>
              <a:t>Design The Layout!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7E16A1-230F-4937-88F0-0E0D685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3009900"/>
            <a:ext cx="3770917" cy="278130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your creativity and try to figure out the layout design!</a:t>
            </a:r>
          </a:p>
          <a:p>
            <a:pPr lvl="1"/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 err="1"/>
              <a:t>ScrollViewer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2C4CD7-DE96-4655-9EC4-E426B376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Declaring a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AE9F-F0B1-4CFF-99D0-177AD69D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6706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2AC14-BAD7-4DBD-9079-ABC520FE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7DD7-5884-453A-AB5B-E2691A73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&lt;TextBox Name="SomeTextBox"</a:t>
            </a:r>
          </a:p>
          <a:p>
            <a:pPr marL="0" indent="0">
              <a:buNone/>
            </a:pPr>
            <a:r>
              <a:rPr lang="en-US"/>
              <a:t>                      HorizontalAlignment="Center"</a:t>
            </a:r>
          </a:p>
          <a:p>
            <a:pPr marL="0" indent="0">
              <a:buNone/>
            </a:pPr>
            <a:r>
              <a:rPr lang="en-US"/>
              <a:t>                      Margin="10, 5, 10, 5"&gt;</a:t>
            </a:r>
          </a:p>
          <a:p>
            <a:pPr marL="0" indent="0">
              <a:buNone/>
            </a:pPr>
            <a:r>
              <a:rPr lang="en-US"/>
              <a:t>        &lt;TextBox.Background&gt;</a:t>
            </a:r>
          </a:p>
          <a:p>
            <a:pPr marL="0" indent="0">
              <a:buNone/>
            </a:pPr>
            <a:r>
              <a:rPr lang="en-US"/>
              <a:t>                &lt;SolidColorBrush Color="Blue"/&gt;</a:t>
            </a:r>
          </a:p>
          <a:p>
            <a:pPr marL="0" indent="0">
              <a:buNone/>
            </a:pPr>
            <a:r>
              <a:rPr lang="en-US"/>
              <a:t>        &lt;/TextBox.Background&gt;</a:t>
            </a:r>
          </a:p>
          <a:p>
            <a:pPr marL="0" indent="0">
              <a:buNone/>
            </a:pPr>
            <a:r>
              <a:rPr lang="en-US"/>
              <a:t>&lt;/TextBox&gt;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6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7A62A-BA07-439A-9E87-B6B68556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Basic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211B-2B8E-43AD-9034-61356DBC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Core Frequent Used Components</a:t>
            </a:r>
          </a:p>
        </p:txBody>
      </p:sp>
    </p:spTree>
    <p:extLst>
      <p:ext uri="{BB962C8B-B14F-4D97-AF65-F5344CB8AC3E}">
        <p14:creationId xmlns:p14="http://schemas.microsoft.com/office/powerpoint/2010/main" val="30063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4A0DD-05BA-410C-9E93-2756E87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/>
              <a:t>TextBlock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1003-41A0-428D-AAD9-7E28268C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The main usage of the component is just to show text.</a:t>
            </a:r>
          </a:p>
          <a:p>
            <a:r>
              <a:rPr lang="en-US" dirty="0"/>
              <a:t>Appears almost everywhere in the app where text exists.</a:t>
            </a:r>
          </a:p>
          <a:p>
            <a:r>
              <a:rPr lang="en-US" dirty="0"/>
              <a:t>How to use this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Text=“Your Message Here”/&gt;</a:t>
            </a:r>
          </a:p>
        </p:txBody>
      </p:sp>
    </p:spTree>
    <p:extLst>
      <p:ext uri="{BB962C8B-B14F-4D97-AF65-F5344CB8AC3E}">
        <p14:creationId xmlns:p14="http://schemas.microsoft.com/office/powerpoint/2010/main" val="1761009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50DF-7F93-48D9-B748-017908C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E54C-C37E-42EC-938F-7CF1F198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type in text.</a:t>
            </a:r>
          </a:p>
          <a:p>
            <a:r>
              <a:rPr lang="en-US" dirty="0"/>
              <a:t>Especially useful when typing input is required from the user by the program.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/>
              <a:t>Text=“”</a:t>
            </a:r>
            <a:r>
              <a:rPr lang="en-US" dirty="0"/>
              <a:t>/&gt;</a:t>
            </a:r>
          </a:p>
          <a:p>
            <a:pPr lvl="1"/>
            <a:r>
              <a:rPr lang="en-US" dirty="0"/>
              <a:t>The input text would be </a:t>
            </a:r>
            <a:r>
              <a:rPr lang="en-US" dirty="0" err="1"/>
              <a:t>binded</a:t>
            </a:r>
            <a:r>
              <a:rPr lang="en-US" dirty="0"/>
              <a:t> to the Text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3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656</Words>
  <Application>Microsoft Office PowerPoint</Application>
  <PresentationFormat>Custom</PresentationFormat>
  <Paragraphs>112</Paragraphs>
  <Slides>25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</vt:lpstr>
      <vt:lpstr>Celestial</vt:lpstr>
      <vt:lpstr>Week 3:  XAML Components</vt:lpstr>
      <vt:lpstr>Recap</vt:lpstr>
      <vt:lpstr>Design the Layout</vt:lpstr>
      <vt:lpstr>Design The Layout!</vt:lpstr>
      <vt:lpstr>Declaring a Component</vt:lpstr>
      <vt:lpstr>Example</vt:lpstr>
      <vt:lpstr>Basic Components</vt:lpstr>
      <vt:lpstr>TextBlock</vt:lpstr>
      <vt:lpstr>TextBox</vt:lpstr>
      <vt:lpstr>Button</vt:lpstr>
      <vt:lpstr>Image</vt:lpstr>
      <vt:lpstr>CheckBox</vt:lpstr>
      <vt:lpstr>ComboBox</vt:lpstr>
      <vt:lpstr>Slider</vt:lpstr>
      <vt:lpstr>WebBrowser</vt:lpstr>
      <vt:lpstr>PowerPoint Presentation</vt:lpstr>
      <vt:lpstr>Quick Recap</vt:lpstr>
      <vt:lpstr>What Is This Component?</vt:lpstr>
      <vt:lpstr>What is This Component?</vt:lpstr>
      <vt:lpstr>Choose A Suitable Component</vt:lpstr>
      <vt:lpstr>Practical Session</vt:lpstr>
      <vt:lpstr>Coming Up Next Week…</vt:lpstr>
      <vt:lpstr>More Layouts</vt:lpstr>
      <vt:lpstr>ListView</vt:lpstr>
      <vt:lpstr>GridView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 XAML Components</dc:title>
  <dc:creator>Eagle Cheow</dc:creator>
  <cp:lastModifiedBy>Eagle Cheow</cp:lastModifiedBy>
  <cp:revision>34</cp:revision>
  <dcterms:created xsi:type="dcterms:W3CDTF">2018-03-04T11:10:32Z</dcterms:created>
  <dcterms:modified xsi:type="dcterms:W3CDTF">2018-03-07T05:17:20Z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IsStoryboard">
    <vt:bool>true</vt:bool>
  </property>
  <property fmtid="{D5CDD505-2E9C-101B-9397-08002B2CF9AE}" pid="9" name="Tfs.LastKnownPath">
    <vt:lpwstr>https://numcmy-my.sharepoint.com/personal/kecy6cyt_nottingham_edu_my/Documents/.NET Development Workshop/Week 3.pptx</vt:lpwstr>
  </property>
</Properties>
</file>