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FD171-27B0-4C24-B76D-E83868DB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ADF8C7-E98E-4A77-B129-1A0A13616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95284-3519-47F5-AD6C-E1AD394C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3F6C1-735E-44B5-8619-45D64A40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3A866-9DB5-4C6F-B486-63069CC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0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CEBF1-FC23-4E07-BC0C-14F2ECA6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4582DB-2646-4313-BED3-A15D737DF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FDDEB-CDA6-4512-BF7C-B53ED540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8C904-41BF-4AF3-AEC3-65AE6681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7FF3F-C500-4F5E-9293-9451FD5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827B0E-64C9-476F-B502-B45EC9C33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6CD716-CBA7-41ED-8C38-D70A0117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CA048-BFD5-48AB-9550-5ADE9414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73C97-E8B2-40B2-8911-8AD39B47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3A5BB-4CF5-4AD6-8AE5-B40B5CBF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A43B9-4AF3-4DC9-B69C-68AAACCA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F72FB-7E5E-4AE0-B0AC-E42F4A96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D5E82-30F3-4972-8AF3-DEC7AE78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E9CE73-3D4E-487C-ADD1-48569A7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C09C2-180A-4B0F-80C7-76FADC50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7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4A193-D2E5-4C0C-BB0E-A1A25217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E1ACC-C796-4B2D-AF9A-C3D14D93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2617E-597A-4D9F-88EC-4B90ECB5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AD964-507A-4ED9-BBFD-547FA8B0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51E04-5FBB-4C36-B16D-E2B4BA5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7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62E07-FA19-47AA-85E3-55BCFB2C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090D3-D3C9-4198-9B6F-183ACC865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431F6E-C63A-4A35-A4D2-54017760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79CB8-01F2-4386-908C-1F86155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7F1733-4095-43BB-AE22-044E4CAC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07F3C2-6C6F-432B-B01F-6E65C921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B224E-D4D7-45A7-97C6-F4428D28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67F0B5-8FD7-4D1F-B2E2-985A112F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22FB6F-6F31-4D20-AA3A-7DFF853F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67CBCA-BEAE-4BEA-9884-2FCEC3AD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BD6996-C256-43BB-80A8-C421D51EF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06BAD-3A1E-4B07-9BE0-13001093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308D17-C22F-40EA-BE54-C6CC95A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28BE83-3C61-4928-9A3C-81E2428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8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71E8A-8BBA-4842-8B76-10E26723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BB644B-E379-445A-940A-A13E502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3156F3-04C0-4627-AAF6-5CBD7964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8D4BA2-3D92-4981-87E0-C7431B60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93BAB9-174C-4F1E-B24D-659264F0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1F5734-03F8-4D65-9FE1-4AF079B8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1C8F1D-7A3A-4DD2-AAB7-DFD3CCA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4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EACE-9E66-4DED-9896-304C6CD8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91440-876C-4EB6-A627-C98C986E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4079E5-C983-40A7-BD48-D4F5D5EB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B0387C-C765-4D96-ABD3-AB6E4C18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B3B4C-5914-4E7A-94F1-6E7EF79D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D034F-7FEA-4E12-984F-B2873CD7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6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214E1-E8A2-4C41-930E-114A311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C26411-4BB6-4963-A748-D129EC32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11FA4-A670-4B84-9804-170AAD00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A5813F-0B5B-4E46-90B8-9947B2C3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10E31-41DC-47CA-830F-C18A5026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E7E05D-0731-4695-AFBC-5BC09897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F691EF-2B95-49EA-9F17-8331FDE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1DDE5-4AB4-4A18-BE95-9B41C517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760E3-CA2C-4F6E-BCFE-75D9EF068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E7F6-D693-46D5-B4F2-B02828D3A0A9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3C882-6B22-4BB8-AF80-FACFFD2C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041E0-AEFB-40C3-8920-3553E15E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12002-5AAE-4966-B905-26C61D4F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とりあえずの設計図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DB8250-11A5-449A-BA47-4195E3DD3FE8}"/>
              </a:ext>
            </a:extLst>
          </p:cNvPr>
          <p:cNvSpPr txBox="1"/>
          <p:nvPr/>
        </p:nvSpPr>
        <p:spPr>
          <a:xfrm>
            <a:off x="500849" y="1997474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アクション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移動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ハンマーを持ったまま移動</a:t>
            </a:r>
            <a:endParaRPr kumimoji="1" lang="en-US" altLang="ja-JP" dirty="0"/>
          </a:p>
          <a:p>
            <a:r>
              <a:rPr lang="ja-JP" altLang="en-US" dirty="0"/>
              <a:t>ジャンプ</a:t>
            </a:r>
            <a:endParaRPr lang="en-US" altLang="ja-JP" dirty="0"/>
          </a:p>
          <a:p>
            <a:r>
              <a:rPr kumimoji="1" lang="ja-JP" altLang="en-US" dirty="0"/>
              <a:t>チェーンハンマーを投げる→戻す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ハンマーを投げて戻す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可能なら</a:t>
            </a:r>
            <a:r>
              <a:rPr lang="en-US" altLang="ja-JP" dirty="0"/>
              <a:t>3</a:t>
            </a:r>
            <a:r>
              <a:rPr lang="ja-JP" altLang="en-US" dirty="0"/>
              <a:t>連撃と</a:t>
            </a:r>
            <a:r>
              <a:rPr lang="en-US" altLang="ja-JP" dirty="0"/>
              <a:t>5</a:t>
            </a:r>
            <a:r>
              <a:rPr lang="ja-JP" altLang="en-US" dirty="0"/>
              <a:t>連撃を実装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その場でハンマーを左右に振って終わりに投げる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9586AA-1154-49A5-B583-F2A6D3B5AFD5}"/>
              </a:ext>
            </a:extLst>
          </p:cNvPr>
          <p:cNvSpPr txBox="1"/>
          <p:nvPr/>
        </p:nvSpPr>
        <p:spPr>
          <a:xfrm>
            <a:off x="6251510" y="198457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Unity</a:t>
            </a:r>
          </a:p>
          <a:p>
            <a:r>
              <a:rPr kumimoji="1" lang="ja-JP" altLang="en-US" dirty="0"/>
              <a:t>ただの移動にチェーンハンマーをどう実装するか</a:t>
            </a:r>
          </a:p>
        </p:txBody>
      </p:sp>
    </p:spTree>
    <p:extLst>
      <p:ext uri="{BB962C8B-B14F-4D97-AF65-F5344CB8AC3E}">
        <p14:creationId xmlns:p14="http://schemas.microsoft.com/office/powerpoint/2010/main" val="377695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とりあえずの設計図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とりあえずの設計図</dc:title>
  <dc:creator>野戸　彰大</dc:creator>
  <cp:lastModifiedBy>野戸　彰大</cp:lastModifiedBy>
  <cp:revision>8</cp:revision>
  <dcterms:created xsi:type="dcterms:W3CDTF">2022-07-26T10:17:50Z</dcterms:created>
  <dcterms:modified xsi:type="dcterms:W3CDTF">2022-08-02T13:53:57Z</dcterms:modified>
</cp:coreProperties>
</file>