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563B6C-0EA2-46B9-BB23-CEAE412CF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14D436-DCC7-49D0-8F08-9BAE99DC4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EB69B-5BE1-4BCA-96F2-5FDE98DE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DEA-D096-49E4-9799-5EF54540E41C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118A76-FE38-4662-B9C9-09E5E333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E616C0-D6DA-40A8-B30E-348407DC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0EF-F2B5-4BA3-9DE5-CBB5DC03A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5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5F6CD-D2BC-4EA9-8438-FB9B4653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46CD0D-6B7B-4B7E-A821-5F5697AD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FA799-86FD-419C-A118-C635434E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DEA-D096-49E4-9799-5EF54540E41C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C80FF2-67D6-4FB7-B0E3-96DA5444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5E6130-9528-4BEB-AEC9-3BDE071B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0EF-F2B5-4BA3-9DE5-CBB5DC03A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8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B70AEC-4DCC-475D-9E48-29A0EB7B5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B8CAB7-5DD4-4A61-B13F-B5C69CEC3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05DA7-2ADC-401A-8DDC-83ED7017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DEA-D096-49E4-9799-5EF54540E41C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A56D73-5EB0-4EA3-A5D7-E7AB7BAA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2E3297-3010-4DF4-9EB3-1B15B687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0EF-F2B5-4BA3-9DE5-CBB5DC03A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59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7740C6-60D1-4535-9A0F-38F9602D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2C47A-B3A6-4F76-B542-7A2CCE2FD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59E080-DB4A-4032-9263-D1513367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DEA-D096-49E4-9799-5EF54540E41C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F2CB6E-D5B2-4377-953F-564564C7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980699-18A8-4881-9AB2-95DC28EE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0EF-F2B5-4BA3-9DE5-CBB5DC03A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33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E0FB6-4A04-417A-8E1C-6C1377DA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A0F1CE-3F60-4D0C-973E-F0E04D66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8D37A0-10FF-478C-A199-5BE8F40F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DEA-D096-49E4-9799-5EF54540E41C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607668-8D87-4A5A-A8C5-3BFAD2C6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DEE82-394C-4AF0-9B18-DA35492C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0EF-F2B5-4BA3-9DE5-CBB5DC03A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09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24D1C0-863A-4A8F-A7E8-62AEBED5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F49D2D-282D-45D2-9048-C5739B6DC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9BC219-4ED2-4CFD-9BC1-30C69CB4B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750868-A3D9-43FB-AC05-62D0830C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DEA-D096-49E4-9799-5EF54540E41C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BE6712-2CB1-4958-B1EE-E916E703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8EABD1-3DF8-4F8B-B749-C47C1558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0EF-F2B5-4BA3-9DE5-CBB5DC03A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12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122E5-19CA-4B55-8CB2-967EF196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1293F4-0923-43B2-876B-98BB7EFED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5BB236-F1BA-40DE-B3B1-F4816CE69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47F6C4-1FD7-4D16-9BB1-07FCEF5AD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02E6AF-D2A9-4D44-80B9-0B0BBC84A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EDF5A6-D4E4-4FC0-B2CB-F16F42F0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DEA-D096-49E4-9799-5EF54540E41C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261020-C832-4459-BC7A-9A1D3CCD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AC03100-1B2F-435F-B11A-9846AE4F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0EF-F2B5-4BA3-9DE5-CBB5DC03A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98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CC5F0-CFAA-423E-8C83-FD01050B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922434-494E-4263-9DA2-53FA6F3D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DEA-D096-49E4-9799-5EF54540E41C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C077B4-1CDD-4102-8669-D4221704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DDDB74-62B7-4150-ACD6-F4D79081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0EF-F2B5-4BA3-9DE5-CBB5DC03A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3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551CDD-E841-44AF-BCFB-E49F15F0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DEA-D096-49E4-9799-5EF54540E41C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581C45-6A95-47B6-881B-DB89D9C2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5494B8-5BCD-4092-9D1A-C23CEBE5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0EF-F2B5-4BA3-9DE5-CBB5DC03A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08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7CE96-E939-438F-A353-E32F5D55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B253B7-B2E5-4B94-A857-D1912F259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673892-2ED5-4D3F-B4F5-ED20C1B99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1DFA7B-741D-4205-8D1A-24BE4C93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DEA-D096-49E4-9799-5EF54540E41C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CBA0A4-F094-4C3E-B0AF-39132CAE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FFB467-5810-421B-A2B0-9EFA3501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0EF-F2B5-4BA3-9DE5-CBB5DC03A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2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50868-A9D9-4D8A-A6A5-4EA7F1BA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CDD799F-4BB3-429A-BBCB-C9ECB0B26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E0B95C-CD7C-46E1-A361-C07D298C6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2428CC-D1F8-485E-AECB-0240EB0E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4DEA-D096-49E4-9799-5EF54540E41C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364D46-DD11-41E1-B248-67558509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6B85F8-93E7-44A2-B12A-FDDE0515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90EF-F2B5-4BA3-9DE5-CBB5DC03A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95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E6E176-C330-4B77-BA0A-CD3AA6E1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E2AA61-3D8D-47AE-9F73-10A0B3094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25E33F-1774-41CB-879A-40B4D4A16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4DEA-D096-49E4-9799-5EF54540E41C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C03A7B-975E-4891-99AF-15ED28992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CB5F2-5BB1-470A-A04B-79A7E07D0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90EF-F2B5-4BA3-9DE5-CBB5DC03A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0BE8D4-7329-4170-A310-EC5FAED4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D42564-59CA-4A9D-A4DC-D96CB60A258F}"/>
              </a:ext>
            </a:extLst>
          </p:cNvPr>
          <p:cNvSpPr txBox="1"/>
          <p:nvPr/>
        </p:nvSpPr>
        <p:spPr>
          <a:xfrm>
            <a:off x="781675" y="1875454"/>
            <a:ext cx="87254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基本方針：フワッとする床をジャンプと移動で渡っていくプラットフォームゲーム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遊び：タイミング，間合い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タイミングと間合いを見計らって足場を跳び移りゴールを目指すだけの</a:t>
            </a:r>
            <a:endParaRPr lang="en-US" altLang="ja-JP" dirty="0"/>
          </a:p>
          <a:p>
            <a:r>
              <a:rPr lang="ja-JP" altLang="en-US" dirty="0"/>
              <a:t>超絶シンプルミニゲーム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1241DC-DB1E-41DD-B4D7-1F0EE38289FF}"/>
              </a:ext>
            </a:extLst>
          </p:cNvPr>
          <p:cNvSpPr txBox="1"/>
          <p:nvPr/>
        </p:nvSpPr>
        <p:spPr>
          <a:xfrm>
            <a:off x="399120" y="4170783"/>
            <a:ext cx="45704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アクション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移動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長押しすると加速するがそれだけ</a:t>
            </a:r>
            <a:endParaRPr lang="en-US" altLang="ja-JP" dirty="0"/>
          </a:p>
          <a:p>
            <a:r>
              <a:rPr lang="ja-JP" altLang="en-US" dirty="0"/>
              <a:t>ジャンプ</a:t>
            </a:r>
            <a:endParaRPr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長押しで若干変わる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C9EBAC-BEC7-45AB-AE16-E98DF231A195}"/>
              </a:ext>
            </a:extLst>
          </p:cNvPr>
          <p:cNvSpPr txBox="1"/>
          <p:nvPr/>
        </p:nvSpPr>
        <p:spPr>
          <a:xfrm>
            <a:off x="6224532" y="4170783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オブジェクト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段差</a:t>
            </a:r>
            <a:endParaRPr lang="en-US" altLang="ja-JP" dirty="0"/>
          </a:p>
          <a:p>
            <a:r>
              <a:rPr kumimoji="1" lang="ja-JP" altLang="en-US" dirty="0"/>
              <a:t>フワッとする床</a:t>
            </a:r>
            <a:endParaRPr kumimoji="1" lang="en-US" altLang="ja-JP" dirty="0"/>
          </a:p>
          <a:p>
            <a:r>
              <a:rPr kumimoji="1" lang="ja-JP" altLang="en-US" dirty="0"/>
              <a:t>奈落</a:t>
            </a:r>
          </a:p>
        </p:txBody>
      </p:sp>
    </p:spTree>
    <p:extLst>
      <p:ext uri="{BB962C8B-B14F-4D97-AF65-F5344CB8AC3E}">
        <p14:creationId xmlns:p14="http://schemas.microsoft.com/office/powerpoint/2010/main" val="351435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22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458CF-72B3-48B3-83E0-66FE71DD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設計図</a:t>
            </a:r>
          </a:p>
        </p:txBody>
      </p:sp>
    </p:spTree>
    <p:extLst>
      <p:ext uri="{BB962C8B-B14F-4D97-AF65-F5344CB8AC3E}">
        <p14:creationId xmlns:p14="http://schemas.microsoft.com/office/powerpoint/2010/main" val="164243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81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</Words>
  <Application>Microsoft Office PowerPoint</Application>
  <PresentationFormat>ワイド画面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仕様書</vt:lpstr>
      <vt:lpstr>PowerPoint プレゼンテーション</vt:lpstr>
      <vt:lpstr>設計図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野戸　彰大</dc:creator>
  <cp:lastModifiedBy>野戸　彰大</cp:lastModifiedBy>
  <cp:revision>8</cp:revision>
  <dcterms:created xsi:type="dcterms:W3CDTF">2022-08-25T15:53:58Z</dcterms:created>
  <dcterms:modified xsi:type="dcterms:W3CDTF">2022-08-25T15:57:42Z</dcterms:modified>
</cp:coreProperties>
</file>