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61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EEC0"/>
    <a:srgbClr val="D2E7A9"/>
    <a:srgbClr val="DBDBDB"/>
    <a:srgbClr val="242424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30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E9B90-0AB3-4F8D-9CF2-3BAA3F48C2A6}" type="datetimeFigureOut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C392C-3C90-4162-8C60-FD6E758AA9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5614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D8FD3B-8483-478A-900B-425664187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416" y="2020886"/>
            <a:ext cx="9793088" cy="2704258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589549-EE75-4FEF-9D2A-CF54E7742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416" y="5013176"/>
            <a:ext cx="10513168" cy="1368152"/>
          </a:xfrm>
        </p:spPr>
        <p:txBody>
          <a:bodyPr/>
          <a:lstStyle>
            <a:lvl1pPr marL="0" indent="0" algn="r">
              <a:spcBef>
                <a:spcPts val="6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19" name="日付プレースホルダー 18">
            <a:extLst>
              <a:ext uri="{FF2B5EF4-FFF2-40B4-BE49-F238E27FC236}">
                <a16:creationId xmlns:a16="http://schemas.microsoft.com/office/drawing/2014/main" id="{682DB2BC-931A-44E3-8EAD-503B91978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8765-6D91-433D-86C1-5364BD980438}" type="datetimeFigureOut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20" name="フッター プレースホルダー 19">
            <a:extLst>
              <a:ext uri="{FF2B5EF4-FFF2-40B4-BE49-F238E27FC236}">
                <a16:creationId xmlns:a16="http://schemas.microsoft.com/office/drawing/2014/main" id="{C1A31A78-8AB2-417B-9277-3EA78BEF4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1" name="スライド番号プレースホルダー 20">
            <a:extLst>
              <a:ext uri="{FF2B5EF4-FFF2-40B4-BE49-F238E27FC236}">
                <a16:creationId xmlns:a16="http://schemas.microsoft.com/office/drawing/2014/main" id="{64E31FD8-1703-4E57-BED4-BAF07B496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8945D-68A7-43A5-9D91-66BC9E9E19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728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付プレースホルダー 8">
            <a:extLst>
              <a:ext uri="{FF2B5EF4-FFF2-40B4-BE49-F238E27FC236}">
                <a16:creationId xmlns:a16="http://schemas.microsoft.com/office/drawing/2014/main" id="{E8724B70-5125-47B8-BC81-2C1E7D850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8765-6D91-433D-86C1-5364BD980438}" type="datetimeFigureOut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10" name="フッター プレースホルダー 9">
            <a:extLst>
              <a:ext uri="{FF2B5EF4-FFF2-40B4-BE49-F238E27FC236}">
                <a16:creationId xmlns:a16="http://schemas.microsoft.com/office/drawing/2014/main" id="{C04613F6-6420-4C06-8288-80208414E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A7B56DE7-554D-4095-AD4E-A117E1A3A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8945D-68A7-43A5-9D91-66BC9E9E19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14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7B8314-4DD5-4B7E-957D-8D17CD94B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260648"/>
            <a:ext cx="4436665" cy="137228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6A7787-31EE-4322-B342-0C129FFA1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60648"/>
            <a:ext cx="6673452" cy="6192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F7B0AC0-523C-485B-A5A5-C89B7B202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5360" y="1772816"/>
            <a:ext cx="4436665" cy="46805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6E6F177-7022-4E06-B413-8A4387F42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8765-6D91-433D-86C1-5364BD980438}" type="datetimeFigureOut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278683-E300-4A36-B8E9-F231495D0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47528" y="6492876"/>
            <a:ext cx="8568952" cy="332394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1A40AB-FFF9-41F2-B663-D96117E4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8488" y="6492876"/>
            <a:ext cx="1368152" cy="332393"/>
          </a:xfrm>
        </p:spPr>
        <p:txBody>
          <a:bodyPr/>
          <a:lstStyle/>
          <a:p>
            <a:fld id="{7898945D-68A7-43A5-9D91-66BC9E9E19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9802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3EFD2A-88CB-4A38-954B-73C1D4263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260648"/>
            <a:ext cx="4436665" cy="137228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BC2DF3D-E49F-46E1-BD3D-D0C8A1F46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260648"/>
            <a:ext cx="6673452" cy="61926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BB3B62C-1375-40CD-9094-990141D62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5360" y="1772816"/>
            <a:ext cx="4436665" cy="46805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C646DBB-9445-435B-9149-57B5F42C8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8765-6D91-433D-86C1-5364BD980438}" type="datetimeFigureOut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40D014-6FF5-405D-9853-B6060EB66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47528" y="6492876"/>
            <a:ext cx="8496944" cy="332394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3E3D05-9FEC-491C-84E9-1373CA19B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8488" y="6492876"/>
            <a:ext cx="1368152" cy="332393"/>
          </a:xfrm>
        </p:spPr>
        <p:txBody>
          <a:bodyPr/>
          <a:lstStyle/>
          <a:p>
            <a:fld id="{7898945D-68A7-43A5-9D91-66BC9E9E19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576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878885-99A3-4BD7-853C-BA30880C2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445BE1E-DD66-4987-8302-5ABB6996B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56A6E8-B106-4D67-8816-F9B65AF0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8765-6D91-433D-86C1-5364BD980438}" type="datetimeFigureOut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AF5701-9FE2-453F-8345-034757813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47528" y="6492876"/>
            <a:ext cx="8496944" cy="332394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EDB490-F3EC-45CA-9D0C-44210745F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8488" y="6492876"/>
            <a:ext cx="1368152" cy="332393"/>
          </a:xfrm>
        </p:spPr>
        <p:txBody>
          <a:bodyPr/>
          <a:lstStyle/>
          <a:p>
            <a:fld id="{7898945D-68A7-43A5-9D91-66BC9E9E19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1830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BFCCDD8-4873-49FA-B784-3EA5CBA8E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30172" y="365124"/>
            <a:ext cx="2628900" cy="594419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5D919CC-F309-4206-820C-322F09FB5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2928" y="365124"/>
            <a:ext cx="8744844" cy="594419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0BD53E-3C38-4AEA-BFD9-AA7AA029A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8765-6D91-433D-86C1-5364BD980438}" type="datetimeFigureOut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A6411F-17A6-4DC2-920B-56B1CAECC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47528" y="6492876"/>
            <a:ext cx="8496944" cy="332394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C815E1-24B9-46FA-BA8A-8511B5A6C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8488" y="6492876"/>
            <a:ext cx="1368152" cy="332393"/>
          </a:xfrm>
        </p:spPr>
        <p:txBody>
          <a:bodyPr/>
          <a:lstStyle/>
          <a:p>
            <a:fld id="{7898945D-68A7-43A5-9D91-66BC9E9E19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3528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5718D5-61AA-487D-A0BF-3CB2DD190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1270BF-04F4-4162-A779-20105E95E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3" name="日付プレースホルダー 12">
            <a:extLst>
              <a:ext uri="{FF2B5EF4-FFF2-40B4-BE49-F238E27FC236}">
                <a16:creationId xmlns:a16="http://schemas.microsoft.com/office/drawing/2014/main" id="{4A71CBF9-3C70-413E-9BC2-309022239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8765-6D91-433D-86C1-5364BD980438}" type="datetimeFigureOut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14" name="フッター プレースホルダー 13">
            <a:extLst>
              <a:ext uri="{FF2B5EF4-FFF2-40B4-BE49-F238E27FC236}">
                <a16:creationId xmlns:a16="http://schemas.microsoft.com/office/drawing/2014/main" id="{6E4B62FB-0DE3-4BF9-8EEF-A2868FDA2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23F8F3BF-A1BB-4CE3-AC62-C0C1E57BD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8945D-68A7-43A5-9D91-66BC9E9E19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5590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ソースコ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5718D5-61AA-487D-A0BF-3CB2DD190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1270BF-04F4-4162-A779-20105E95E069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0" indent="0" defTabSz="360000">
              <a:lnSpc>
                <a:spcPct val="90000"/>
              </a:lnSpc>
              <a:spcBef>
                <a:spcPts val="0"/>
              </a:spcBef>
              <a:buFontTx/>
              <a:buNone/>
              <a:defRPr sz="1800" baseline="0">
                <a:latin typeface="Consolas" panose="020B0609020204030204" pitchFamily="49" charset="0"/>
              </a:defRPr>
            </a:lvl1pPr>
            <a:lvl2pPr marL="360000" indent="0" defTabSz="360000">
              <a:lnSpc>
                <a:spcPct val="90000"/>
              </a:lnSpc>
              <a:spcBef>
                <a:spcPts val="0"/>
              </a:spcBef>
              <a:buFontTx/>
              <a:buNone/>
              <a:defRPr sz="1800" baseline="0">
                <a:latin typeface="Consolas" panose="020B0609020204030204" pitchFamily="49" charset="0"/>
              </a:defRPr>
            </a:lvl2pPr>
            <a:lvl3pPr marL="720000" indent="0" defTabSz="360000">
              <a:lnSpc>
                <a:spcPct val="90000"/>
              </a:lnSpc>
              <a:spcBef>
                <a:spcPts val="0"/>
              </a:spcBef>
              <a:buFontTx/>
              <a:buNone/>
              <a:defRPr sz="1800" baseline="0">
                <a:latin typeface="Consolas" panose="020B0609020204030204" pitchFamily="49" charset="0"/>
              </a:defRPr>
            </a:lvl3pPr>
            <a:lvl4pPr marL="1080000" indent="0" defTabSz="360000">
              <a:lnSpc>
                <a:spcPct val="90000"/>
              </a:lnSpc>
              <a:spcBef>
                <a:spcPts val="0"/>
              </a:spcBef>
              <a:buFontTx/>
              <a:buNone/>
              <a:defRPr sz="1800" baseline="0">
                <a:latin typeface="Consolas" panose="020B0609020204030204" pitchFamily="49" charset="0"/>
              </a:defRPr>
            </a:lvl4pPr>
            <a:lvl5pPr marL="1440000" indent="0" defTabSz="360000">
              <a:lnSpc>
                <a:spcPct val="90000"/>
              </a:lnSpc>
              <a:spcBef>
                <a:spcPts val="0"/>
              </a:spcBef>
              <a:buFontTx/>
              <a:buNone/>
              <a:defRPr sz="1800" baseline="0">
                <a:latin typeface="Consolas" panose="020B0609020204030204" pitchFamily="49" charset="0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2B937E-4158-42CB-9450-7E5E0A124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8765-6D91-433D-86C1-5364BD980438}" type="datetimeFigureOut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3256E4-E972-4921-B7E0-0BA5A2909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47528" y="6492876"/>
            <a:ext cx="8496944" cy="332394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96898E-099C-43F7-AAD4-6B1818F5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8488" y="6492876"/>
            <a:ext cx="1368152" cy="332393"/>
          </a:xfrm>
        </p:spPr>
        <p:txBody>
          <a:bodyPr/>
          <a:lstStyle/>
          <a:p>
            <a:fld id="{7898945D-68A7-43A5-9D91-66BC9E9E19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9670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DEC7D7-87BF-420D-8B1E-DBED6FD9B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61443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98FBE6-6DB5-42F5-B3E0-6065450EA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941168"/>
            <a:ext cx="10515600" cy="1500187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FAE88A-5298-4B04-B0E6-479BAC17A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8765-6D91-433D-86C1-5364BD980438}" type="datetimeFigureOut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E34C96-097B-4F7E-A37D-27C14E44A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47528" y="6492876"/>
            <a:ext cx="8496944" cy="332394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562E17-104E-4E15-BAE0-D8C840E79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8488" y="6492876"/>
            <a:ext cx="1368152" cy="332393"/>
          </a:xfrm>
        </p:spPr>
        <p:txBody>
          <a:bodyPr/>
          <a:lstStyle/>
          <a:p>
            <a:fld id="{7898945D-68A7-43A5-9D91-66BC9E9E19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053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D67D40-6857-4449-A7D0-B67779080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D052E0-B439-4117-BC43-9521281A5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360" y="1412874"/>
            <a:ext cx="5616624" cy="504046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67A306-2F64-4591-972E-A1C24AF47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0016" y="1403025"/>
            <a:ext cx="5616624" cy="505031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A45EFE-0505-4027-A404-F21895828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8765-6D91-433D-86C1-5364BD980438}" type="datetimeFigureOut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E19CB8-F9A6-47AB-8231-50C6FB160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47528" y="6492876"/>
            <a:ext cx="8496944" cy="332394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9553FE-058E-41DE-BA8E-0B15A5C8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8488" y="6492876"/>
            <a:ext cx="1368152" cy="332393"/>
          </a:xfrm>
        </p:spPr>
        <p:txBody>
          <a:bodyPr/>
          <a:lstStyle/>
          <a:p>
            <a:fld id="{7898945D-68A7-43A5-9D91-66BC9E9E19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56447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 つのソースコ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D67D40-6857-4449-A7D0-B67779080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D052E0-B439-4117-BC43-9521281A5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360" y="1412874"/>
            <a:ext cx="5616624" cy="504046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67A306-2F64-4591-972E-A1C24AF47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0016" y="1403025"/>
            <a:ext cx="5616624" cy="505031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>
              <a:defRPr lang="ja-JP" altLang="en-US" sz="1800" baseline="0" smtClean="0">
                <a:solidFill>
                  <a:schemeClr val="dk1"/>
                </a:solidFill>
                <a:latin typeface="Consolas" panose="020B0609020204030204" pitchFamily="49" charset="0"/>
              </a:defRPr>
            </a:lvl1pPr>
            <a:lvl2pPr>
              <a:defRPr lang="ja-JP" altLang="en-US" sz="1800" baseline="0" smtClean="0">
                <a:solidFill>
                  <a:schemeClr val="dk1"/>
                </a:solidFill>
                <a:latin typeface="Consolas" panose="020B0609020204030204" pitchFamily="49" charset="0"/>
              </a:defRPr>
            </a:lvl2pPr>
            <a:lvl3pPr>
              <a:defRPr lang="ja-JP" altLang="en-US" sz="1800" baseline="0" smtClean="0">
                <a:solidFill>
                  <a:schemeClr val="dk1"/>
                </a:solidFill>
                <a:latin typeface="Consolas" panose="020B0609020204030204" pitchFamily="49" charset="0"/>
              </a:defRPr>
            </a:lvl3pPr>
            <a:lvl4pPr>
              <a:defRPr lang="ja-JP" altLang="en-US" sz="1800" baseline="0" smtClean="0">
                <a:solidFill>
                  <a:schemeClr val="dk1"/>
                </a:solidFill>
                <a:latin typeface="Consolas" panose="020B0609020204030204" pitchFamily="49" charset="0"/>
              </a:defRPr>
            </a:lvl4pPr>
            <a:lvl5pPr>
              <a:defRPr lang="ja-JP" altLang="en-US" baseline="0" dirty="0">
                <a:solidFill>
                  <a:schemeClr val="dk1"/>
                </a:solidFill>
                <a:latin typeface="Consolas" panose="020B0609020204030204" pitchFamily="49" charset="0"/>
              </a:defRPr>
            </a:lvl5pPr>
          </a:lstStyle>
          <a:p>
            <a:pPr marL="0" lvl="0" indent="0" defTabSz="36000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kumimoji="1" lang="ja-JP" altLang="en-US"/>
              <a:t>マスター テキストの書式設定</a:t>
            </a:r>
          </a:p>
          <a:p>
            <a:pPr marL="0" lvl="1" indent="0" defTabSz="36000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marL="0" lvl="2" indent="0" defTabSz="36000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marL="0" lvl="3" indent="0" defTabSz="36000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marL="0" lvl="4" indent="0" defTabSz="36000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A45EFE-0505-4027-A404-F21895828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8765-6D91-433D-86C1-5364BD980438}" type="datetimeFigureOut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E19CB8-F9A6-47AB-8231-50C6FB160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47528" y="6492876"/>
            <a:ext cx="8496944" cy="332394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9553FE-058E-41DE-BA8E-0B15A5C8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8488" y="6492876"/>
            <a:ext cx="1368152" cy="332393"/>
          </a:xfrm>
        </p:spPr>
        <p:txBody>
          <a:bodyPr/>
          <a:lstStyle/>
          <a:p>
            <a:fld id="{7898945D-68A7-43A5-9D91-66BC9E9E19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3012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ソースコ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D67D40-6857-4449-A7D0-B67779080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D052E0-B439-4117-BC43-9521281A5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360" y="1412874"/>
            <a:ext cx="5616624" cy="504046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>
              <a:defRPr lang="ja-JP" altLang="en-US" sz="1800" baseline="0" smtClean="0">
                <a:latin typeface="Consolas" panose="020B0609020204030204" pitchFamily="49" charset="0"/>
              </a:defRPr>
            </a:lvl1pPr>
            <a:lvl2pPr>
              <a:defRPr lang="ja-JP" altLang="en-US" sz="1800" baseline="0" smtClean="0">
                <a:latin typeface="Consolas" panose="020B0609020204030204" pitchFamily="49" charset="0"/>
              </a:defRPr>
            </a:lvl2pPr>
            <a:lvl3pPr>
              <a:defRPr lang="ja-JP" altLang="en-US" sz="1800" baseline="0" smtClean="0">
                <a:latin typeface="Consolas" panose="020B0609020204030204" pitchFamily="49" charset="0"/>
              </a:defRPr>
            </a:lvl3pPr>
            <a:lvl4pPr>
              <a:defRPr lang="ja-JP" altLang="en-US" sz="1800" baseline="0" smtClean="0">
                <a:latin typeface="Consolas" panose="020B0609020204030204" pitchFamily="49" charset="0"/>
              </a:defRPr>
            </a:lvl4pPr>
            <a:lvl5pPr>
              <a:defRPr lang="ja-JP" altLang="en-US" baseline="0" dirty="0">
                <a:latin typeface="Consolas" panose="020B0609020204030204" pitchFamily="49" charset="0"/>
              </a:defRPr>
            </a:lvl5pPr>
          </a:lstStyle>
          <a:p>
            <a:pPr marL="0" lvl="0" indent="0" defTabSz="36000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kumimoji="1" lang="ja-JP" altLang="en-US"/>
              <a:t>マスター テキストの書式設定</a:t>
            </a:r>
          </a:p>
          <a:p>
            <a:pPr marL="0" lvl="1" indent="0" defTabSz="36000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marL="0" lvl="2" indent="0" defTabSz="36000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marL="0" lvl="3" indent="0" defTabSz="36000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marL="0" lvl="4" indent="0" defTabSz="36000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67A306-2F64-4591-972E-A1C24AF47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0016" y="1403025"/>
            <a:ext cx="5616624" cy="505031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>
              <a:defRPr lang="ja-JP" altLang="en-US" sz="1800" baseline="0" smtClean="0">
                <a:latin typeface="Consolas" panose="020B0609020204030204" pitchFamily="49" charset="0"/>
              </a:defRPr>
            </a:lvl1pPr>
            <a:lvl2pPr>
              <a:defRPr lang="ja-JP" altLang="en-US" sz="1800" baseline="0" smtClean="0">
                <a:latin typeface="Consolas" panose="020B0609020204030204" pitchFamily="49" charset="0"/>
              </a:defRPr>
            </a:lvl2pPr>
            <a:lvl3pPr>
              <a:defRPr lang="ja-JP" altLang="en-US" sz="1800" baseline="0" smtClean="0">
                <a:latin typeface="Consolas" panose="020B0609020204030204" pitchFamily="49" charset="0"/>
              </a:defRPr>
            </a:lvl3pPr>
            <a:lvl4pPr>
              <a:defRPr lang="ja-JP" altLang="en-US" sz="1800" baseline="0" smtClean="0">
                <a:latin typeface="Consolas" panose="020B0609020204030204" pitchFamily="49" charset="0"/>
              </a:defRPr>
            </a:lvl4pPr>
            <a:lvl5pPr>
              <a:defRPr lang="ja-JP" altLang="en-US" baseline="0" dirty="0">
                <a:latin typeface="Consolas" panose="020B0609020204030204" pitchFamily="49" charset="0"/>
              </a:defRPr>
            </a:lvl5pPr>
          </a:lstStyle>
          <a:p>
            <a:pPr marL="0" lvl="0" indent="0" defTabSz="36000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kumimoji="1" lang="ja-JP" altLang="en-US"/>
              <a:t>マスター テキストの書式設定</a:t>
            </a:r>
          </a:p>
          <a:p>
            <a:pPr marL="0" lvl="1" indent="0" defTabSz="36000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marL="0" lvl="2" indent="0" defTabSz="36000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marL="0" lvl="3" indent="0" defTabSz="36000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marL="0" lvl="4" indent="0" defTabSz="36000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A45EFE-0505-4027-A404-F21895828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8765-6D91-433D-86C1-5364BD980438}" type="datetimeFigureOut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E19CB8-F9A6-47AB-8231-50C6FB160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47528" y="6492876"/>
            <a:ext cx="8496944" cy="332394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9553FE-058E-41DE-BA8E-0B15A5C8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8488" y="6492876"/>
            <a:ext cx="1368152" cy="332393"/>
          </a:xfrm>
        </p:spPr>
        <p:txBody>
          <a:bodyPr/>
          <a:lstStyle/>
          <a:p>
            <a:fld id="{7898945D-68A7-43A5-9D91-66BC9E9E19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43173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54C6AE-DF5A-4388-97D1-302DF0289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7435"/>
            <a:ext cx="10801200" cy="12313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D801EA2-B544-4ED5-B3FE-161DE95AD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360" y="1412875"/>
            <a:ext cx="5616623" cy="823912"/>
          </a:xfrm>
        </p:spPr>
        <p:txBody>
          <a:bodyPr anchor="b"/>
          <a:lstStyle>
            <a:lvl1pPr marL="0" indent="0">
              <a:spcBef>
                <a:spcPts val="60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9301EB5-8553-4452-8A90-5A3B57995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5360" y="2252290"/>
            <a:ext cx="5616624" cy="4201045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29EE54C-7BD9-4F38-AE3B-BDEA757AA2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0018" y="1414230"/>
            <a:ext cx="561662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ja-JP" altLang="en-US" sz="2400" b="0" smtClean="0"/>
            </a:lvl1pPr>
          </a:lstStyle>
          <a:p>
            <a:pPr marL="0" lvl="0" indent="0">
              <a:spcBef>
                <a:spcPts val="600"/>
              </a:spcBef>
              <a:buNone/>
            </a:pPr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AE1240B-3E9B-439D-B01E-8E2F40659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0017" y="2236787"/>
            <a:ext cx="5616621" cy="421654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3C00BB9-5C84-4185-A6DA-6D9A36149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8765-6D91-433D-86C1-5364BD980438}" type="datetimeFigureOut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B3AF888-6099-4BCB-8051-A71C0372D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47528" y="6492876"/>
            <a:ext cx="8496944" cy="332394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F436B7E-635F-44F5-8409-9E062B219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8488" y="6492876"/>
            <a:ext cx="1368152" cy="332393"/>
          </a:xfrm>
        </p:spPr>
        <p:txBody>
          <a:bodyPr/>
          <a:lstStyle/>
          <a:p>
            <a:fld id="{7898945D-68A7-43A5-9D91-66BC9E9E19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878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EBE1BD-D454-49A0-80C8-F04830229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C1FD32D-61A2-4258-9528-CA8C7DDF4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8765-6D91-433D-86C1-5364BD980438}" type="datetimeFigureOut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5828D22-CBF3-4534-B942-B6D8E3984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47528" y="6492876"/>
            <a:ext cx="8496944" cy="332394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FA8D22B-BB92-4728-BA26-E0CA008DA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8488" y="6492876"/>
            <a:ext cx="1368152" cy="332393"/>
          </a:xfrm>
        </p:spPr>
        <p:txBody>
          <a:bodyPr/>
          <a:lstStyle/>
          <a:p>
            <a:fld id="{7898945D-68A7-43A5-9D91-66BC9E9E19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972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26535E6-F173-4100-8654-40F5D301E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2731"/>
            <a:ext cx="10801200" cy="12360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B7B86B-6DFE-4393-8C82-42DB9D241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360" y="1412776"/>
            <a:ext cx="1152128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FC91CF-5F00-4CE3-B7E7-E848D61894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5360" y="6492876"/>
            <a:ext cx="1368152" cy="33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68765-6D91-433D-86C1-5364BD980438}" type="datetimeFigureOut">
              <a:rPr lang="ja-JP" altLang="en-US" smtClean="0"/>
              <a:pPr/>
              <a:t>2023/4/3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4EE418-8DA4-4313-A3CB-A35E4BDB83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47528" y="6492876"/>
            <a:ext cx="8496944" cy="33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97AF12-DBC4-4BD3-B8D3-15880F7A4F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88488" y="6492876"/>
            <a:ext cx="1368152" cy="3323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8945D-68A7-43A5-9D91-66BC9E9E194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41822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62" r:id="rId6"/>
    <p:sldLayoutId id="2147483661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7200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SzPct val="80000"/>
        <a:buFont typeface="Wingdings" panose="05000000000000000000" pitchFamily="2" charset="2"/>
        <a:buChar char="n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320400" algn="l" defTabSz="7200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80800" algn="l" defTabSz="7200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41200" algn="l" defTabSz="7200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01600" algn="l" defTabSz="7200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hyperlink" Target="mailto:001016261vista@gmail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64D51C-65A7-2216-2C85-D1234D8DB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416" y="2564904"/>
            <a:ext cx="9793088" cy="1728192"/>
          </a:xfrm>
        </p:spPr>
        <p:txBody>
          <a:bodyPr>
            <a:noAutofit/>
          </a:bodyPr>
          <a:lstStyle/>
          <a:p>
            <a:r>
              <a:rPr kumimoji="1" lang="ja-JP" altLang="en-US" sz="9600" dirty="0"/>
              <a:t>野戸　彰大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9A9EFFF-6DFC-20FE-CCCE-FD7B7EDBF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7608" y="5301208"/>
            <a:ext cx="8712968" cy="1368152"/>
          </a:xfrm>
        </p:spPr>
        <p:txBody>
          <a:bodyPr>
            <a:normAutofit/>
          </a:bodyPr>
          <a:lstStyle/>
          <a:p>
            <a:r>
              <a:rPr lang="ja-JP" altLang="en-US" dirty="0"/>
              <a:t>システム工学研究科　視覚メディア研究室</a:t>
            </a:r>
          </a:p>
          <a:p>
            <a:r>
              <a:rPr kumimoji="1" lang="en-US" altLang="ja-JP" dirty="0">
                <a:hlinkClick r:id="rId2"/>
              </a:rPr>
              <a:t>001016261vista@gmail.com</a:t>
            </a:r>
            <a:endParaRPr kumimoji="1" lang="en-US" altLang="ja-JP" dirty="0"/>
          </a:p>
          <a:p>
            <a:r>
              <a:rPr lang="en-US" altLang="ja-JP" dirty="0"/>
              <a:t>080-8342-4385</a:t>
            </a:r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FBA325-51ED-EEBA-A1CF-51EDF65BB683}"/>
              </a:ext>
            </a:extLst>
          </p:cNvPr>
          <p:cNvSpPr txBox="1"/>
          <p:nvPr/>
        </p:nvSpPr>
        <p:spPr>
          <a:xfrm>
            <a:off x="6607026" y="980728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4800" dirty="0"/>
              <a:t>和歌山大学大学院</a:t>
            </a:r>
            <a:endParaRPr lang="en-US" altLang="ja-JP" sz="4800" dirty="0"/>
          </a:p>
        </p:txBody>
      </p:sp>
      <p:pic>
        <p:nvPicPr>
          <p:cNvPr id="9" name="図 8" descr="ロゴ, 会社名&#10;&#10;自動的に生成された説明">
            <a:extLst>
              <a:ext uri="{FF2B5EF4-FFF2-40B4-BE49-F238E27FC236}">
                <a16:creationId xmlns:a16="http://schemas.microsoft.com/office/drawing/2014/main" id="{AA16963D-7996-66BA-8165-F0125D4CBD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5013176"/>
            <a:ext cx="1512168" cy="1512168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DEF3F7F-C06E-43E4-74D1-B778603FBFA8}"/>
              </a:ext>
            </a:extLst>
          </p:cNvPr>
          <p:cNvSpPr/>
          <p:nvPr/>
        </p:nvSpPr>
        <p:spPr>
          <a:xfrm>
            <a:off x="335360" y="5013176"/>
            <a:ext cx="1512168" cy="1512168"/>
          </a:xfrm>
          <a:prstGeom prst="rect">
            <a:avLst/>
          </a:prstGeom>
          <a:solidFill>
            <a:srgbClr val="DFEEC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1FF59B3-3144-F18B-DB80-013C6F1D602A}"/>
              </a:ext>
            </a:extLst>
          </p:cNvPr>
          <p:cNvSpPr txBox="1"/>
          <p:nvPr/>
        </p:nvSpPr>
        <p:spPr>
          <a:xfrm>
            <a:off x="911424" y="4032355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Noto</a:t>
            </a:r>
            <a:endParaRPr kumimoji="1" lang="ja-JP" altLang="en-US" sz="3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4F784DD-2EA7-D4A8-DA46-41F813B82A7A}"/>
              </a:ext>
            </a:extLst>
          </p:cNvPr>
          <p:cNvSpPr txBox="1"/>
          <p:nvPr/>
        </p:nvSpPr>
        <p:spPr>
          <a:xfrm>
            <a:off x="4583832" y="4032355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Akihiro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90584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視覚メディア研究室">
      <a:dk1>
        <a:srgbClr val="003C24"/>
      </a:dk1>
      <a:lt1>
        <a:srgbClr val="FFFFFF"/>
      </a:lt1>
      <a:dk2>
        <a:srgbClr val="455F51"/>
      </a:dk2>
      <a:lt2>
        <a:srgbClr val="FFFFF2"/>
      </a:lt2>
      <a:accent1>
        <a:srgbClr val="029676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CC6600"/>
      </a:accent6>
      <a:hlink>
        <a:srgbClr val="007847"/>
      </a:hlink>
      <a:folHlink>
        <a:srgbClr val="00643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今日までの結果.potx" id="{1113E5C7-9CBD-422A-8E9D-3D68196BBD2C}" vid="{8B66B92D-EA5A-4731-A920-E4BA7C6EF9D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FFCBC00E0DA95A49AAD2C1C237554DD0" ma:contentTypeVersion="8" ma:contentTypeDescription="新しいドキュメントを作成します。" ma:contentTypeScope="" ma:versionID="317140ae87e0cb23e68eb4074acb2ebc">
  <xsd:schema xmlns:xsd="http://www.w3.org/2001/XMLSchema" xmlns:xs="http://www.w3.org/2001/XMLSchema" xmlns:p="http://schemas.microsoft.com/office/2006/metadata/properties" xmlns:ns2="c8c06d1b-3a27-4f0d-8102-26cf65270427" targetNamespace="http://schemas.microsoft.com/office/2006/metadata/properties" ma:root="true" ma:fieldsID="43caa810eb49eafc4ae9efff5412c9ed" ns2:_="">
    <xsd:import namespace="c8c06d1b-3a27-4f0d-8102-26cf652704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c06d1b-3a27-4f0d-8102-26cf652704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459446-1FA6-45A3-B98F-378671F881D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CB8D06A-3BE3-42C2-8EB2-27EF83510D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c06d1b-3a27-4f0d-8102-26cf652704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C453C74-2A61-4237-82F6-B5F7524F9630}">
  <ds:schemaRefs>
    <ds:schemaRef ds:uri="http://schemas.microsoft.com/office/2006/documentManagement/types"/>
    <ds:schemaRef ds:uri="http://schemas.openxmlformats.org/package/2006/metadata/core-properties"/>
    <ds:schemaRef ds:uri="c8c06d1b-3a27-4f0d-8102-26cf65270427"/>
    <ds:schemaRef ds:uri="http://schemas.microsoft.com/office/2006/metadata/properties"/>
    <ds:schemaRef ds:uri="http://purl.org/dc/elements/1.1/"/>
    <ds:schemaRef ds:uri="http://purl.org/dc/dcmitype/"/>
    <ds:schemaRef ds:uri="http://purl.org/dc/terms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週間計画_番号_苗字名前</Template>
  <TotalTime>243</TotalTime>
  <Words>21</Words>
  <Application>Microsoft Office PowerPoint</Application>
  <PresentationFormat>ワイド画面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Arial</vt:lpstr>
      <vt:lpstr>Calibri</vt:lpstr>
      <vt:lpstr>Consolas</vt:lpstr>
      <vt:lpstr>Wingdings</vt:lpstr>
      <vt:lpstr>Office テーマ</vt:lpstr>
      <vt:lpstr>野戸　彰大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今日までの結果</dc:title>
  <dc:creator>野戸　彰大</dc:creator>
  <cp:lastModifiedBy>野戸　彰大</cp:lastModifiedBy>
  <cp:revision>49</cp:revision>
  <dcterms:created xsi:type="dcterms:W3CDTF">2023-02-24T05:45:25Z</dcterms:created>
  <dcterms:modified xsi:type="dcterms:W3CDTF">2023-04-03T10:09:29Z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0x010100FFCBC00E0DA95A49AAD2C1C237554DD0</vt:lpwstr>
  </property>
</Properties>
</file>