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AFABAB"/>
    <a:srgbClr val="7F7F7F"/>
    <a:srgbClr val="005F9A"/>
    <a:srgbClr val="E7F3DE"/>
    <a:srgbClr val="E2F1DA"/>
    <a:srgbClr val="CDE6C8"/>
    <a:srgbClr val="DFEFD8"/>
    <a:srgbClr val="CFE7CA"/>
    <a:srgbClr val="006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B833B-8F76-997F-FD88-780CA20E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A97CD1-8CF4-03F4-2D6D-59954F7AA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F0BC2-DC8B-CC00-0133-DCDDD3B6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071E0A-3B71-8FBF-9467-CC35B522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94AB8F-6FE1-3724-A0D2-862F417A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6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1A25E6-3507-E44B-EAA2-B773768F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607A3D-C778-5DDE-AB75-8D975DEC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71D82-A57C-0C61-742F-22852D7F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9CA79-7B3C-1C83-6872-1D7FB675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2535C-FBB4-B745-073D-E721D9A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60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F5F008-AC9B-1112-8EC0-B9B1C5D70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4353D0-5CBF-4B9B-BB03-8C9E2828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8119B0-E39D-6F9D-18C5-F9499B72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6D069E-DE2C-E2F2-B12E-39EC50A8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361414-3B73-7016-2122-74FE2D74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2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17A9F-A389-31AC-4299-251B5AF8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59FDAA-0C73-153E-FAE3-0DFAEFF9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158D3-8E8E-45DF-ABFA-E1F91843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FC2426-D42C-7CD9-F24A-7F79431B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F000F0-BE1E-E62B-1EB5-3502D7F7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3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864B0-695F-970F-792D-3E0EF763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103522-CC22-526F-C16C-AD794C06B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44B659-477E-EE22-D746-40836A7F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30C43-E9DE-1921-A8E5-9C20E669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E8A420-29E0-5162-011C-6A8FDC21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33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43234-AEE6-C1B8-497F-181A57C9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605FA8-06CC-D0B2-E238-6DD6713E7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C89AC7-CD5A-EFAD-C7FC-357953B8F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E09B9A-2267-48EF-B7F2-169798DB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860457-DC6C-47A1-C62C-D92D3B8D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8914D6-6324-373E-FDDC-58ED9E78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03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8825-7627-962B-F989-7F51CC47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D098DE-F17E-218F-D1CA-AAC9536A0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FF6470-3B1D-D605-9512-D347FDC61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2C53CD-CD1B-72D0-2D39-2D3F9800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13C468-A15A-DC9C-0650-FA8BB6F73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14428E-495A-87B2-FA13-BF401072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2193F5-8C31-100A-B0E2-D33A5A67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6BA9F4-B1CF-844E-8B18-DE45A8B3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98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9B2B4-0E03-0537-E348-3E48A506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602847-4078-B39F-B5BD-8616B63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59E373-295F-123F-6B58-0A0E2B34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52696C-FE8C-A2FA-942D-03252145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62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BF4B3A-D253-0D1A-2F61-698C05B7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C7CA8B-6FD6-CD16-B9F9-E1C98F1B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CE89EF-C536-897D-4072-69EC7BD0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98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F80AF-4314-F203-991A-9DDAE21F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B348CD-E831-DBEF-3A93-6BFED5432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76075E-3738-C4CE-40E0-A856083FC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00108E-7C95-F430-E73B-238CC3C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B4ABE5-3FD3-882C-3F60-09745DA1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61ADAF-6AB9-DF92-A462-B84F760F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08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C4DF3-AE85-E763-5FB5-7D925C7A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79D155-F97D-1BCB-8048-7A7E5F754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4E74F4-3D3C-25C1-8F0B-BCB03BAF0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B278D3-DD7C-B975-8331-91DC2759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926997-3DE5-26AC-ABCF-50D8820C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25EF2-0BB1-1B85-D280-C953BD57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35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96F100-C4EF-D58C-454D-7C8CF303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8F9E9F-F6E8-B7AE-9A56-DFFAAD98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6E273C-57EA-B87A-7D3E-547EFF578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FF30-CE35-4854-B89A-16CBC3B44980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923E21-9872-A7DB-80F8-4B07CD4E7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CB9F4-D855-F2CD-49E4-73CA76E37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11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001016261vista@gmail.com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001016261vista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9331E9-F11B-002F-347F-49C21F2FF09C}"/>
              </a:ext>
            </a:extLst>
          </p:cNvPr>
          <p:cNvSpPr/>
          <p:nvPr/>
        </p:nvSpPr>
        <p:spPr>
          <a:xfrm>
            <a:off x="0" y="0"/>
            <a:ext cx="12192000" cy="1704513"/>
          </a:xfrm>
          <a:prstGeom prst="rect">
            <a:avLst/>
          </a:prstGeom>
          <a:solidFill>
            <a:srgbClr val="005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4C5E4-799B-185C-A91A-AA0E96E2591F}"/>
              </a:ext>
            </a:extLst>
          </p:cNvPr>
          <p:cNvSpPr txBox="1"/>
          <p:nvPr/>
        </p:nvSpPr>
        <p:spPr>
          <a:xfrm>
            <a:off x="532660" y="2644170"/>
            <a:ext cx="6638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9600" dirty="0">
                <a:ea typeface="游ゴシック Medium" panose="020B0500000000000000" pitchFamily="50" charset="-128"/>
              </a:rPr>
              <a:t>野戸　彰大</a:t>
            </a:r>
            <a:endParaRPr lang="ja-JP" altLang="en-US" sz="9600" dirty="0">
              <a:ea typeface="游ゴシック Medium" panose="020B05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83257E-EE62-45BD-5299-40630CBBC3D2}"/>
              </a:ext>
            </a:extLst>
          </p:cNvPr>
          <p:cNvSpPr txBox="1"/>
          <p:nvPr/>
        </p:nvSpPr>
        <p:spPr>
          <a:xfrm>
            <a:off x="6633659" y="43675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4800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和歌山大学大学院</a:t>
            </a:r>
            <a:endParaRPr lang="en-US" altLang="ja-JP" sz="4800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 descr="ロゴ, 会社名&#10;&#10;自動的に生成された説明">
            <a:extLst>
              <a:ext uri="{FF2B5EF4-FFF2-40B4-BE49-F238E27FC236}">
                <a16:creationId xmlns:a16="http://schemas.microsoft.com/office/drawing/2014/main" id="{B7A36405-D184-A485-EAC3-339C13BD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5063976"/>
            <a:ext cx="1512168" cy="151216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AB2E2B-D9BF-316F-E396-452547BDA6B9}"/>
              </a:ext>
            </a:extLst>
          </p:cNvPr>
          <p:cNvSpPr txBox="1"/>
          <p:nvPr/>
        </p:nvSpPr>
        <p:spPr>
          <a:xfrm>
            <a:off x="601443" y="4028727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Noto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B5A9C9-8A0D-D6CC-31D0-EE2418FE6277}"/>
              </a:ext>
            </a:extLst>
          </p:cNvPr>
          <p:cNvSpPr txBox="1"/>
          <p:nvPr/>
        </p:nvSpPr>
        <p:spPr>
          <a:xfrm>
            <a:off x="4333036" y="4025841"/>
            <a:ext cx="1762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Akihiro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字幕 2">
            <a:extLst>
              <a:ext uri="{FF2B5EF4-FFF2-40B4-BE49-F238E27FC236}">
                <a16:creationId xmlns:a16="http://schemas.microsoft.com/office/drawing/2014/main" id="{914F9DEB-EF11-F9B7-771C-305914BC9270}"/>
              </a:ext>
            </a:extLst>
          </p:cNvPr>
          <p:cNvSpPr txBox="1">
            <a:spLocks/>
          </p:cNvSpPr>
          <p:nvPr/>
        </p:nvSpPr>
        <p:spPr>
          <a:xfrm>
            <a:off x="4787034" y="5153487"/>
            <a:ext cx="7069606" cy="14226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システム工学研究科　視覚メディア研究室</a:t>
            </a:r>
          </a:p>
          <a:p>
            <a:pPr marL="0" indent="0" algn="r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001016261vista@gmail.com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080-8342-4385</a:t>
            </a:r>
          </a:p>
        </p:txBody>
      </p:sp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8B2464F3-4DD4-094C-FFF2-521BAA1BD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142223"/>
            <a:ext cx="1397187" cy="1397187"/>
          </a:xfrm>
          <a:prstGeom prst="rect">
            <a:avLst/>
          </a:prstGeom>
          <a:ln>
            <a:noFill/>
          </a:ln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4F1469-5951-0841-BE37-DA870470E2D1}"/>
              </a:ext>
            </a:extLst>
          </p:cNvPr>
          <p:cNvSpPr/>
          <p:nvPr/>
        </p:nvSpPr>
        <p:spPr>
          <a:xfrm>
            <a:off x="1189608" y="142223"/>
            <a:ext cx="855219" cy="1397187"/>
          </a:xfrm>
          <a:prstGeom prst="rect">
            <a:avLst/>
          </a:prstGeom>
          <a:solidFill>
            <a:srgbClr val="005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2C57DAF-CB05-7BDC-C6AE-5B790E1F4DD9}"/>
              </a:ext>
            </a:extLst>
          </p:cNvPr>
          <p:cNvSpPr/>
          <p:nvPr/>
        </p:nvSpPr>
        <p:spPr>
          <a:xfrm>
            <a:off x="178530" y="142223"/>
            <a:ext cx="478299" cy="1397188"/>
          </a:xfrm>
          <a:prstGeom prst="rect">
            <a:avLst/>
          </a:prstGeom>
          <a:solidFill>
            <a:srgbClr val="005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F3C68C-1DBF-A85D-AA29-CFAC02A7402B}"/>
              </a:ext>
            </a:extLst>
          </p:cNvPr>
          <p:cNvSpPr/>
          <p:nvPr/>
        </p:nvSpPr>
        <p:spPr>
          <a:xfrm>
            <a:off x="532659" y="5063976"/>
            <a:ext cx="1512168" cy="1512168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506AA1F-8A3B-3776-9FE7-238581D38DA2}"/>
              </a:ext>
            </a:extLst>
          </p:cNvPr>
          <p:cNvSpPr/>
          <p:nvPr/>
        </p:nvSpPr>
        <p:spPr>
          <a:xfrm>
            <a:off x="656829" y="220212"/>
            <a:ext cx="532780" cy="1217972"/>
          </a:xfrm>
          <a:prstGeom prst="rect">
            <a:avLst/>
          </a:prstGeom>
          <a:solidFill>
            <a:schemeClr val="tx1">
              <a:lumMod val="75000"/>
              <a:lumOff val="2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28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6DCB58F-157A-2C22-AA24-5B9BD6AB88E6}"/>
              </a:ext>
            </a:extLst>
          </p:cNvPr>
          <p:cNvSpPr/>
          <p:nvPr/>
        </p:nvSpPr>
        <p:spPr>
          <a:xfrm>
            <a:off x="-2" y="0"/>
            <a:ext cx="12192001" cy="1899820"/>
          </a:xfrm>
          <a:prstGeom prst="rect">
            <a:avLst/>
          </a:prstGeom>
          <a:gradFill>
            <a:gsLst>
              <a:gs pos="37000">
                <a:srgbClr val="CDE6C8"/>
              </a:gs>
              <a:gs pos="0">
                <a:srgbClr val="E2F1DA"/>
              </a:gs>
              <a:gs pos="100000">
                <a:srgbClr val="E7F3DE"/>
              </a:gs>
              <a:gs pos="55000">
                <a:srgbClr val="CDE6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背景パターン&#10;&#10;自動的に生成された説明">
            <a:extLst>
              <a:ext uri="{FF2B5EF4-FFF2-40B4-BE49-F238E27FC236}">
                <a16:creationId xmlns:a16="http://schemas.microsoft.com/office/drawing/2014/main" id="{724D4B48-94D9-E695-B813-3A73548D2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95" t="68591" r="1944" b="6910"/>
          <a:stretch/>
        </p:blipFill>
        <p:spPr>
          <a:xfrm>
            <a:off x="143260" y="108749"/>
            <a:ext cx="3364638" cy="168232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3CA923-C76E-8882-3BED-E7CD8E4AC133}"/>
              </a:ext>
            </a:extLst>
          </p:cNvPr>
          <p:cNvSpPr txBox="1"/>
          <p:nvPr/>
        </p:nvSpPr>
        <p:spPr>
          <a:xfrm>
            <a:off x="6633659" y="43675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和歌山大学大学院</a:t>
            </a:r>
            <a:endParaRPr lang="en-US" altLang="ja-JP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320536-D1AC-D020-2595-F0D91AF3C051}"/>
              </a:ext>
            </a:extLst>
          </p:cNvPr>
          <p:cNvSpPr txBox="1"/>
          <p:nvPr/>
        </p:nvSpPr>
        <p:spPr>
          <a:xfrm>
            <a:off x="532660" y="2644170"/>
            <a:ext cx="6638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9600" dirty="0">
                <a:latin typeface="+mj-lt"/>
              </a:rPr>
              <a:t>野戸　彰大</a:t>
            </a:r>
            <a:endParaRPr lang="ja-JP" altLang="en-US" sz="9600" dirty="0">
              <a:latin typeface="+mj-lt"/>
            </a:endParaRPr>
          </a:p>
        </p:txBody>
      </p:sp>
      <p:pic>
        <p:nvPicPr>
          <p:cNvPr id="9" name="図 8" descr="ロゴ, 会社名&#10;&#10;自動的に生成された説明">
            <a:extLst>
              <a:ext uri="{FF2B5EF4-FFF2-40B4-BE49-F238E27FC236}">
                <a16:creationId xmlns:a16="http://schemas.microsoft.com/office/drawing/2014/main" id="{4F409781-2B06-0FBF-0C28-E829167FA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5063976"/>
            <a:ext cx="1512168" cy="151216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92C9F9-07F9-2D8F-8A5F-0370FDC16A65}"/>
              </a:ext>
            </a:extLst>
          </p:cNvPr>
          <p:cNvSpPr txBox="1"/>
          <p:nvPr/>
        </p:nvSpPr>
        <p:spPr>
          <a:xfrm>
            <a:off x="601443" y="4028727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Noto</a:t>
            </a:r>
            <a:endParaRPr kumimoji="1"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52337D-B89E-277F-7FBE-F66DF5858606}"/>
              </a:ext>
            </a:extLst>
          </p:cNvPr>
          <p:cNvSpPr txBox="1"/>
          <p:nvPr/>
        </p:nvSpPr>
        <p:spPr>
          <a:xfrm>
            <a:off x="4333037" y="4025841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Akihiro</a:t>
            </a:r>
            <a:endParaRPr kumimoji="1" lang="ja-JP" altLang="en-US" sz="3200" dirty="0"/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5FFFA691-EEA1-BE2D-D9B0-3854BF2F6FC5}"/>
              </a:ext>
            </a:extLst>
          </p:cNvPr>
          <p:cNvSpPr txBox="1">
            <a:spLocks/>
          </p:cNvSpPr>
          <p:nvPr/>
        </p:nvSpPr>
        <p:spPr>
          <a:xfrm>
            <a:off x="4787034" y="5153487"/>
            <a:ext cx="7069606" cy="14226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ja-JP" altLang="en-US" dirty="0"/>
              <a:t>システム工学研究科　視覚メディア研究室</a:t>
            </a:r>
          </a:p>
          <a:p>
            <a:pPr marL="0" indent="0" algn="r">
              <a:buNone/>
            </a:pPr>
            <a:r>
              <a:rPr lang="en-US" altLang="ja-JP" dirty="0">
                <a:hlinkClick r:id="rId4"/>
              </a:rPr>
              <a:t>001016261vista@gmail.com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080-8342-4385</a:t>
            </a:r>
          </a:p>
        </p:txBody>
      </p:sp>
    </p:spTree>
    <p:extLst>
      <p:ext uri="{BB962C8B-B14F-4D97-AF65-F5344CB8AC3E}">
        <p14:creationId xmlns:p14="http://schemas.microsoft.com/office/powerpoint/2010/main" val="75071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42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野戸　彰大</dc:creator>
  <cp:lastModifiedBy>野戸　彰大</cp:lastModifiedBy>
  <cp:revision>23</cp:revision>
  <cp:lastPrinted>2023-04-03T09:24:36Z</cp:lastPrinted>
  <dcterms:created xsi:type="dcterms:W3CDTF">2023-04-03T09:06:21Z</dcterms:created>
  <dcterms:modified xsi:type="dcterms:W3CDTF">2023-04-03T10:17:43Z</dcterms:modified>
</cp:coreProperties>
</file>