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2D973E-FE04-439F-9537-3461A46A589B}" v="6" dt="2022-03-07T06:41:55.832"/>
    <p1510:client id="{868CCF31-D608-4C59-9FCF-F67D099E31F5}" v="6" dt="2022-03-07T09:29:48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野戸　彰大" userId="37b29b68-f220-4258-8fb2-9be4151bf417" providerId="ADAL" clId="{868CCF31-D608-4C59-9FCF-F67D099E31F5}"/>
    <pc:docChg chg="undo custSel addSld modSld">
      <pc:chgData name="野戸　彰大" userId="37b29b68-f220-4258-8fb2-9be4151bf417" providerId="ADAL" clId="{868CCF31-D608-4C59-9FCF-F67D099E31F5}" dt="2022-03-07T09:29:55.370" v="546" actId="1076"/>
      <pc:docMkLst>
        <pc:docMk/>
      </pc:docMkLst>
      <pc:sldChg chg="addSp modSp mod">
        <pc:chgData name="野戸　彰大" userId="37b29b68-f220-4258-8fb2-9be4151bf417" providerId="ADAL" clId="{868CCF31-D608-4C59-9FCF-F67D099E31F5}" dt="2022-03-07T08:41:22.821" v="89" actId="20577"/>
        <pc:sldMkLst>
          <pc:docMk/>
          <pc:sldMk cId="3942515468" sldId="257"/>
        </pc:sldMkLst>
        <pc:spChg chg="mod">
          <ac:chgData name="野戸　彰大" userId="37b29b68-f220-4258-8fb2-9be4151bf417" providerId="ADAL" clId="{868CCF31-D608-4C59-9FCF-F67D099E31F5}" dt="2022-03-07T08:40:38.139" v="4" actId="1076"/>
          <ac:spMkLst>
            <pc:docMk/>
            <pc:sldMk cId="3942515468" sldId="257"/>
            <ac:spMk id="3" creationId="{06134B4F-5AD1-4D12-A05B-092C31725571}"/>
          </ac:spMkLst>
        </pc:spChg>
        <pc:spChg chg="add mod">
          <ac:chgData name="野戸　彰大" userId="37b29b68-f220-4258-8fb2-9be4151bf417" providerId="ADAL" clId="{868CCF31-D608-4C59-9FCF-F67D099E31F5}" dt="2022-03-07T08:41:22.821" v="89" actId="20577"/>
          <ac:spMkLst>
            <pc:docMk/>
            <pc:sldMk cId="3942515468" sldId="257"/>
            <ac:spMk id="5" creationId="{6DBF02DF-C091-4519-88D1-B2630C9743D7}"/>
          </ac:spMkLst>
        </pc:spChg>
      </pc:sldChg>
      <pc:sldChg chg="addSp delSp modSp new mod">
        <pc:chgData name="野戸　彰大" userId="37b29b68-f220-4258-8fb2-9be4151bf417" providerId="ADAL" clId="{868CCF31-D608-4C59-9FCF-F67D099E31F5}" dt="2022-03-07T09:29:55.370" v="546" actId="1076"/>
        <pc:sldMkLst>
          <pc:docMk/>
          <pc:sldMk cId="779272600" sldId="258"/>
        </pc:sldMkLst>
        <pc:spChg chg="del">
          <ac:chgData name="野戸　彰大" userId="37b29b68-f220-4258-8fb2-9be4151bf417" providerId="ADAL" clId="{868CCF31-D608-4C59-9FCF-F67D099E31F5}" dt="2022-03-07T08:50:57.547" v="91" actId="478"/>
          <ac:spMkLst>
            <pc:docMk/>
            <pc:sldMk cId="779272600" sldId="258"/>
            <ac:spMk id="2" creationId="{E45E5B43-1FC1-47FC-A359-1A3762E53450}"/>
          </ac:spMkLst>
        </pc:spChg>
        <pc:spChg chg="del">
          <ac:chgData name="野戸　彰大" userId="37b29b68-f220-4258-8fb2-9be4151bf417" providerId="ADAL" clId="{868CCF31-D608-4C59-9FCF-F67D099E31F5}" dt="2022-03-07T08:50:59.356" v="92" actId="478"/>
          <ac:spMkLst>
            <pc:docMk/>
            <pc:sldMk cId="779272600" sldId="258"/>
            <ac:spMk id="3" creationId="{E8431CDD-91FC-4C87-B01A-7DC55E087CDA}"/>
          </ac:spMkLst>
        </pc:spChg>
        <pc:spChg chg="add mod">
          <ac:chgData name="野戸　彰大" userId="37b29b68-f220-4258-8fb2-9be4151bf417" providerId="ADAL" clId="{868CCF31-D608-4C59-9FCF-F67D099E31F5}" dt="2022-03-07T09:28:12.975" v="508" actId="1076"/>
          <ac:spMkLst>
            <pc:docMk/>
            <pc:sldMk cId="779272600" sldId="258"/>
            <ac:spMk id="4" creationId="{5CDA6B7B-3EA4-447F-B3A4-7B1474B43572}"/>
          </ac:spMkLst>
        </pc:spChg>
        <pc:spChg chg="add mod">
          <ac:chgData name="野戸　彰大" userId="37b29b68-f220-4258-8fb2-9be4151bf417" providerId="ADAL" clId="{868CCF31-D608-4C59-9FCF-F67D099E31F5}" dt="2022-03-07T09:29:55.370" v="546" actId="1076"/>
          <ac:spMkLst>
            <pc:docMk/>
            <pc:sldMk cId="779272600" sldId="258"/>
            <ac:spMk id="5" creationId="{3E7D0F21-2F46-4AC8-9538-9F6D1AEE3832}"/>
          </ac:spMkLst>
        </pc:spChg>
        <pc:spChg chg="add mod">
          <ac:chgData name="野戸　彰大" userId="37b29b68-f220-4258-8fb2-9be4151bf417" providerId="ADAL" clId="{868CCF31-D608-4C59-9FCF-F67D099E31F5}" dt="2022-03-07T09:29:14.439" v="532" actId="1076"/>
          <ac:spMkLst>
            <pc:docMk/>
            <pc:sldMk cId="779272600" sldId="258"/>
            <ac:spMk id="6" creationId="{71FA1638-CD42-4D0B-9ABA-FD01EB3FB06B}"/>
          </ac:spMkLst>
        </pc:spChg>
        <pc:spChg chg="add mod">
          <ac:chgData name="野戸　彰大" userId="37b29b68-f220-4258-8fb2-9be4151bf417" providerId="ADAL" clId="{868CCF31-D608-4C59-9FCF-F67D099E31F5}" dt="2022-03-07T09:29:38.008" v="542" actId="1076"/>
          <ac:spMkLst>
            <pc:docMk/>
            <pc:sldMk cId="779272600" sldId="258"/>
            <ac:spMk id="7" creationId="{2C3E990C-3CE3-4EF7-8F7B-82DB91F7B203}"/>
          </ac:spMkLst>
        </pc:spChg>
        <pc:spChg chg="add mod">
          <ac:chgData name="野戸　彰大" userId="37b29b68-f220-4258-8fb2-9be4151bf417" providerId="ADAL" clId="{868CCF31-D608-4C59-9FCF-F67D099E31F5}" dt="2022-03-07T09:29:36.741" v="541" actId="1076"/>
          <ac:spMkLst>
            <pc:docMk/>
            <pc:sldMk cId="779272600" sldId="258"/>
            <ac:spMk id="8" creationId="{F60B68DD-EFEA-4E7A-A86F-D29F71233B4D}"/>
          </ac:spMkLst>
        </pc:spChg>
        <pc:spChg chg="add mod">
          <ac:chgData name="野戸　彰大" userId="37b29b68-f220-4258-8fb2-9be4151bf417" providerId="ADAL" clId="{868CCF31-D608-4C59-9FCF-F67D099E31F5}" dt="2022-03-07T09:29:35.270" v="540" actId="1076"/>
          <ac:spMkLst>
            <pc:docMk/>
            <pc:sldMk cId="779272600" sldId="258"/>
            <ac:spMk id="9" creationId="{AC79046E-3E38-4380-99C2-0AD299210787}"/>
          </ac:spMkLst>
        </pc:spChg>
        <pc:spChg chg="add mod">
          <ac:chgData name="野戸　彰大" userId="37b29b68-f220-4258-8fb2-9be4151bf417" providerId="ADAL" clId="{868CCF31-D608-4C59-9FCF-F67D099E31F5}" dt="2022-03-07T09:29:52.783" v="545" actId="1076"/>
          <ac:spMkLst>
            <pc:docMk/>
            <pc:sldMk cId="779272600" sldId="258"/>
            <ac:spMk id="10" creationId="{D58F78BD-90E5-4A5B-8E49-D04D48C007E6}"/>
          </ac:spMkLst>
        </pc:spChg>
        <pc:spChg chg="add mod">
          <ac:chgData name="野戸　彰大" userId="37b29b68-f220-4258-8fb2-9be4151bf417" providerId="ADAL" clId="{868CCF31-D608-4C59-9FCF-F67D099E31F5}" dt="2022-03-07T09:29:52.783" v="545" actId="1076"/>
          <ac:spMkLst>
            <pc:docMk/>
            <pc:sldMk cId="779272600" sldId="258"/>
            <ac:spMk id="11" creationId="{B17A69C5-AA6C-4ACD-832B-38BB8B69519C}"/>
          </ac:spMkLst>
        </pc:spChg>
        <pc:spChg chg="add mod">
          <ac:chgData name="野戸　彰大" userId="37b29b68-f220-4258-8fb2-9be4151bf417" providerId="ADAL" clId="{868CCF31-D608-4C59-9FCF-F67D099E31F5}" dt="2022-03-07T09:29:52.783" v="545" actId="1076"/>
          <ac:spMkLst>
            <pc:docMk/>
            <pc:sldMk cId="779272600" sldId="258"/>
            <ac:spMk id="12" creationId="{4B537B4C-530D-43BB-8F19-78A7A4E72B98}"/>
          </ac:spMkLst>
        </pc:spChg>
        <pc:spChg chg="add mod">
          <ac:chgData name="野戸　彰大" userId="37b29b68-f220-4258-8fb2-9be4151bf417" providerId="ADAL" clId="{868CCF31-D608-4C59-9FCF-F67D099E31F5}" dt="2022-03-07T09:29:52.783" v="545" actId="1076"/>
          <ac:spMkLst>
            <pc:docMk/>
            <pc:sldMk cId="779272600" sldId="258"/>
            <ac:spMk id="13" creationId="{3ACF1F5B-7192-4DF9-A4D5-C55D962BB6BC}"/>
          </ac:spMkLst>
        </pc:spChg>
      </pc:sldChg>
    </pc:docChg>
  </pc:docChgLst>
  <pc:docChgLst>
    <pc:chgData name="野戸　彰大" userId="37b29b68-f220-4258-8fb2-9be4151bf417" providerId="ADAL" clId="{5B2D973E-FE04-439F-9537-3461A46A589B}"/>
    <pc:docChg chg="custSel addSld delSld modSld">
      <pc:chgData name="野戸　彰大" userId="37b29b68-f220-4258-8fb2-9be4151bf417" providerId="ADAL" clId="{5B2D973E-FE04-439F-9537-3461A46A589B}" dt="2022-03-07T07:12:25.398" v="1104" actId="20577"/>
      <pc:docMkLst>
        <pc:docMk/>
      </pc:docMkLst>
      <pc:sldChg chg="addSp delSp modSp new mod">
        <pc:chgData name="野戸　彰大" userId="37b29b68-f220-4258-8fb2-9be4151bf417" providerId="ADAL" clId="{5B2D973E-FE04-439F-9537-3461A46A589B}" dt="2022-03-07T06:31:43.650" v="526" actId="20577"/>
        <pc:sldMkLst>
          <pc:docMk/>
          <pc:sldMk cId="3099766958" sldId="256"/>
        </pc:sldMkLst>
        <pc:spChg chg="del">
          <ac:chgData name="野戸　彰大" userId="37b29b68-f220-4258-8fb2-9be4151bf417" providerId="ADAL" clId="{5B2D973E-FE04-439F-9537-3461A46A589B}" dt="2022-03-07T06:22:55.361" v="3" actId="478"/>
          <ac:spMkLst>
            <pc:docMk/>
            <pc:sldMk cId="3099766958" sldId="256"/>
            <ac:spMk id="2" creationId="{C11C5E2D-C24C-4AC0-835B-8251E76A16E8}"/>
          </ac:spMkLst>
        </pc:spChg>
        <pc:spChg chg="del">
          <ac:chgData name="野戸　彰大" userId="37b29b68-f220-4258-8fb2-9be4151bf417" providerId="ADAL" clId="{5B2D973E-FE04-439F-9537-3461A46A589B}" dt="2022-03-07T06:22:57.961" v="4" actId="478"/>
          <ac:spMkLst>
            <pc:docMk/>
            <pc:sldMk cId="3099766958" sldId="256"/>
            <ac:spMk id="3" creationId="{E052C4BF-0539-4004-82CA-5B0FB3D08372}"/>
          </ac:spMkLst>
        </pc:spChg>
        <pc:spChg chg="add mod">
          <ac:chgData name="野戸　彰大" userId="37b29b68-f220-4258-8fb2-9be4151bf417" providerId="ADAL" clId="{5B2D973E-FE04-439F-9537-3461A46A589B}" dt="2022-03-07T06:27:49.540" v="235" actId="1076"/>
          <ac:spMkLst>
            <pc:docMk/>
            <pc:sldMk cId="3099766958" sldId="256"/>
            <ac:spMk id="4" creationId="{4BA43DF7-2DD2-404E-A2D9-6236FCDB91AC}"/>
          </ac:spMkLst>
        </pc:spChg>
        <pc:spChg chg="add mod">
          <ac:chgData name="野戸　彰大" userId="37b29b68-f220-4258-8fb2-9be4151bf417" providerId="ADAL" clId="{5B2D973E-FE04-439F-9537-3461A46A589B}" dt="2022-03-07T06:31:43.650" v="526" actId="20577"/>
          <ac:spMkLst>
            <pc:docMk/>
            <pc:sldMk cId="3099766958" sldId="256"/>
            <ac:spMk id="5" creationId="{1F1CC3E3-A9E3-4FF8-B7AF-5A1B6F81EA76}"/>
          </ac:spMkLst>
        </pc:spChg>
      </pc:sldChg>
      <pc:sldChg chg="add del">
        <pc:chgData name="野戸　彰大" userId="37b29b68-f220-4258-8fb2-9be4151bf417" providerId="ADAL" clId="{5B2D973E-FE04-439F-9537-3461A46A589B}" dt="2022-03-07T06:22:51.408" v="2" actId="2696"/>
        <pc:sldMkLst>
          <pc:docMk/>
          <pc:sldMk cId="1403316142" sldId="257"/>
        </pc:sldMkLst>
      </pc:sldChg>
      <pc:sldChg chg="addSp modSp add mod">
        <pc:chgData name="野戸　彰大" userId="37b29b68-f220-4258-8fb2-9be4151bf417" providerId="ADAL" clId="{5B2D973E-FE04-439F-9537-3461A46A589B}" dt="2022-03-07T07:12:25.398" v="1104" actId="20577"/>
        <pc:sldMkLst>
          <pc:docMk/>
          <pc:sldMk cId="3942515468" sldId="257"/>
        </pc:sldMkLst>
        <pc:spChg chg="add mod">
          <ac:chgData name="野戸　彰大" userId="37b29b68-f220-4258-8fb2-9be4151bf417" providerId="ADAL" clId="{5B2D973E-FE04-439F-9537-3461A46A589B}" dt="2022-03-07T06:32:34.663" v="577" actId="1076"/>
          <ac:spMkLst>
            <pc:docMk/>
            <pc:sldMk cId="3942515468" sldId="257"/>
            <ac:spMk id="2" creationId="{D66E61A2-BB78-43B1-A744-ABB7E3D6EC4C}"/>
          </ac:spMkLst>
        </pc:spChg>
        <pc:spChg chg="add mod">
          <ac:chgData name="野戸　彰大" userId="37b29b68-f220-4258-8fb2-9be4151bf417" providerId="ADAL" clId="{5B2D973E-FE04-439F-9537-3461A46A589B}" dt="2022-03-07T07:12:25.398" v="1104" actId="20577"/>
          <ac:spMkLst>
            <pc:docMk/>
            <pc:sldMk cId="3942515468" sldId="257"/>
            <ac:spMk id="3" creationId="{06134B4F-5AD1-4D12-A05B-092C31725571}"/>
          </ac:spMkLst>
        </pc:spChg>
        <pc:spChg chg="add mod">
          <ac:chgData name="野戸　彰大" userId="37b29b68-f220-4258-8fb2-9be4151bf417" providerId="ADAL" clId="{5B2D973E-FE04-439F-9537-3461A46A589B}" dt="2022-03-07T06:43:18.225" v="920" actId="20577"/>
          <ac:spMkLst>
            <pc:docMk/>
            <pc:sldMk cId="3942515468" sldId="257"/>
            <ac:spMk id="4" creationId="{0C7E70E6-005E-4412-9596-52F0094E0A45}"/>
          </ac:spMkLst>
        </pc:spChg>
      </pc:sldChg>
      <pc:sldMasterChg chg="addSldLayout">
        <pc:chgData name="野戸　彰大" userId="37b29b68-f220-4258-8fb2-9be4151bf417" providerId="ADAL" clId="{5B2D973E-FE04-439F-9537-3461A46A589B}" dt="2022-03-07T06:22:43.832" v="0" actId="680"/>
        <pc:sldMasterMkLst>
          <pc:docMk/>
          <pc:sldMasterMk cId="3934508902" sldId="2147483648"/>
        </pc:sldMasterMkLst>
        <pc:sldLayoutChg chg="add">
          <pc:chgData name="野戸　彰大" userId="37b29b68-f220-4258-8fb2-9be4151bf417" providerId="ADAL" clId="{5B2D973E-FE04-439F-9537-3461A46A589B}" dt="2022-03-07T06:22:43.832" v="0" actId="680"/>
          <pc:sldLayoutMkLst>
            <pc:docMk/>
            <pc:sldMasterMk cId="3934508902" sldId="2147483648"/>
            <pc:sldLayoutMk cId="3410702496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1427B-F86A-466B-9FE2-3CFBE877D76D}" type="datetimeFigureOut">
              <a:rPr kumimoji="1" lang="ja-JP" altLang="en-US" smtClean="0"/>
              <a:t>2023/2/24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408DD-310D-4D9F-B05B-A929328AB3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479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408DD-310D-4D9F-B05B-A929328AB39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099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0CBA1D-6519-44B7-9110-972C2416F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83FA18-1B6A-46A8-89A8-EAD3CCEBA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1070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50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BA43DF7-2DD2-404E-A2D9-6236FCDB91AC}"/>
              </a:ext>
            </a:extLst>
          </p:cNvPr>
          <p:cNvSpPr txBox="1"/>
          <p:nvPr/>
        </p:nvSpPr>
        <p:spPr>
          <a:xfrm>
            <a:off x="772357" y="896645"/>
            <a:ext cx="595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目的</a:t>
            </a:r>
            <a:r>
              <a:rPr kumimoji="1" lang="en-US" altLang="ja-JP" dirty="0"/>
              <a:t>		</a:t>
            </a:r>
            <a:r>
              <a:rPr kumimoji="1" lang="ja-JP" altLang="en-US" dirty="0"/>
              <a:t>就活，その他アピール・紹介用</a:t>
            </a:r>
            <a:endParaRPr kumimoji="1" lang="en-US" altLang="ja-JP" dirty="0"/>
          </a:p>
          <a:p>
            <a:r>
              <a:rPr lang="ja-JP" altLang="en-US" dirty="0"/>
              <a:t>ターゲット</a:t>
            </a:r>
            <a:r>
              <a:rPr lang="en-US" altLang="ja-JP" dirty="0"/>
              <a:t>	</a:t>
            </a:r>
            <a:r>
              <a:rPr lang="ja-JP" altLang="en-US" dirty="0"/>
              <a:t>企業，面接官</a:t>
            </a:r>
            <a:endParaRPr lang="en-US" altLang="ja-JP" dirty="0"/>
          </a:p>
          <a:p>
            <a:r>
              <a:rPr kumimoji="1" lang="ja-JP" altLang="en-US" dirty="0"/>
              <a:t>コンセプト</a:t>
            </a:r>
            <a:r>
              <a:rPr kumimoji="1" lang="en-US" altLang="ja-JP" dirty="0"/>
              <a:t>	</a:t>
            </a:r>
            <a:r>
              <a:rPr kumimoji="1" lang="ja-JP" altLang="en-US" dirty="0"/>
              <a:t>シンプル，特徴・実力・気質がわかる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1CC3E3-A9E3-4FF8-B7AF-5A1B6F81EA76}"/>
              </a:ext>
            </a:extLst>
          </p:cNvPr>
          <p:cNvSpPr txBox="1"/>
          <p:nvPr/>
        </p:nvSpPr>
        <p:spPr>
          <a:xfrm>
            <a:off x="772357" y="3028766"/>
            <a:ext cx="57246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必要なもの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作品，実績，何をやったのか</a:t>
            </a:r>
            <a:r>
              <a:rPr lang="en-US" altLang="ja-JP" dirty="0"/>
              <a:t>(</a:t>
            </a:r>
            <a:r>
              <a:rPr lang="ja-JP" altLang="en-US" dirty="0"/>
              <a:t>役職</a:t>
            </a:r>
            <a:r>
              <a:rPr lang="en-US" altLang="ja-JP" dirty="0"/>
              <a:t>)</a:t>
            </a:r>
            <a:r>
              <a:rPr lang="ja-JP" altLang="en-US" dirty="0"/>
              <a:t>，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本人の気質が垣間見えるデザイン</a:t>
            </a:r>
            <a:endParaRPr kumimoji="1" lang="en-US" altLang="ja-JP" dirty="0"/>
          </a:p>
          <a:p>
            <a:r>
              <a:rPr kumimoji="1" lang="ja-JP" altLang="en-US" dirty="0"/>
              <a:t>不要なもの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自己イメージの妨げになるもの，</a:t>
            </a:r>
            <a:endParaRPr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自己アピール，実績等に</a:t>
            </a:r>
            <a:r>
              <a:rPr lang="ja-JP" altLang="en-US" dirty="0"/>
              <a:t>全く関係ないもの，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976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66E61A2-BB78-43B1-A744-ABB7E3D6EC4C}"/>
              </a:ext>
            </a:extLst>
          </p:cNvPr>
          <p:cNvSpPr txBox="1"/>
          <p:nvPr/>
        </p:nvSpPr>
        <p:spPr>
          <a:xfrm>
            <a:off x="754602" y="488272"/>
            <a:ext cx="7901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タイトル</a:t>
            </a:r>
            <a:r>
              <a:rPr lang="en-US" altLang="ja-JP" sz="2000" dirty="0"/>
              <a:t>(</a:t>
            </a:r>
            <a:r>
              <a:rPr lang="ja-JP" altLang="en-US" sz="2000" dirty="0"/>
              <a:t>過度な装飾のないもの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6134B4F-5AD1-4D12-A05B-092C31725571}"/>
              </a:ext>
            </a:extLst>
          </p:cNvPr>
          <p:cNvSpPr txBox="1"/>
          <p:nvPr/>
        </p:nvSpPr>
        <p:spPr>
          <a:xfrm>
            <a:off x="754601" y="4126827"/>
            <a:ext cx="62760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作品，実績の羅列</a:t>
            </a:r>
            <a:endParaRPr kumimoji="1"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年度別</a:t>
            </a:r>
            <a:r>
              <a:rPr lang="en-US" altLang="ja-JP" dirty="0"/>
              <a:t>or</a:t>
            </a:r>
            <a:r>
              <a:rPr lang="ja-JP" altLang="en-US" dirty="0"/>
              <a:t>学年別</a:t>
            </a:r>
            <a:r>
              <a:rPr lang="en-US" altLang="ja-JP" dirty="0"/>
              <a:t>)</a:t>
            </a:r>
          </a:p>
          <a:p>
            <a:r>
              <a:rPr kumimoji="1" lang="en-US" altLang="ja-JP" dirty="0"/>
              <a:t>※</a:t>
            </a:r>
            <a:r>
              <a:rPr kumimoji="1" lang="ja-JP" altLang="en-US" dirty="0"/>
              <a:t>どちらが良いかは検討</a:t>
            </a:r>
            <a:endParaRPr kumimoji="1"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ただ羅列しただけではわかりにくい，</a:t>
            </a:r>
            <a:endParaRPr kumimoji="1" lang="en-US" altLang="ja-JP" dirty="0"/>
          </a:p>
          <a:p>
            <a:r>
              <a:rPr kumimoji="1" lang="ja-JP" altLang="en-US" dirty="0"/>
              <a:t>年を経るごとの成長，変化による就職後の見込みを見せる</a:t>
            </a:r>
            <a:r>
              <a:rPr kumimoji="1" lang="en-US" altLang="ja-JP" dirty="0"/>
              <a:t>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7E70E6-005E-4412-9596-52F0094E0A45}"/>
              </a:ext>
            </a:extLst>
          </p:cNvPr>
          <p:cNvSpPr txBox="1"/>
          <p:nvPr/>
        </p:nvSpPr>
        <p:spPr>
          <a:xfrm>
            <a:off x="754602" y="1643849"/>
            <a:ext cx="7901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サイトの背景，デザイン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本人の気質，価値観がわかる</a:t>
            </a:r>
            <a:r>
              <a:rPr kumimoji="1"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BF02DF-C091-4519-88D1-B2630C9743D7}"/>
              </a:ext>
            </a:extLst>
          </p:cNvPr>
          <p:cNvSpPr txBox="1"/>
          <p:nvPr/>
        </p:nvSpPr>
        <p:spPr>
          <a:xfrm>
            <a:off x="754602" y="2246240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プロフィール</a:t>
            </a:r>
            <a:endParaRPr kumimoji="1" lang="en-US" altLang="ja-JP" dirty="0"/>
          </a:p>
          <a:p>
            <a:r>
              <a:rPr lang="ja-JP" altLang="en-US" dirty="0"/>
              <a:t>　　生年月日</a:t>
            </a:r>
            <a:endParaRPr lang="en-US" altLang="ja-JP" dirty="0"/>
          </a:p>
          <a:p>
            <a:r>
              <a:rPr lang="ja-JP" altLang="en-US" dirty="0"/>
              <a:t>　　学歴</a:t>
            </a:r>
            <a:endParaRPr lang="en-US" altLang="ja-JP" dirty="0"/>
          </a:p>
          <a:p>
            <a:r>
              <a:rPr lang="ja-JP" altLang="en-US" dirty="0"/>
              <a:t>　　性別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251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CDA6B7B-3EA4-447F-B3A4-7B1474B43572}"/>
              </a:ext>
            </a:extLst>
          </p:cNvPr>
          <p:cNvSpPr txBox="1"/>
          <p:nvPr/>
        </p:nvSpPr>
        <p:spPr>
          <a:xfrm>
            <a:off x="426128" y="301840"/>
            <a:ext cx="60131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サイトの仕様</a:t>
            </a:r>
            <a:endParaRPr kumimoji="1" lang="en-US" altLang="ja-JP" dirty="0"/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一番上に本人の情報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作品，実績の羅列は</a:t>
            </a:r>
            <a:r>
              <a:rPr lang="en-US" altLang="ja-JP" dirty="0" err="1"/>
              <a:t>UnityRoom</a:t>
            </a:r>
            <a:r>
              <a:rPr lang="ja-JP" altLang="en-US" dirty="0"/>
              <a:t>がベース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規則正しく並べられていて，作品がわかりやすい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背景は目立たず，そして見やすい色に</a:t>
            </a:r>
            <a:endParaRPr lang="en-US" altLang="ja-JP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E7D0F21-2F46-4AC8-9538-9F6D1AEE3832}"/>
              </a:ext>
            </a:extLst>
          </p:cNvPr>
          <p:cNvSpPr/>
          <p:nvPr/>
        </p:nvSpPr>
        <p:spPr>
          <a:xfrm>
            <a:off x="580049" y="2902994"/>
            <a:ext cx="6889072" cy="3426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1FA1638-CD42-4D0B-9ABA-FD01EB3FB06B}"/>
              </a:ext>
            </a:extLst>
          </p:cNvPr>
          <p:cNvSpPr/>
          <p:nvPr/>
        </p:nvSpPr>
        <p:spPr>
          <a:xfrm>
            <a:off x="2068497" y="3994950"/>
            <a:ext cx="772358" cy="994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作品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C3E990C-3CE3-4EF7-8F7B-82DB91F7B203}"/>
              </a:ext>
            </a:extLst>
          </p:cNvPr>
          <p:cNvSpPr/>
          <p:nvPr/>
        </p:nvSpPr>
        <p:spPr>
          <a:xfrm>
            <a:off x="3046541" y="3994948"/>
            <a:ext cx="772358" cy="994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作品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60B68DD-EFEA-4E7A-A86F-D29F71233B4D}"/>
              </a:ext>
            </a:extLst>
          </p:cNvPr>
          <p:cNvSpPr/>
          <p:nvPr/>
        </p:nvSpPr>
        <p:spPr>
          <a:xfrm>
            <a:off x="4024585" y="3994949"/>
            <a:ext cx="772358" cy="994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作品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C79046E-3E38-4380-99C2-0AD299210787}"/>
              </a:ext>
            </a:extLst>
          </p:cNvPr>
          <p:cNvSpPr/>
          <p:nvPr/>
        </p:nvSpPr>
        <p:spPr>
          <a:xfrm>
            <a:off x="5002629" y="3994949"/>
            <a:ext cx="772358" cy="994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作品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58F78BD-90E5-4A5B-8E49-D04D48C007E6}"/>
              </a:ext>
            </a:extLst>
          </p:cNvPr>
          <p:cNvSpPr/>
          <p:nvPr/>
        </p:nvSpPr>
        <p:spPr>
          <a:xfrm>
            <a:off x="2068497" y="5157918"/>
            <a:ext cx="772358" cy="994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作品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17A69C5-AA6C-4ACD-832B-38BB8B69519C}"/>
              </a:ext>
            </a:extLst>
          </p:cNvPr>
          <p:cNvSpPr/>
          <p:nvPr/>
        </p:nvSpPr>
        <p:spPr>
          <a:xfrm>
            <a:off x="3046541" y="5157916"/>
            <a:ext cx="772358" cy="994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作品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B537B4C-530D-43BB-8F19-78A7A4E72B98}"/>
              </a:ext>
            </a:extLst>
          </p:cNvPr>
          <p:cNvSpPr/>
          <p:nvPr/>
        </p:nvSpPr>
        <p:spPr>
          <a:xfrm>
            <a:off x="4024585" y="5157917"/>
            <a:ext cx="772358" cy="994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作品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ACF1F5B-7192-4DF9-A4D5-C55D962BB6BC}"/>
              </a:ext>
            </a:extLst>
          </p:cNvPr>
          <p:cNvSpPr/>
          <p:nvPr/>
        </p:nvSpPr>
        <p:spPr>
          <a:xfrm>
            <a:off x="5002629" y="5157917"/>
            <a:ext cx="772358" cy="994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作品</a:t>
            </a:r>
          </a:p>
        </p:txBody>
      </p:sp>
    </p:spTree>
    <p:extLst>
      <p:ext uri="{BB962C8B-B14F-4D97-AF65-F5344CB8AC3E}">
        <p14:creationId xmlns:p14="http://schemas.microsoft.com/office/powerpoint/2010/main" val="779272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66E61A2-BB78-43B1-A744-ABB7E3D6EC4C}"/>
              </a:ext>
            </a:extLst>
          </p:cNvPr>
          <p:cNvSpPr txBox="1"/>
          <p:nvPr/>
        </p:nvSpPr>
        <p:spPr>
          <a:xfrm>
            <a:off x="754602" y="488272"/>
            <a:ext cx="7901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ポートフォリオ</a:t>
            </a:r>
            <a:r>
              <a:rPr lang="en-US" altLang="ja-JP" sz="4000" dirty="0"/>
              <a:t>2023</a:t>
            </a:r>
            <a:endParaRPr kumimoji="1" lang="ja-JP" altLang="en-US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7E70E6-005E-4412-9596-52F0094E0A45}"/>
              </a:ext>
            </a:extLst>
          </p:cNvPr>
          <p:cNvSpPr txBox="1"/>
          <p:nvPr/>
        </p:nvSpPr>
        <p:spPr>
          <a:xfrm>
            <a:off x="701592" y="1257016"/>
            <a:ext cx="101850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目的</a:t>
            </a:r>
            <a:r>
              <a:rPr kumimoji="1" lang="en-US" altLang="ja-JP" sz="2000" dirty="0"/>
              <a:t>		</a:t>
            </a:r>
            <a:r>
              <a:rPr kumimoji="1" lang="ja-JP" altLang="en-US" sz="2000" dirty="0"/>
              <a:t>：就活アピール</a:t>
            </a:r>
            <a:endParaRPr kumimoji="1" lang="en-US" altLang="ja-JP" sz="2000" dirty="0"/>
          </a:p>
          <a:p>
            <a:r>
              <a:rPr lang="ja-JP" altLang="en-US" sz="2000" dirty="0"/>
              <a:t>ターゲット</a:t>
            </a:r>
            <a:r>
              <a:rPr lang="en-US" altLang="ja-JP" sz="2000" dirty="0"/>
              <a:t>	</a:t>
            </a:r>
            <a:r>
              <a:rPr lang="ja-JP" altLang="en-US" sz="2000" dirty="0"/>
              <a:t>：任天堂，</a:t>
            </a:r>
            <a:r>
              <a:rPr lang="en-US" altLang="ja-JP" sz="2000" dirty="0"/>
              <a:t>IS</a:t>
            </a:r>
            <a:r>
              <a:rPr lang="ja-JP" altLang="en-US" sz="2000" dirty="0"/>
              <a:t>，モノリス等錚々たる面々</a:t>
            </a:r>
            <a:endParaRPr lang="en-US" altLang="ja-JP" sz="2000" dirty="0"/>
          </a:p>
          <a:p>
            <a:r>
              <a:rPr lang="ja-JP" altLang="en-US" sz="2000" dirty="0"/>
              <a:t>コンセプト</a:t>
            </a:r>
            <a:r>
              <a:rPr lang="en-US" altLang="ja-JP" sz="2000" dirty="0"/>
              <a:t>	</a:t>
            </a:r>
            <a:r>
              <a:rPr lang="ja-JP" altLang="en-US" sz="2000" dirty="0"/>
              <a:t>：秒でわかる動画，作った作品・企画書とフィードバック，反省点</a:t>
            </a:r>
            <a:endParaRPr lang="en-US" altLang="ja-JP" sz="2000" dirty="0"/>
          </a:p>
          <a:p>
            <a:endParaRPr kumimoji="1" lang="en-US" altLang="ja-JP" sz="2000" dirty="0"/>
          </a:p>
          <a:p>
            <a:r>
              <a:rPr lang="ja-JP" altLang="en-US" sz="2000" dirty="0"/>
              <a:t>必要なこと：自分の長所がすぐわかる，野戸の人となりが分かる，</a:t>
            </a:r>
            <a:endParaRPr lang="en-US" altLang="ja-JP" sz="2000" dirty="0"/>
          </a:p>
          <a:p>
            <a:r>
              <a:rPr lang="en-US" altLang="ja-JP" sz="2000" dirty="0"/>
              <a:t>		</a:t>
            </a:r>
            <a:r>
              <a:rPr lang="ja-JP" altLang="en-US" sz="2000" dirty="0"/>
              <a:t>印象に残る，分かりやすい，クドくない，誇張してない</a:t>
            </a:r>
            <a:endParaRPr lang="en-US" altLang="ja-JP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AF5CC4-EEE6-485E-8703-C7BD0C228FC3}"/>
              </a:ext>
            </a:extLst>
          </p:cNvPr>
          <p:cNvSpPr txBox="1"/>
          <p:nvPr/>
        </p:nvSpPr>
        <p:spPr>
          <a:xfrm>
            <a:off x="231142" y="3661993"/>
            <a:ext cx="104766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自分の長所：研究熱心，ストイック，ゲームに対する知見・分析能力，</a:t>
            </a:r>
            <a:endParaRPr kumimoji="1" lang="en-US" altLang="ja-JP" sz="2000" dirty="0"/>
          </a:p>
          <a:p>
            <a:r>
              <a:rPr lang="en-US" altLang="ja-JP" sz="2000" dirty="0"/>
              <a:t>		</a:t>
            </a:r>
            <a:r>
              <a:rPr lang="ja-JP" altLang="en-US" sz="2000" dirty="0"/>
              <a:t>いまやっている研究，読んでいる本</a:t>
            </a:r>
            <a:r>
              <a:rPr lang="en-US" altLang="ja-JP" sz="2000" dirty="0"/>
              <a:t>(</a:t>
            </a:r>
            <a:r>
              <a:rPr lang="ja-JP" altLang="en-US" sz="2000" dirty="0"/>
              <a:t>孫子の兵法とか</a:t>
            </a:r>
            <a:r>
              <a:rPr lang="en-US" altLang="ja-JP" sz="2000" dirty="0"/>
              <a:t>)</a:t>
            </a:r>
          </a:p>
          <a:p>
            <a:endParaRPr lang="en-US" altLang="ja-JP" sz="2000" dirty="0"/>
          </a:p>
          <a:p>
            <a:r>
              <a:rPr lang="ja-JP" altLang="en-US" sz="2000" dirty="0"/>
              <a:t>自分の短所：口下手，視野が狭くなりがち，非社交的，人に対する好き嫌いの激しさ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69024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66E61A2-BB78-43B1-A744-ABB7E3D6EC4C}"/>
              </a:ext>
            </a:extLst>
          </p:cNvPr>
          <p:cNvSpPr txBox="1"/>
          <p:nvPr/>
        </p:nvSpPr>
        <p:spPr>
          <a:xfrm>
            <a:off x="754602" y="386407"/>
            <a:ext cx="7901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タイトル</a:t>
            </a:r>
            <a:r>
              <a:rPr lang="en-US" altLang="ja-JP" sz="2000" dirty="0"/>
              <a:t>(</a:t>
            </a:r>
            <a:r>
              <a:rPr lang="ja-JP" altLang="en-US" sz="2000" dirty="0"/>
              <a:t>○○秒でわかる！野戸彰大！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6134B4F-5AD1-4D12-A05B-092C31725571}"/>
              </a:ext>
            </a:extLst>
          </p:cNvPr>
          <p:cNvSpPr txBox="1"/>
          <p:nvPr/>
        </p:nvSpPr>
        <p:spPr>
          <a:xfrm>
            <a:off x="746227" y="45273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作品集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7E70E6-005E-4412-9596-52F0094E0A45}"/>
              </a:ext>
            </a:extLst>
          </p:cNvPr>
          <p:cNvSpPr txBox="1"/>
          <p:nvPr/>
        </p:nvSpPr>
        <p:spPr>
          <a:xfrm>
            <a:off x="562443" y="1463625"/>
            <a:ext cx="8634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デザイン：和歌山大学大学院，</a:t>
            </a:r>
            <a:r>
              <a:rPr lang="en-US" altLang="ja-JP" sz="2000" dirty="0"/>
              <a:t>MD</a:t>
            </a:r>
            <a:r>
              <a:rPr lang="ja-JP" altLang="en-US" sz="2000" dirty="0"/>
              <a:t>，視覚メディア研のカラーが基調</a:t>
            </a:r>
            <a:endParaRPr kumimoji="1" lang="ja-JP" altLang="en-US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BF02DF-C091-4519-88D1-B2630C9743D7}"/>
              </a:ext>
            </a:extLst>
          </p:cNvPr>
          <p:cNvSpPr txBox="1"/>
          <p:nvPr/>
        </p:nvSpPr>
        <p:spPr>
          <a:xfrm>
            <a:off x="4113476" y="2930212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プロフィール</a:t>
            </a:r>
            <a:endParaRPr kumimoji="1" lang="en-US" altLang="ja-JP" dirty="0"/>
          </a:p>
          <a:p>
            <a:r>
              <a:rPr lang="ja-JP" altLang="en-US" dirty="0"/>
              <a:t>　　生年月日</a:t>
            </a:r>
            <a:endParaRPr lang="en-US" altLang="ja-JP" dirty="0"/>
          </a:p>
          <a:p>
            <a:r>
              <a:rPr lang="ja-JP" altLang="en-US" dirty="0"/>
              <a:t>　　学歴</a:t>
            </a:r>
            <a:endParaRPr lang="en-US" altLang="ja-JP" dirty="0"/>
          </a:p>
          <a:p>
            <a:r>
              <a:rPr lang="ja-JP" altLang="en-US" dirty="0"/>
              <a:t>　　性別</a:t>
            </a:r>
            <a:endParaRPr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B00D743-7DB1-2B13-712A-F8EEA8BD1480}"/>
              </a:ext>
            </a:extLst>
          </p:cNvPr>
          <p:cNvSpPr/>
          <p:nvPr/>
        </p:nvSpPr>
        <p:spPr>
          <a:xfrm>
            <a:off x="754602" y="2809460"/>
            <a:ext cx="2796981" cy="15306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動画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1796A40-6E53-AF24-9E5E-E9E8093462A8}"/>
              </a:ext>
            </a:extLst>
          </p:cNvPr>
          <p:cNvSpPr txBox="1"/>
          <p:nvPr/>
        </p:nvSpPr>
        <p:spPr>
          <a:xfrm>
            <a:off x="682487" y="2279234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○○秒でわかる動画</a:t>
            </a:r>
            <a:r>
              <a:rPr kumimoji="1" lang="en-US" altLang="ja-JP" dirty="0"/>
              <a:t>(</a:t>
            </a:r>
            <a:r>
              <a:rPr kumimoji="1" lang="ja-JP" altLang="en-US" dirty="0"/>
              <a:t>これだけで</a:t>
            </a:r>
            <a:r>
              <a:rPr kumimoji="1" lang="en-US" altLang="ja-JP" dirty="0"/>
              <a:t>8</a:t>
            </a:r>
            <a:r>
              <a:rPr kumimoji="1" lang="ja-JP" altLang="en-US" dirty="0"/>
              <a:t>割は分かる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997D25E-8127-F5AF-DB35-72BA4E1CF007}"/>
              </a:ext>
            </a:extLst>
          </p:cNvPr>
          <p:cNvSpPr/>
          <p:nvPr/>
        </p:nvSpPr>
        <p:spPr>
          <a:xfrm>
            <a:off x="746227" y="4994266"/>
            <a:ext cx="1983721" cy="17312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8FC5749-6838-7FB6-BF01-27C22EEA11FA}"/>
              </a:ext>
            </a:extLst>
          </p:cNvPr>
          <p:cNvSpPr/>
          <p:nvPr/>
        </p:nvSpPr>
        <p:spPr>
          <a:xfrm>
            <a:off x="3121616" y="4994266"/>
            <a:ext cx="1983721" cy="17312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86CBF37-7FF7-9773-74CF-1EBC9C3F6B8F}"/>
              </a:ext>
            </a:extLst>
          </p:cNvPr>
          <p:cNvSpPr/>
          <p:nvPr/>
        </p:nvSpPr>
        <p:spPr>
          <a:xfrm>
            <a:off x="5497005" y="4994266"/>
            <a:ext cx="1983721" cy="17312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6F88608-A702-6844-DEF9-C0EFE9C4A621}"/>
              </a:ext>
            </a:extLst>
          </p:cNvPr>
          <p:cNvSpPr/>
          <p:nvPr/>
        </p:nvSpPr>
        <p:spPr>
          <a:xfrm>
            <a:off x="7872394" y="4994266"/>
            <a:ext cx="1983721" cy="17312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CD327EC-CCAF-D0AB-3C12-F31487230D08}"/>
              </a:ext>
            </a:extLst>
          </p:cNvPr>
          <p:cNvSpPr/>
          <p:nvPr/>
        </p:nvSpPr>
        <p:spPr>
          <a:xfrm>
            <a:off x="8115015" y="5181600"/>
            <a:ext cx="1498477" cy="79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ゲーム画面</a:t>
            </a:r>
            <a:r>
              <a:rPr lang="en-US" altLang="ja-JP" dirty="0"/>
              <a:t>/</a:t>
            </a:r>
            <a:r>
              <a:rPr lang="ja-JP" altLang="en-US" dirty="0"/>
              <a:t>企画書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CFE8E8F-B5A6-2464-A3AC-27475FEFB7BD}"/>
              </a:ext>
            </a:extLst>
          </p:cNvPr>
          <p:cNvSpPr/>
          <p:nvPr/>
        </p:nvSpPr>
        <p:spPr>
          <a:xfrm>
            <a:off x="5745989" y="5181599"/>
            <a:ext cx="1498477" cy="796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ゲーム画面</a:t>
            </a:r>
            <a:r>
              <a:rPr lang="en-US" altLang="ja-JP" dirty="0"/>
              <a:t>/</a:t>
            </a:r>
            <a:r>
              <a:rPr lang="ja-JP" altLang="en-US" dirty="0"/>
              <a:t>企画書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321D810-B2DB-7822-6BE0-308CAD3B8AF2}"/>
              </a:ext>
            </a:extLst>
          </p:cNvPr>
          <p:cNvSpPr/>
          <p:nvPr/>
        </p:nvSpPr>
        <p:spPr>
          <a:xfrm>
            <a:off x="3381248" y="5181599"/>
            <a:ext cx="1498477" cy="796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ゲーム画面</a:t>
            </a:r>
            <a:endParaRPr kumimoji="1" lang="en-US" altLang="ja-JP" dirty="0"/>
          </a:p>
          <a:p>
            <a:pPr algn="ctr"/>
            <a:r>
              <a:rPr lang="en-US" altLang="ja-JP" dirty="0"/>
              <a:t>/</a:t>
            </a:r>
            <a:r>
              <a:rPr lang="ja-JP" altLang="en-US" dirty="0"/>
              <a:t>企画書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70D3A8B-EC24-2397-5D96-0419FA1270B8}"/>
              </a:ext>
            </a:extLst>
          </p:cNvPr>
          <p:cNvSpPr/>
          <p:nvPr/>
        </p:nvSpPr>
        <p:spPr>
          <a:xfrm>
            <a:off x="988848" y="5181599"/>
            <a:ext cx="1498477" cy="796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ゲーム画面</a:t>
            </a:r>
            <a:endParaRPr kumimoji="1" lang="en-US" altLang="ja-JP" dirty="0"/>
          </a:p>
          <a:p>
            <a:pPr algn="ctr"/>
            <a:r>
              <a:rPr lang="en-US" altLang="ja-JP" dirty="0"/>
              <a:t>/</a:t>
            </a:r>
            <a:r>
              <a:rPr lang="ja-JP" altLang="en-US" dirty="0"/>
              <a:t>企画書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48A570A-48E4-8CE0-8EAA-7D26241230F4}"/>
              </a:ext>
            </a:extLst>
          </p:cNvPr>
          <p:cNvSpPr txBox="1"/>
          <p:nvPr/>
        </p:nvSpPr>
        <p:spPr>
          <a:xfrm>
            <a:off x="435486" y="6076046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フィードバック</a:t>
            </a:r>
            <a:r>
              <a:rPr kumimoji="1" lang="en-US" altLang="ja-JP" dirty="0"/>
              <a:t>/</a:t>
            </a:r>
            <a:r>
              <a:rPr kumimoji="1" lang="ja-JP" altLang="en-US" dirty="0"/>
              <a:t>反省点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83CD108-8C96-D750-BE17-06A48A7785E4}"/>
              </a:ext>
            </a:extLst>
          </p:cNvPr>
          <p:cNvSpPr txBox="1"/>
          <p:nvPr/>
        </p:nvSpPr>
        <p:spPr>
          <a:xfrm>
            <a:off x="2810876" y="6073672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フィードバック</a:t>
            </a:r>
            <a:r>
              <a:rPr kumimoji="1" lang="en-US" altLang="ja-JP" dirty="0"/>
              <a:t>/</a:t>
            </a:r>
            <a:r>
              <a:rPr kumimoji="1" lang="ja-JP" altLang="en-US" dirty="0"/>
              <a:t>反省点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A5200B-DD95-0462-89C0-49F40E8AA80B}"/>
              </a:ext>
            </a:extLst>
          </p:cNvPr>
          <p:cNvSpPr txBox="1"/>
          <p:nvPr/>
        </p:nvSpPr>
        <p:spPr>
          <a:xfrm>
            <a:off x="5216908" y="606074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フィードバック</a:t>
            </a:r>
            <a:r>
              <a:rPr kumimoji="1" lang="en-US" altLang="ja-JP" dirty="0"/>
              <a:t>/</a:t>
            </a:r>
            <a:r>
              <a:rPr kumimoji="1" lang="ja-JP" altLang="en-US" dirty="0"/>
              <a:t>反省点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A7A03AC-7BB8-B0FF-8F75-124443323EF9}"/>
              </a:ext>
            </a:extLst>
          </p:cNvPr>
          <p:cNvSpPr txBox="1"/>
          <p:nvPr/>
        </p:nvSpPr>
        <p:spPr>
          <a:xfrm>
            <a:off x="7658695" y="6059248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フィードバック</a:t>
            </a:r>
            <a:r>
              <a:rPr kumimoji="1" lang="en-US" altLang="ja-JP" dirty="0"/>
              <a:t>/</a:t>
            </a:r>
            <a:r>
              <a:rPr kumimoji="1" lang="ja-JP" altLang="en-US" dirty="0"/>
              <a:t>反省点</a:t>
            </a:r>
          </a:p>
        </p:txBody>
      </p:sp>
    </p:spTree>
    <p:extLst>
      <p:ext uri="{BB962C8B-B14F-4D97-AF65-F5344CB8AC3E}">
        <p14:creationId xmlns:p14="http://schemas.microsoft.com/office/powerpoint/2010/main" val="289610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E111B0-A970-EAFC-7FED-3D144A324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61" y="214277"/>
            <a:ext cx="9144000" cy="772698"/>
          </a:xfrm>
        </p:spPr>
        <p:txBody>
          <a:bodyPr/>
          <a:lstStyle/>
          <a:p>
            <a:pPr algn="l"/>
            <a:r>
              <a:rPr kumimoji="1" lang="ja-JP" altLang="en-US" sz="4000" dirty="0"/>
              <a:t>具体的な動画内容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D90D40-5834-2E4A-8533-F334F24884C8}"/>
              </a:ext>
            </a:extLst>
          </p:cNvPr>
          <p:cNvSpPr txBox="1"/>
          <p:nvPr/>
        </p:nvSpPr>
        <p:spPr>
          <a:xfrm>
            <a:off x="417444" y="986975"/>
            <a:ext cx="8494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動画の目的等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目的</a:t>
            </a:r>
            <a:r>
              <a:rPr kumimoji="1" lang="en-US" altLang="ja-JP" dirty="0"/>
              <a:t>		</a:t>
            </a:r>
            <a:r>
              <a:rPr kumimoji="1" lang="ja-JP" altLang="en-US" dirty="0"/>
              <a:t>：○○秒でオレを分かって「採用したい」と思ってもらう事</a:t>
            </a:r>
            <a:endParaRPr kumimoji="1" lang="en-US" altLang="ja-JP" dirty="0"/>
          </a:p>
          <a:p>
            <a:r>
              <a:rPr kumimoji="1" lang="ja-JP" altLang="en-US" dirty="0"/>
              <a:t>ターゲット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lang="ja-JP" altLang="en-US" dirty="0"/>
              <a:t>任天堂・</a:t>
            </a:r>
            <a:r>
              <a:rPr lang="en-US" altLang="ja-JP" dirty="0"/>
              <a:t>IS</a:t>
            </a:r>
            <a:r>
              <a:rPr lang="ja-JP" altLang="en-US" dirty="0"/>
              <a:t>・スクエニ等錚々たる面々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コンセプト</a:t>
            </a:r>
            <a:r>
              <a:rPr lang="en-US" altLang="ja-JP" dirty="0"/>
              <a:t>	</a:t>
            </a:r>
            <a:r>
              <a:rPr lang="ja-JP" altLang="en-US" dirty="0"/>
              <a:t>：短い時間で野戸の人となりと良さを分かってもらう動画</a:t>
            </a:r>
            <a:endParaRPr kumimoji="1"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6FD1C3F-7DC2-0568-A0EA-0EA38080CB5E}"/>
              </a:ext>
            </a:extLst>
          </p:cNvPr>
          <p:cNvSpPr txBox="1"/>
          <p:nvPr/>
        </p:nvSpPr>
        <p:spPr>
          <a:xfrm>
            <a:off x="119269" y="2801248"/>
            <a:ext cx="1092478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動画の構成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自己紹介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/>
              <a:t>和歌山大学大学院システム工学研究科視覚メディア研究室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/>
              <a:t>研究内容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強み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/>
              <a:t>負けず嫌い，責任感強い</a:t>
            </a:r>
            <a:endParaRPr lang="en-US" altLang="ja-JP" dirty="0"/>
          </a:p>
          <a:p>
            <a:pPr marL="1257300" lvl="2" indent="-342900">
              <a:buFont typeface="+mj-lt"/>
              <a:buAutoNum type="arabicPeriod"/>
            </a:pPr>
            <a:r>
              <a:rPr lang="ja-JP" altLang="en-US" dirty="0"/>
              <a:t>ゆるゲー→夏チーム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/>
              <a:t>研究熱心</a:t>
            </a:r>
            <a:endParaRPr lang="en-US" altLang="ja-JP" dirty="0"/>
          </a:p>
          <a:p>
            <a:pPr marL="1257300" lvl="2" indent="-342900">
              <a:buFont typeface="+mj-lt"/>
              <a:buAutoNum type="arabicPeriod"/>
            </a:pPr>
            <a:r>
              <a:rPr kumimoji="1" lang="ja-JP" altLang="en-US" dirty="0"/>
              <a:t>ただ企画するだけでなく実際に作ってみて検証したり，反省会をしたりしている</a:t>
            </a:r>
            <a:endParaRPr kumimoji="1" lang="en-US" altLang="ja-JP" dirty="0"/>
          </a:p>
          <a:p>
            <a:pPr marL="1714500" lvl="3" indent="-342900">
              <a:buFont typeface="+mj-lt"/>
              <a:buAutoNum type="arabicPeriod"/>
            </a:pPr>
            <a:r>
              <a:rPr lang="ja-JP" altLang="en-US" dirty="0"/>
              <a:t>夏チーム→ゲームの理論→</a:t>
            </a:r>
            <a:r>
              <a:rPr lang="en-US" altLang="ja-JP" dirty="0" err="1"/>
              <a:t>MuscleBomb</a:t>
            </a:r>
            <a:r>
              <a:rPr lang="ja-JP" altLang="en-US" dirty="0"/>
              <a:t>→パズルゲーム→中野とのやつ→喜多とのやつ</a:t>
            </a:r>
            <a:endParaRPr kumimoji="1" lang="en-US" altLang="ja-JP" dirty="0"/>
          </a:p>
          <a:p>
            <a:pPr marL="1257300" lvl="2" indent="-342900">
              <a:buFont typeface="+mj-lt"/>
              <a:buAutoNum type="arabicPeriod"/>
            </a:pPr>
            <a:r>
              <a:rPr kumimoji="1" lang="ja-JP" altLang="en-US" dirty="0"/>
              <a:t>ゲーム分析を普段から行っている</a:t>
            </a:r>
            <a:endParaRPr lang="en-US" altLang="ja-JP" dirty="0"/>
          </a:p>
          <a:p>
            <a:pPr marL="1714500" lvl="3" indent="-342900">
              <a:buFont typeface="+mj-lt"/>
              <a:buAutoNum type="arabicPeriod"/>
            </a:pPr>
            <a:r>
              <a:rPr lang="ja-JP" altLang="en-US" dirty="0"/>
              <a:t>先輩との例，直近タイトルの分析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/>
              <a:t>プログラムができるプランナー，ゆえにプログラマと密にコミュニケーションが取れる</a:t>
            </a:r>
            <a:endParaRPr lang="en-US" altLang="ja-JP" dirty="0"/>
          </a:p>
          <a:p>
            <a:pPr marL="1714500" lvl="3" indent="-342900">
              <a:buFont typeface="+mj-lt"/>
              <a:buAutoNum type="arabicPeriod"/>
            </a:pPr>
            <a:r>
              <a:rPr lang="ja-JP" altLang="en-US" dirty="0"/>
              <a:t>直近で書いたスクリプト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68784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A5FE74D-DC1F-94F0-C222-7CB116C08DF7}"/>
              </a:ext>
            </a:extLst>
          </p:cNvPr>
          <p:cNvSpPr txBox="1"/>
          <p:nvPr/>
        </p:nvSpPr>
        <p:spPr>
          <a:xfrm>
            <a:off x="337930" y="54333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自己紹介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029FD98-1C94-8D02-88DA-2EECBA55EB5B}"/>
              </a:ext>
            </a:extLst>
          </p:cNvPr>
          <p:cNvSpPr txBox="1"/>
          <p:nvPr/>
        </p:nvSpPr>
        <p:spPr>
          <a:xfrm>
            <a:off x="3352800" y="1417982"/>
            <a:ext cx="4167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dirty="0"/>
              <a:t>和歌山大学大学院システム工学研究科</a:t>
            </a:r>
            <a:endParaRPr lang="en-US" altLang="ja-JP" dirty="0"/>
          </a:p>
          <a:p>
            <a:pPr algn="r"/>
            <a:r>
              <a:rPr kumimoji="1" lang="ja-JP" altLang="en-US" dirty="0"/>
              <a:t>視覚メディア研究室</a:t>
            </a:r>
            <a:endParaRPr kumimoji="1" lang="en-US" altLang="ja-JP" dirty="0"/>
          </a:p>
          <a:p>
            <a:pPr algn="r"/>
            <a:r>
              <a:rPr kumimoji="1" lang="ja-JP" altLang="en-US" dirty="0"/>
              <a:t>野戸</a:t>
            </a:r>
            <a:r>
              <a:rPr lang="ja-JP" altLang="en-US" dirty="0"/>
              <a:t>彰大</a:t>
            </a:r>
            <a:endParaRPr lang="en-US" altLang="ja-JP" dirty="0"/>
          </a:p>
          <a:p>
            <a:pPr algn="r"/>
            <a:endParaRPr kumimoji="1" lang="en-US" altLang="ja-JP" dirty="0"/>
          </a:p>
          <a:p>
            <a:pPr algn="r"/>
            <a:r>
              <a:rPr lang="en-US" altLang="ja-JP" dirty="0"/>
              <a:t>1999/10/30</a:t>
            </a:r>
            <a:r>
              <a:rPr lang="ja-JP" altLang="en-US" dirty="0"/>
              <a:t>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8002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A5FE74D-DC1F-94F0-C222-7CB116C08DF7}"/>
              </a:ext>
            </a:extLst>
          </p:cNvPr>
          <p:cNvSpPr txBox="1"/>
          <p:nvPr/>
        </p:nvSpPr>
        <p:spPr>
          <a:xfrm>
            <a:off x="337930" y="54333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強み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029FD98-1C94-8D02-88DA-2EECBA55EB5B}"/>
              </a:ext>
            </a:extLst>
          </p:cNvPr>
          <p:cNvSpPr txBox="1"/>
          <p:nvPr/>
        </p:nvSpPr>
        <p:spPr>
          <a:xfrm>
            <a:off x="451404" y="1147608"/>
            <a:ext cx="55526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dirty="0" err="1"/>
              <a:t>Pr</a:t>
            </a:r>
            <a:r>
              <a:rPr kumimoji="1" lang="ja-JP" altLang="en-US" dirty="0"/>
              <a:t>ができる</a:t>
            </a:r>
            <a:r>
              <a:rPr kumimoji="1" lang="en-US" altLang="ja-JP" dirty="0"/>
              <a:t>Pl</a:t>
            </a:r>
            <a:r>
              <a:rPr kumimoji="1" lang="ja-JP" altLang="en-US" dirty="0"/>
              <a:t>，コミュニケーションの例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/>
              <a:t>両方で携わった作品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kumimoji="1" lang="ja-JP" altLang="en-US" dirty="0"/>
              <a:t>実際</a:t>
            </a:r>
            <a:r>
              <a:rPr lang="ja-JP" altLang="en-US" dirty="0"/>
              <a:t>の画面とソースコード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/>
              <a:t>コミュニケーションの例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研究熱心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kumimoji="1" lang="ja-JP" altLang="en-US" dirty="0"/>
              <a:t>実際に作った作品とそのフィードバック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kumimoji="1" lang="ja-JP" altLang="en-US" dirty="0"/>
              <a:t>結果の例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面白いに対する追及と割り切り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/>
              <a:t>実際の例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A095435-E310-4054-BEEC-FB8E42945031}"/>
              </a:ext>
            </a:extLst>
          </p:cNvPr>
          <p:cNvSpPr txBox="1"/>
          <p:nvPr/>
        </p:nvSpPr>
        <p:spPr>
          <a:xfrm>
            <a:off x="7341704" y="1258957"/>
            <a:ext cx="376256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どの作品を選ぶ？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err="1"/>
              <a:t>Pl&amp;Pr</a:t>
            </a:r>
            <a:r>
              <a:rPr lang="ja-JP" altLang="en-US" dirty="0"/>
              <a:t>で携わった作品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/>
              <a:t>ほぼすべて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/>
              <a:t>コミュニケーションの例？</a:t>
            </a:r>
            <a:endParaRPr lang="en-US" altLang="ja-JP" dirty="0"/>
          </a:p>
          <a:p>
            <a:pPr marL="1257300" lvl="2" indent="-342900">
              <a:buFont typeface="+mj-lt"/>
              <a:buAutoNum type="arabicPeriod"/>
            </a:pPr>
            <a:r>
              <a:rPr lang="ja-JP" altLang="en-US" dirty="0"/>
              <a:t>どんなの？資料は？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研究熱心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/>
              <a:t>制作中のクソゲー集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面白いに対する追及と割り切り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/>
              <a:t>？</a:t>
            </a:r>
            <a:endParaRPr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D2AAF2-8DF7-C499-F5EE-7BCDD84B4E4E}"/>
              </a:ext>
            </a:extLst>
          </p:cNvPr>
          <p:cNvSpPr txBox="1"/>
          <p:nvPr/>
        </p:nvSpPr>
        <p:spPr>
          <a:xfrm>
            <a:off x="451404" y="3920341"/>
            <a:ext cx="5552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負けず嫌い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研究熱心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再現性</a:t>
            </a:r>
            <a:r>
              <a:rPr lang="en-US" altLang="ja-JP" dirty="0"/>
              <a:t>(</a:t>
            </a:r>
            <a:r>
              <a:rPr lang="ja-JP" altLang="en-US" dirty="0"/>
              <a:t>理論で色々考えて面白いモノを複数作る</a:t>
            </a:r>
            <a:r>
              <a:rPr lang="en-US" altLang="ja-JP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dirty="0"/>
              <a:t>Pl</a:t>
            </a:r>
            <a:r>
              <a:rPr kumimoji="1" lang="ja-JP" altLang="en-US" dirty="0"/>
              <a:t>ができる</a:t>
            </a:r>
            <a:r>
              <a:rPr kumimoji="1" lang="en-US" altLang="ja-JP" dirty="0" err="1"/>
              <a:t>Pr</a:t>
            </a:r>
            <a:r>
              <a:rPr kumimoji="1" lang="en-US" altLang="ja-JP" dirty="0"/>
              <a:t>(</a:t>
            </a:r>
            <a:r>
              <a:rPr kumimoji="1" lang="ja-JP" altLang="en-US" dirty="0"/>
              <a:t>実際にやりやすい言われた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285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665</Words>
  <Application>Microsoft Office PowerPoint</Application>
  <PresentationFormat>ワイド画面</PresentationFormat>
  <Paragraphs>115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具体的な動画内容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野戸　彰大</dc:creator>
  <cp:lastModifiedBy>野戸　彰大</cp:lastModifiedBy>
  <cp:revision>109</cp:revision>
  <dcterms:created xsi:type="dcterms:W3CDTF">2022-03-07T06:22:35Z</dcterms:created>
  <dcterms:modified xsi:type="dcterms:W3CDTF">2023-02-24T05:44:38Z</dcterms:modified>
</cp:coreProperties>
</file>