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howGuides="1">
      <p:cViewPr varScale="1">
        <p:scale>
          <a:sx n="93" d="100"/>
          <a:sy n="93" d="100"/>
        </p:scale>
        <p:origin x="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9B90-0AB3-4F8D-9CF2-3BAA3F48C2A6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392C-3C90-4162-8C60-FD6E758AA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1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8FD3B-8483-478A-900B-425664187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2020886"/>
            <a:ext cx="9793088" cy="2704258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589549-EE75-4FEF-9D2A-CF54E774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6" y="5013176"/>
            <a:ext cx="10513168" cy="1368152"/>
          </a:xfrm>
        </p:spPr>
        <p:txBody>
          <a:bodyPr/>
          <a:lstStyle>
            <a:lvl1pPr marL="0" indent="0" algn="r">
              <a:spcBef>
                <a:spcPts val="6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日付プレースホルダー 18">
            <a:extLst>
              <a:ext uri="{FF2B5EF4-FFF2-40B4-BE49-F238E27FC236}">
                <a16:creationId xmlns:a16="http://schemas.microsoft.com/office/drawing/2014/main" id="{682DB2BC-931A-44E3-8EAD-503B9197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20" name="フッター プレースホルダー 19">
            <a:extLst>
              <a:ext uri="{FF2B5EF4-FFF2-40B4-BE49-F238E27FC236}">
                <a16:creationId xmlns:a16="http://schemas.microsoft.com/office/drawing/2014/main" id="{C1A31A78-8AB2-417B-9277-3EA78BEF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64E31FD8-1703-4E57-BED4-BAF07B4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8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E8724B70-5125-47B8-BC81-2C1E7D8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C04613F6-6420-4C06-8288-80208414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7B56DE7-554D-4095-AD4E-A117E1A3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4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B8314-4DD5-4B7E-957D-8D17CD94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4436665" cy="1372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A7787-31EE-4322-B342-0C129FFA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60648"/>
            <a:ext cx="6673452" cy="6192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7B0AC0-523C-485B-A5A5-C89B7B20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772816"/>
            <a:ext cx="4436665" cy="468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6F177-7022-4E06-B413-8A4387F4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78683-E300-4A36-B8E9-F231495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568952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A40AB-FFF9-41F2-B663-D96117E4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0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EFD2A-88CB-4A38-954B-73C1D426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4436665" cy="1372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C2DF3D-E49F-46E1-BD3D-D0C8A1F4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60648"/>
            <a:ext cx="6673452" cy="6192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3B62C-1375-40CD-9094-990141D6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772816"/>
            <a:ext cx="4436665" cy="468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646DBB-9445-435B-9149-57B5F42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40D014-6FF5-405D-9853-B6060EB6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E3D05-9FEC-491C-84E9-1373CA1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8885-99A3-4BD7-853C-BA30880C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45BE1E-DD66-4987-8302-5ABB6996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6A6E8-B106-4D67-8816-F9B65AF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F5701-9FE2-453F-8345-03475781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DB490-F3EC-45CA-9D0C-44210745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3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FCCDD8-4873-49FA-B784-3EA5CBA8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0172" y="365124"/>
            <a:ext cx="2628900" cy="594419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919CC-F309-4206-820C-322F09FB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928" y="365124"/>
            <a:ext cx="8744844" cy="594419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BD53E-3C38-4AEA-BFD9-AA7AA02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6411F-17A6-4DC2-920B-56B1CAE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815E1-24B9-46FA-BA8A-8511B5A6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18D5-61AA-487D-A0BF-3CB2DD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270BF-04F4-4162-A779-20105E95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4A71CBF9-3C70-413E-9BC2-30902223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6E4B62FB-0DE3-4BF9-8EEF-A2868FDA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3F8F3BF-A1BB-4CE3-AC62-C0C1E57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5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18D5-61AA-487D-A0BF-3CB2DD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270BF-04F4-4162-A779-20105E95E06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1pPr>
            <a:lvl2pPr marL="36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2pPr>
            <a:lvl3pPr marL="72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3pPr>
            <a:lvl4pPr marL="108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4pPr>
            <a:lvl5pPr marL="144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B937E-4158-42CB-9450-7E5E0A1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256E4-E972-4921-B7E0-0BA5A290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6898E-099C-43F7-AAD4-6B1818F5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EC7D7-87BF-420D-8B1E-DBED6FD9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61443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98FBE6-6DB5-42F5-B3E0-6065450E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41168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AE88A-5298-4B04-B0E6-479BAC1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34C96-097B-4F7E-A37D-27C14E44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62E17-104E-4E15-BAE0-D8C840E7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4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 つの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4pPr>
            <a:lvl5pPr>
              <a:defRPr lang="ja-JP" altLang="en-US" baseline="0" dirty="0">
                <a:solidFill>
                  <a:schemeClr val="dk1"/>
                </a:solidFill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1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latin typeface="Consolas" panose="020B0609020204030204" pitchFamily="49" charset="0"/>
              </a:defRPr>
            </a:lvl4pPr>
            <a:lvl5pPr>
              <a:defRPr lang="ja-JP" altLang="en-US" baseline="0" dirty="0"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latin typeface="Consolas" panose="020B0609020204030204" pitchFamily="49" charset="0"/>
              </a:defRPr>
            </a:lvl4pPr>
            <a:lvl5pPr>
              <a:defRPr lang="ja-JP" altLang="en-US" baseline="0" dirty="0"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17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4C6AE-DF5A-4388-97D1-302DF02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7435"/>
            <a:ext cx="10801200" cy="12313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01EA2-B544-4ED5-B3FE-161DE95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412875"/>
            <a:ext cx="5616623" cy="823912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01EB5-8553-4452-8A90-5A3B5799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360" y="2252290"/>
            <a:ext cx="5616624" cy="42010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9EE54C-7BD9-4F38-AE3B-BDEA757A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018" y="1414230"/>
            <a:ext cx="561662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ja-JP" altLang="en-US" sz="2400" b="0" smtClean="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E1240B-3E9B-439D-B01E-8E2F40659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7" y="2236787"/>
            <a:ext cx="5616621" cy="42165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C00BB9-5C84-4185-A6DA-6D9A361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3AF888-6099-4BCB-8051-A71C037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436B7E-635F-44F5-8409-9E062B21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7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BE1BD-D454-49A0-80C8-F0483022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1FD32D-61A2-4258-9528-CA8C7DDF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828D22-CBF3-4534-B942-B6D8E398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A8D22B-BB92-4728-BA26-E0CA008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6535E6-F173-4100-8654-40F5D30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2731"/>
            <a:ext cx="10801200" cy="123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7B86B-6DFE-4393-8C82-42DB9D24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C91CF-5F00-4CE3-B7E7-E848D6189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492876"/>
            <a:ext cx="1368152" cy="3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8765-6D91-433D-86C1-5364BD980438}" type="datetimeFigureOut">
              <a:rPr lang="ja-JP" altLang="en-US" smtClean="0"/>
              <a:pPr/>
              <a:t>2023/2/25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EE418-8DA4-4313-A3CB-A35E4BDB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8" y="6492876"/>
            <a:ext cx="8496944" cy="3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7AF12-DBC4-4BD3-B8D3-15880F7A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8488" y="6492876"/>
            <a:ext cx="1368152" cy="332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945D-68A7-43A5-9D91-66BC9E9E194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8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7200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204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808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412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016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4D51C-65A7-2216-2C85-D1234D8DB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A9EFFF-6DFC-20FE-CCCE-FD7B7EDBF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8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6C8F2-D19C-8713-0FE7-4CD327D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C2C055-8027-FA7D-9DED-48C263EFC284}"/>
              </a:ext>
            </a:extLst>
          </p:cNvPr>
          <p:cNvSpPr txBox="1"/>
          <p:nvPr/>
        </p:nvSpPr>
        <p:spPr>
          <a:xfrm>
            <a:off x="4007768" y="2132856"/>
            <a:ext cx="72728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kumimoji="1" lang="ja-JP" altLang="en-US" sz="2800" dirty="0"/>
              <a:t>野戸　彰大</a:t>
            </a:r>
            <a:endParaRPr kumimoji="1" lang="en-US" altLang="ja-JP" sz="2800" dirty="0"/>
          </a:p>
          <a:p>
            <a:pPr algn="r">
              <a:spcAft>
                <a:spcPts val="1200"/>
              </a:spcAft>
            </a:pPr>
            <a:r>
              <a:rPr lang="ja-JP" altLang="en-US" sz="2800" dirty="0"/>
              <a:t>和歌山大学大学院　システム工学研究科</a:t>
            </a:r>
            <a:endParaRPr lang="en-US" altLang="ja-JP" sz="2800" dirty="0"/>
          </a:p>
          <a:p>
            <a:pPr algn="r">
              <a:spcAft>
                <a:spcPts val="1200"/>
              </a:spcAft>
            </a:pPr>
            <a:r>
              <a:rPr kumimoji="1" lang="ja-JP" altLang="en-US" sz="2800" dirty="0"/>
              <a:t>視覚メディア研究室</a:t>
            </a:r>
            <a:endParaRPr kumimoji="1"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20BE33-E1CD-2692-E2A9-667537FC0342}"/>
              </a:ext>
            </a:extLst>
          </p:cNvPr>
          <p:cNvSpPr/>
          <p:nvPr/>
        </p:nvSpPr>
        <p:spPr>
          <a:xfrm>
            <a:off x="479376" y="1772816"/>
            <a:ext cx="338437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証明写真</a:t>
            </a:r>
          </a:p>
        </p:txBody>
      </p:sp>
    </p:spTree>
    <p:extLst>
      <p:ext uri="{BB962C8B-B14F-4D97-AF65-F5344CB8AC3E}">
        <p14:creationId xmlns:p14="http://schemas.microsoft.com/office/powerpoint/2010/main" val="25776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E4658-4377-2862-038D-879C39C4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B5CEBD-2FEA-FE21-07F6-01C867DD995F}"/>
              </a:ext>
            </a:extLst>
          </p:cNvPr>
          <p:cNvSpPr txBox="1"/>
          <p:nvPr/>
        </p:nvSpPr>
        <p:spPr>
          <a:xfrm>
            <a:off x="623392" y="1772816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200" dirty="0"/>
              <a:t>負けず嫌い</a:t>
            </a:r>
            <a:endParaRPr kumimoji="1" lang="en-US" altLang="ja-JP" sz="3200" dirty="0"/>
          </a:p>
          <a:p>
            <a:pPr marL="342900" indent="-342900">
              <a:buFont typeface="+mj-lt"/>
              <a:buAutoNum type="arabicPeriod"/>
            </a:pPr>
            <a:endParaRPr lang="en-US" altLang="ja-JP" sz="32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200" dirty="0"/>
              <a:t>研究熱心</a:t>
            </a:r>
            <a:endParaRPr kumimoji="1" lang="en-US" altLang="ja-JP" sz="3200" dirty="0"/>
          </a:p>
          <a:p>
            <a:pPr marL="342900" indent="-342900">
              <a:buFont typeface="+mj-lt"/>
              <a:buAutoNum type="arabicPeriod"/>
            </a:pPr>
            <a:endParaRPr lang="en-US" altLang="ja-JP" sz="32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200" dirty="0"/>
              <a:t>プログラミングができるプランナー</a:t>
            </a:r>
          </a:p>
        </p:txBody>
      </p:sp>
    </p:spTree>
    <p:extLst>
      <p:ext uri="{BB962C8B-B14F-4D97-AF65-F5344CB8AC3E}">
        <p14:creationId xmlns:p14="http://schemas.microsoft.com/office/powerpoint/2010/main" val="36317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CE336-6BDF-3116-C798-A10FB35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負けず嫌い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EE64C0-E7D2-17CE-4D20-FA8206FBA6C3}"/>
              </a:ext>
            </a:extLst>
          </p:cNvPr>
          <p:cNvSpPr txBox="1"/>
          <p:nvPr/>
        </p:nvSpPr>
        <p:spPr>
          <a:xfrm>
            <a:off x="7392144" y="1988840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ゆるゲーが完成しなかった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延長を申し出て最後までやった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夏チームでは</a:t>
            </a:r>
            <a:r>
              <a:rPr kumimoji="1" lang="en-US" altLang="ja-JP" dirty="0"/>
              <a:t>SRPG</a:t>
            </a:r>
            <a:r>
              <a:rPr kumimoji="1" lang="ja-JP" altLang="en-US" dirty="0"/>
              <a:t>を作った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設計図に問題があった</a:t>
            </a:r>
            <a:endParaRPr lang="en-US" altLang="ja-JP" dirty="0"/>
          </a:p>
          <a:p>
            <a:r>
              <a:rPr kumimoji="1" lang="ja-JP" altLang="en-US" dirty="0"/>
              <a:t>→反省を生かして中野とのゲームへ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020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CE336-6BDF-3116-C798-A10FB35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研究熱心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6656DD-9483-F5EF-FC79-173BDC782010}"/>
              </a:ext>
            </a:extLst>
          </p:cNvPr>
          <p:cNvSpPr txBox="1"/>
          <p:nvPr/>
        </p:nvSpPr>
        <p:spPr>
          <a:xfrm>
            <a:off x="839416" y="2551837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夏チーム後</a:t>
            </a:r>
            <a:endParaRPr kumimoji="1" lang="en-US" altLang="ja-JP" dirty="0"/>
          </a:p>
          <a:p>
            <a:r>
              <a:rPr lang="ja-JP" altLang="en-US" dirty="0"/>
              <a:t>理論でゲームを勉強</a:t>
            </a:r>
            <a:endParaRPr lang="en-US" altLang="ja-JP" dirty="0"/>
          </a:p>
          <a:p>
            <a:r>
              <a:rPr kumimoji="1" lang="ja-JP" altLang="en-US" dirty="0"/>
              <a:t>→企画作成の理論へ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701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CE336-6BDF-3116-C798-A10FB35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lang="ja-JP" altLang="en-US" dirty="0"/>
              <a:t>プログラミングができるプランナー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EB5A01-FA87-8951-0828-70F9E845D6CC}"/>
              </a:ext>
            </a:extLst>
          </p:cNvPr>
          <p:cNvSpPr txBox="1"/>
          <p:nvPr/>
        </p:nvSpPr>
        <p:spPr>
          <a:xfrm>
            <a:off x="623392" y="2564904"/>
            <a:ext cx="2723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実際に書いたスクリプト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ゆるゲー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夏チーム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中野とのやつ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4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C27D6-9FC5-F064-6C03-4503EA8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私が企業に求めるもの</a:t>
            </a:r>
          </a:p>
        </p:txBody>
      </p:sp>
    </p:spTree>
    <p:extLst>
      <p:ext uri="{BB962C8B-B14F-4D97-AF65-F5344CB8AC3E}">
        <p14:creationId xmlns:p14="http://schemas.microsoft.com/office/powerpoint/2010/main" val="71653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視覚メディア研究室">
      <a:dk1>
        <a:srgbClr val="003C24"/>
      </a:dk1>
      <a:lt1>
        <a:srgbClr val="FFFFFF"/>
      </a:lt1>
      <a:dk2>
        <a:srgbClr val="455F51"/>
      </a:dk2>
      <a:lt2>
        <a:srgbClr val="FFFFF2"/>
      </a:lt2>
      <a:accent1>
        <a:srgbClr val="029676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CC6600"/>
      </a:accent6>
      <a:hlink>
        <a:srgbClr val="007847"/>
      </a:hlink>
      <a:folHlink>
        <a:srgbClr val="00643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今日までの結果.potx" id="{1113E5C7-9CBD-422A-8E9D-3D68196BBD2C}" vid="{8B66B92D-EA5A-4731-A920-E4BA7C6EF9D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CBC00E0DA95A49AAD2C1C237554DD0" ma:contentTypeVersion="8" ma:contentTypeDescription="新しいドキュメントを作成します。" ma:contentTypeScope="" ma:versionID="317140ae87e0cb23e68eb4074acb2ebc">
  <xsd:schema xmlns:xsd="http://www.w3.org/2001/XMLSchema" xmlns:xs="http://www.w3.org/2001/XMLSchema" xmlns:p="http://schemas.microsoft.com/office/2006/metadata/properties" xmlns:ns2="c8c06d1b-3a27-4f0d-8102-26cf65270427" targetNamespace="http://schemas.microsoft.com/office/2006/metadata/properties" ma:root="true" ma:fieldsID="43caa810eb49eafc4ae9efff5412c9ed" ns2:_="">
    <xsd:import namespace="c8c06d1b-3a27-4f0d-8102-26cf652704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06d1b-3a27-4f0d-8102-26cf65270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59446-1FA6-45A3-B98F-378671F88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8D06A-3BE3-42C2-8EB2-27EF83510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06d1b-3a27-4f0d-8102-26cf65270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453C74-2A61-4237-82F6-B5F7524F9630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cedd5661-5f2d-49aa-a403-44f3376ff0e5"/>
    <ds:schemaRef ds:uri="http://schemas.openxmlformats.org/package/2006/metadata/core-properties"/>
    <ds:schemaRef ds:uri="007a93c0-de4e-4b33-bd01-0893d5c8a8b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週間計画_番号_苗字名前</Template>
  <TotalTime>108</TotalTime>
  <Words>99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Consolas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1.負けず嫌い</vt:lpstr>
      <vt:lpstr>2.研究熱心</vt:lpstr>
      <vt:lpstr>3.プログラミングができるプランナー</vt:lpstr>
      <vt:lpstr>私が企業に求めるもの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今日までの結果</dc:title>
  <dc:creator>野戸　彰大</dc:creator>
  <cp:lastModifiedBy>野戸　彰大</cp:lastModifiedBy>
  <cp:revision>37</cp:revision>
  <dcterms:created xsi:type="dcterms:W3CDTF">2023-02-24T05:45:25Z</dcterms:created>
  <dcterms:modified xsi:type="dcterms:W3CDTF">2023-02-25T07:41:34Z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0x010100FFCBC00E0DA95A49AAD2C1C237554DD0</vt:lpwstr>
  </property>
</Properties>
</file>