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C0"/>
    <a:srgbClr val="D2E7A9"/>
    <a:srgbClr val="DBDBDB"/>
    <a:srgbClr val="24242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howGuides="1">
      <p:cViewPr varScale="1">
        <p:scale>
          <a:sx n="93" d="100"/>
          <a:sy n="93" d="100"/>
        </p:scale>
        <p:origin x="9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E9B90-0AB3-4F8D-9CF2-3BAA3F48C2A6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C392C-3C90-4162-8C60-FD6E758AA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61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8FD3B-8483-478A-900B-425664187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2020886"/>
            <a:ext cx="9793088" cy="2704258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589549-EE75-4FEF-9D2A-CF54E774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16" y="5013176"/>
            <a:ext cx="10513168" cy="1368152"/>
          </a:xfrm>
        </p:spPr>
        <p:txBody>
          <a:bodyPr/>
          <a:lstStyle>
            <a:lvl1pPr marL="0" indent="0" algn="r">
              <a:spcBef>
                <a:spcPts val="6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日付プレースホルダー 18">
            <a:extLst>
              <a:ext uri="{FF2B5EF4-FFF2-40B4-BE49-F238E27FC236}">
                <a16:creationId xmlns:a16="http://schemas.microsoft.com/office/drawing/2014/main" id="{682DB2BC-931A-44E3-8EAD-503B9197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20" name="フッター プレースホルダー 19">
            <a:extLst>
              <a:ext uri="{FF2B5EF4-FFF2-40B4-BE49-F238E27FC236}">
                <a16:creationId xmlns:a16="http://schemas.microsoft.com/office/drawing/2014/main" id="{C1A31A78-8AB2-417B-9277-3EA78BEF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64E31FD8-1703-4E57-BED4-BAF07B49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8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E8724B70-5125-47B8-BC81-2C1E7D85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C04613F6-6420-4C06-8288-80208414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7B56DE7-554D-4095-AD4E-A117E1A3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4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B8314-4DD5-4B7E-957D-8D17CD94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4436665" cy="1372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A7787-31EE-4322-B342-0C129FFA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60648"/>
            <a:ext cx="6673452" cy="6192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7B0AC0-523C-485B-A5A5-C89B7B20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0" y="1772816"/>
            <a:ext cx="4436665" cy="46805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6F177-7022-4E06-B413-8A4387F4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78683-E300-4A36-B8E9-F231495D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568952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1A40AB-FFF9-41F2-B663-D96117E4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0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EFD2A-88CB-4A38-954B-73C1D426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4436665" cy="1372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C2DF3D-E49F-46E1-BD3D-D0C8A1F4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60648"/>
            <a:ext cx="6673452" cy="6192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3B62C-1375-40CD-9094-990141D6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0" y="1772816"/>
            <a:ext cx="4436665" cy="46805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646DBB-9445-435B-9149-57B5F42C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40D014-6FF5-405D-9853-B6060EB6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3E3D05-9FEC-491C-84E9-1373CA19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8885-99A3-4BD7-853C-BA30880C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45BE1E-DD66-4987-8302-5ABB6996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6A6E8-B106-4D67-8816-F9B65AF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F5701-9FE2-453F-8345-03475781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EDB490-F3EC-45CA-9D0C-44210745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3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FCCDD8-4873-49FA-B784-3EA5CBA8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30172" y="365124"/>
            <a:ext cx="2628900" cy="594419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D919CC-F309-4206-820C-322F09FB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928" y="365124"/>
            <a:ext cx="8744844" cy="594419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0BD53E-3C38-4AEA-BFD9-AA7AA029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6411F-17A6-4DC2-920B-56B1CAEC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815E1-24B9-46FA-BA8A-8511B5A6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2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718D5-61AA-487D-A0BF-3CB2DD1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270BF-04F4-4162-A779-20105E95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4A71CBF9-3C70-413E-9BC2-30902223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6E4B62FB-0DE3-4BF9-8EEF-A2868FDA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23F8F3BF-A1BB-4CE3-AC62-C0C1E57B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59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718D5-61AA-487D-A0BF-3CB2DD1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270BF-04F4-4162-A779-20105E95E06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1pPr>
            <a:lvl2pPr marL="36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2pPr>
            <a:lvl3pPr marL="72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3pPr>
            <a:lvl4pPr marL="108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4pPr>
            <a:lvl5pPr marL="144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B937E-4158-42CB-9450-7E5E0A12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3256E4-E972-4921-B7E0-0BA5A290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96898E-099C-43F7-AAD4-6B1818F5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7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EC7D7-87BF-420D-8B1E-DBED6FD9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61443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98FBE6-6DB5-42F5-B3E0-6065450E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41168"/>
            <a:ext cx="10515600" cy="150018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AE88A-5298-4B04-B0E6-479BAC1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34C96-097B-4F7E-A37D-27C14E44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62E17-104E-4E15-BAE0-D8C840E7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5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D40-6857-4449-A7D0-B67779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052E0-B439-4117-BC43-9521281A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412874"/>
            <a:ext cx="5616624" cy="504046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7A306-2F64-4591-972E-A1C24AF4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03025"/>
            <a:ext cx="5616624" cy="505031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45EFE-0505-4027-A404-F21895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19CB8-F9A6-47AB-8231-50C6FB1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9553FE-058E-41DE-BA8E-0B15A5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4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 つの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D40-6857-4449-A7D0-B67779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052E0-B439-4117-BC43-9521281A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412874"/>
            <a:ext cx="5616624" cy="504046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7A306-2F64-4591-972E-A1C24AF4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03025"/>
            <a:ext cx="5616624" cy="5050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1pPr>
            <a:lvl2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2pPr>
            <a:lvl3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3pPr>
            <a:lvl4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4pPr>
            <a:lvl5pPr>
              <a:defRPr lang="ja-JP" altLang="en-US" baseline="0" dirty="0">
                <a:solidFill>
                  <a:schemeClr val="dk1"/>
                </a:solidFill>
                <a:latin typeface="Consolas" panose="020B0609020204030204" pitchFamily="49" charset="0"/>
              </a:defRPr>
            </a:lvl5pPr>
          </a:lstStyle>
          <a:p>
            <a:pPr marL="0" lvl="0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45EFE-0505-4027-A404-F21895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19CB8-F9A6-47AB-8231-50C6FB1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9553FE-058E-41DE-BA8E-0B15A5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01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D40-6857-4449-A7D0-B67779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052E0-B439-4117-BC43-9521281A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412874"/>
            <a:ext cx="5616624" cy="50404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ja-JP" altLang="en-US" sz="1800" baseline="0" smtClean="0">
                <a:latin typeface="Consolas" panose="020B0609020204030204" pitchFamily="49" charset="0"/>
              </a:defRPr>
            </a:lvl1pPr>
            <a:lvl2pPr>
              <a:defRPr lang="ja-JP" altLang="en-US" sz="1800" baseline="0" smtClean="0">
                <a:latin typeface="Consolas" panose="020B0609020204030204" pitchFamily="49" charset="0"/>
              </a:defRPr>
            </a:lvl2pPr>
            <a:lvl3pPr>
              <a:defRPr lang="ja-JP" altLang="en-US" sz="1800" baseline="0" smtClean="0">
                <a:latin typeface="Consolas" panose="020B0609020204030204" pitchFamily="49" charset="0"/>
              </a:defRPr>
            </a:lvl3pPr>
            <a:lvl4pPr>
              <a:defRPr lang="ja-JP" altLang="en-US" sz="1800" baseline="0" smtClean="0">
                <a:latin typeface="Consolas" panose="020B0609020204030204" pitchFamily="49" charset="0"/>
              </a:defRPr>
            </a:lvl4pPr>
            <a:lvl5pPr>
              <a:defRPr lang="ja-JP" altLang="en-US" baseline="0" dirty="0">
                <a:latin typeface="Consolas" panose="020B0609020204030204" pitchFamily="49" charset="0"/>
              </a:defRPr>
            </a:lvl5pPr>
          </a:lstStyle>
          <a:p>
            <a:pPr marL="0" lvl="0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7A306-2F64-4591-972E-A1C24AF4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03025"/>
            <a:ext cx="5616624" cy="5050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ja-JP" altLang="en-US" sz="1800" baseline="0" smtClean="0">
                <a:latin typeface="Consolas" panose="020B0609020204030204" pitchFamily="49" charset="0"/>
              </a:defRPr>
            </a:lvl1pPr>
            <a:lvl2pPr>
              <a:defRPr lang="ja-JP" altLang="en-US" sz="1800" baseline="0" smtClean="0">
                <a:latin typeface="Consolas" panose="020B0609020204030204" pitchFamily="49" charset="0"/>
              </a:defRPr>
            </a:lvl2pPr>
            <a:lvl3pPr>
              <a:defRPr lang="ja-JP" altLang="en-US" sz="1800" baseline="0" smtClean="0">
                <a:latin typeface="Consolas" panose="020B0609020204030204" pitchFamily="49" charset="0"/>
              </a:defRPr>
            </a:lvl3pPr>
            <a:lvl4pPr>
              <a:defRPr lang="ja-JP" altLang="en-US" sz="1800" baseline="0" smtClean="0">
                <a:latin typeface="Consolas" panose="020B0609020204030204" pitchFamily="49" charset="0"/>
              </a:defRPr>
            </a:lvl4pPr>
            <a:lvl5pPr>
              <a:defRPr lang="ja-JP" altLang="en-US" baseline="0" dirty="0">
                <a:latin typeface="Consolas" panose="020B0609020204030204" pitchFamily="49" charset="0"/>
              </a:defRPr>
            </a:lvl5pPr>
          </a:lstStyle>
          <a:p>
            <a:pPr marL="0" lvl="0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45EFE-0505-4027-A404-F21895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19CB8-F9A6-47AB-8231-50C6FB1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9553FE-058E-41DE-BA8E-0B15A5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17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4C6AE-DF5A-4388-97D1-302DF02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7435"/>
            <a:ext cx="10801200" cy="12313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01EA2-B544-4ED5-B3FE-161DE95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412875"/>
            <a:ext cx="5616623" cy="823912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301EB5-8553-4452-8A90-5A3B5799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360" y="2252290"/>
            <a:ext cx="5616624" cy="420104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9EE54C-7BD9-4F38-AE3B-BDEA757AA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0018" y="1414230"/>
            <a:ext cx="561662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ja-JP" altLang="en-US" sz="2400" b="0" smtClean="0"/>
            </a:lvl1pPr>
          </a:lstStyle>
          <a:p>
            <a:pPr marL="0" lvl="0" indent="0">
              <a:spcBef>
                <a:spcPts val="600"/>
              </a:spcBef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E1240B-3E9B-439D-B01E-8E2F40659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017" y="2236787"/>
            <a:ext cx="5616621" cy="421654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C00BB9-5C84-4185-A6DA-6D9A361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3AF888-6099-4BCB-8051-A71C0372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436B7E-635F-44F5-8409-9E062B21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7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BE1BD-D454-49A0-80C8-F0483022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1FD32D-61A2-4258-9528-CA8C7DDF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828D22-CBF3-4534-B942-B6D8E398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A8D22B-BB92-4728-BA26-E0CA008D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6535E6-F173-4100-8654-40F5D30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2731"/>
            <a:ext cx="10801200" cy="1236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7B86B-6DFE-4393-8C82-42DB9D24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412776"/>
            <a:ext cx="1152128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C91CF-5F00-4CE3-B7E7-E848D6189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492876"/>
            <a:ext cx="1368152" cy="3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8765-6D91-433D-86C1-5364BD980438}" type="datetimeFigureOut">
              <a:rPr lang="ja-JP" altLang="en-US" smtClean="0"/>
              <a:pPr/>
              <a:t>2023/2/25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EE418-8DA4-4313-A3CB-A35E4BDB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528" y="6492876"/>
            <a:ext cx="8496944" cy="3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7AF12-DBC4-4BD3-B8D3-15880F7A4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8488" y="6492876"/>
            <a:ext cx="1368152" cy="332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945D-68A7-43A5-9D91-66BC9E9E194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18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7200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204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808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412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016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mailto:001016261vista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4D51C-65A7-2216-2C85-D1234D8DB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3284984"/>
            <a:ext cx="9793088" cy="1440160"/>
          </a:xfrm>
        </p:spPr>
        <p:txBody>
          <a:bodyPr>
            <a:normAutofit/>
          </a:bodyPr>
          <a:lstStyle/>
          <a:p>
            <a:r>
              <a:rPr kumimoji="1" lang="ja-JP" altLang="en-US" sz="8000" dirty="0"/>
              <a:t>野戸　彰大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A9EFFF-6DFC-20FE-CCCE-FD7B7EDB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608" y="5301208"/>
            <a:ext cx="8712968" cy="1368152"/>
          </a:xfrm>
        </p:spPr>
        <p:txBody>
          <a:bodyPr/>
          <a:lstStyle/>
          <a:p>
            <a:r>
              <a:rPr lang="ja-JP" altLang="en-US" dirty="0"/>
              <a:t>〒</a:t>
            </a:r>
            <a:r>
              <a:rPr lang="en-US" altLang="ja-JP" dirty="0"/>
              <a:t>640-8451</a:t>
            </a:r>
            <a:r>
              <a:rPr lang="ja-JP" altLang="en-US" dirty="0"/>
              <a:t>　和歌山県和歌山市中</a:t>
            </a:r>
            <a:r>
              <a:rPr lang="en-US" altLang="ja-JP" dirty="0"/>
              <a:t>398-1</a:t>
            </a:r>
            <a:r>
              <a:rPr lang="ja-JP" altLang="en-US" dirty="0"/>
              <a:t>ル・マン</a:t>
            </a:r>
            <a:r>
              <a:rPr lang="en-US" altLang="ja-JP" dirty="0"/>
              <a:t>A4</a:t>
            </a:r>
            <a:r>
              <a:rPr lang="ja-JP" altLang="en-US" dirty="0"/>
              <a:t>番館</a:t>
            </a:r>
            <a:r>
              <a:rPr lang="en-US" altLang="ja-JP" dirty="0"/>
              <a:t>101</a:t>
            </a:r>
            <a:r>
              <a:rPr lang="ja-JP" altLang="en-US" dirty="0"/>
              <a:t>号室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001016261vista@gmail.com</a:t>
            </a:r>
            <a:endParaRPr kumimoji="1" lang="en-US" altLang="ja-JP" dirty="0"/>
          </a:p>
          <a:p>
            <a:r>
              <a:rPr lang="en-US" altLang="ja-JP" dirty="0"/>
              <a:t>080-8342-4385</a:t>
            </a:r>
            <a:endParaRPr kumimoji="1" lang="en-US" altLang="ja-JP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A8F6B858-6009-262A-75D7-2FF0333BA662}"/>
              </a:ext>
            </a:extLst>
          </p:cNvPr>
          <p:cNvSpPr txBox="1">
            <a:spLocks/>
          </p:cNvSpPr>
          <p:nvPr/>
        </p:nvSpPr>
        <p:spPr>
          <a:xfrm>
            <a:off x="767408" y="2708920"/>
            <a:ext cx="6192688" cy="639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72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72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72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200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400" dirty="0"/>
              <a:t>システム工学研究科</a:t>
            </a:r>
            <a:r>
              <a:rPr lang="ja-JP" altLang="en-US" dirty="0"/>
              <a:t>　視覚メディア研究室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FBA325-51ED-EEBA-A1CF-51EDF65BB683}"/>
              </a:ext>
            </a:extLst>
          </p:cNvPr>
          <p:cNvSpPr txBox="1"/>
          <p:nvPr/>
        </p:nvSpPr>
        <p:spPr>
          <a:xfrm>
            <a:off x="5375920" y="980728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6000" dirty="0"/>
              <a:t>和歌山大学大学院</a:t>
            </a:r>
            <a:endParaRPr lang="en-US" altLang="ja-JP" sz="6000" dirty="0"/>
          </a:p>
        </p:txBody>
      </p:sp>
      <p:pic>
        <p:nvPicPr>
          <p:cNvPr id="9" name="図 8" descr="ロゴ, 会社名&#10;&#10;自動的に生成された説明">
            <a:extLst>
              <a:ext uri="{FF2B5EF4-FFF2-40B4-BE49-F238E27FC236}">
                <a16:creationId xmlns:a16="http://schemas.microsoft.com/office/drawing/2014/main" id="{AA16963D-7996-66BA-8165-F0125D4CB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013176"/>
            <a:ext cx="1512168" cy="151216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EF3F7F-C06E-43E4-74D1-B778603FBFA8}"/>
              </a:ext>
            </a:extLst>
          </p:cNvPr>
          <p:cNvSpPr/>
          <p:nvPr/>
        </p:nvSpPr>
        <p:spPr>
          <a:xfrm>
            <a:off x="335360" y="5013176"/>
            <a:ext cx="1512168" cy="1512168"/>
          </a:xfrm>
          <a:prstGeom prst="rect">
            <a:avLst/>
          </a:prstGeom>
          <a:solidFill>
            <a:srgbClr val="DFEE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8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視覚メディア研究室">
      <a:dk1>
        <a:srgbClr val="003C24"/>
      </a:dk1>
      <a:lt1>
        <a:srgbClr val="FFFFFF"/>
      </a:lt1>
      <a:dk2>
        <a:srgbClr val="455F51"/>
      </a:dk2>
      <a:lt2>
        <a:srgbClr val="FFFFF2"/>
      </a:lt2>
      <a:accent1>
        <a:srgbClr val="029676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CC6600"/>
      </a:accent6>
      <a:hlink>
        <a:srgbClr val="007847"/>
      </a:hlink>
      <a:folHlink>
        <a:srgbClr val="00643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今日までの結果.potx" id="{1113E5C7-9CBD-422A-8E9D-3D68196BBD2C}" vid="{8B66B92D-EA5A-4731-A920-E4BA7C6EF9D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CBC00E0DA95A49AAD2C1C237554DD0" ma:contentTypeVersion="8" ma:contentTypeDescription="新しいドキュメントを作成します。" ma:contentTypeScope="" ma:versionID="317140ae87e0cb23e68eb4074acb2ebc">
  <xsd:schema xmlns:xsd="http://www.w3.org/2001/XMLSchema" xmlns:xs="http://www.w3.org/2001/XMLSchema" xmlns:p="http://schemas.microsoft.com/office/2006/metadata/properties" xmlns:ns2="c8c06d1b-3a27-4f0d-8102-26cf65270427" targetNamespace="http://schemas.microsoft.com/office/2006/metadata/properties" ma:root="true" ma:fieldsID="43caa810eb49eafc4ae9efff5412c9ed" ns2:_="">
    <xsd:import namespace="c8c06d1b-3a27-4f0d-8102-26cf652704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06d1b-3a27-4f0d-8102-26cf652704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453C74-2A61-4237-82F6-B5F7524F9630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cedd5661-5f2d-49aa-a403-44f3376ff0e5"/>
    <ds:schemaRef ds:uri="http://schemas.openxmlformats.org/package/2006/metadata/core-properties"/>
    <ds:schemaRef ds:uri="007a93c0-de4e-4b33-bd01-0893d5c8a8b4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B8D06A-3BE3-42C2-8EB2-27EF83510D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c06d1b-3a27-4f0d-8102-26cf65270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459446-1FA6-45A3-B98F-378671F881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週間計画_番号_苗字名前</Template>
  <TotalTime>139</TotalTime>
  <Words>32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Consolas</vt:lpstr>
      <vt:lpstr>Wingdings</vt:lpstr>
      <vt:lpstr>Office テーマ</vt:lpstr>
      <vt:lpstr>野戸　彰大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今日までの結果</dc:title>
  <dc:creator>野戸　彰大</dc:creator>
  <cp:lastModifiedBy>野戸　彰大</cp:lastModifiedBy>
  <cp:revision>41</cp:revision>
  <dcterms:created xsi:type="dcterms:W3CDTF">2023-02-24T05:45:25Z</dcterms:created>
  <dcterms:modified xsi:type="dcterms:W3CDTF">2023-02-25T07:31:55Z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0x010100FFCBC00E0DA95A49AAD2C1C237554DD0</vt:lpwstr>
  </property>
</Properties>
</file>