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4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11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70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0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24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24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69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96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0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0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FD86-9DCF-40D4-8B52-9A1A6E59BF5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BECE-5F87-4C5F-B20A-8AEF05952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8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テキスト&#10;&#10;低い精度で自動的に生成された説明">
            <a:extLst>
              <a:ext uri="{FF2B5EF4-FFF2-40B4-BE49-F238E27FC236}">
                <a16:creationId xmlns:a16="http://schemas.microsoft.com/office/drawing/2014/main" id="{1CBCDA8B-347B-B1DD-3F07-C8A2651F8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77057" cy="1981477"/>
          </a:xfrm>
          <a:prstGeom prst="rect">
            <a:avLst/>
          </a:prstGeom>
        </p:spPr>
      </p:pic>
      <p:pic>
        <p:nvPicPr>
          <p:cNvPr id="14" name="図 13" descr="テキスト&#10;&#10;低い精度で自動的に生成された説明">
            <a:extLst>
              <a:ext uri="{FF2B5EF4-FFF2-40B4-BE49-F238E27FC236}">
                <a16:creationId xmlns:a16="http://schemas.microsoft.com/office/drawing/2014/main" id="{2147A08E-F134-2D3B-BE4E-13EA3C68E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81477"/>
            <a:ext cx="3277057" cy="1981477"/>
          </a:xfrm>
          <a:prstGeom prst="rect">
            <a:avLst/>
          </a:prstGeom>
        </p:spPr>
      </p:pic>
      <p:pic>
        <p:nvPicPr>
          <p:cNvPr id="15" name="図 14" descr="テキスト&#10;&#10;低い精度で自動的に生成された説明">
            <a:extLst>
              <a:ext uri="{FF2B5EF4-FFF2-40B4-BE49-F238E27FC236}">
                <a16:creationId xmlns:a16="http://schemas.microsoft.com/office/drawing/2014/main" id="{C32249A2-6F78-CFCB-E860-599321FC8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1570"/>
            <a:ext cx="3277057" cy="1981477"/>
          </a:xfrm>
          <a:prstGeom prst="rect">
            <a:avLst/>
          </a:prstGeom>
        </p:spPr>
      </p:pic>
      <p:pic>
        <p:nvPicPr>
          <p:cNvPr id="16" name="図 15" descr="テキスト&#10;&#10;低い精度で自動的に生成された説明">
            <a:extLst>
              <a:ext uri="{FF2B5EF4-FFF2-40B4-BE49-F238E27FC236}">
                <a16:creationId xmlns:a16="http://schemas.microsoft.com/office/drawing/2014/main" id="{C5BC50D2-9438-845D-95CE-BAACCA1A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1663"/>
            <a:ext cx="3277057" cy="1981477"/>
          </a:xfrm>
          <a:prstGeom prst="rect">
            <a:avLst/>
          </a:prstGeom>
        </p:spPr>
      </p:pic>
      <p:pic>
        <p:nvPicPr>
          <p:cNvPr id="17" name="図 16" descr="テキスト&#10;&#10;低い精度で自動的に生成された説明">
            <a:extLst>
              <a:ext uri="{FF2B5EF4-FFF2-40B4-BE49-F238E27FC236}">
                <a16:creationId xmlns:a16="http://schemas.microsoft.com/office/drawing/2014/main" id="{19C2EE1D-35B8-2DAB-00FA-8D1BE166E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3277057" cy="1981477"/>
          </a:xfrm>
          <a:prstGeom prst="rect">
            <a:avLst/>
          </a:prstGeom>
        </p:spPr>
      </p:pic>
      <p:pic>
        <p:nvPicPr>
          <p:cNvPr id="18" name="図 17" descr="テキスト&#10;&#10;低い精度で自動的に生成された説明">
            <a:extLst>
              <a:ext uri="{FF2B5EF4-FFF2-40B4-BE49-F238E27FC236}">
                <a16:creationId xmlns:a16="http://schemas.microsoft.com/office/drawing/2014/main" id="{72768A1F-19DD-D83B-0FB7-B9CF3CB58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8" y="1981477"/>
            <a:ext cx="3277057" cy="1981477"/>
          </a:xfrm>
          <a:prstGeom prst="rect">
            <a:avLst/>
          </a:prstGeom>
        </p:spPr>
      </p:pic>
      <p:pic>
        <p:nvPicPr>
          <p:cNvPr id="19" name="図 18" descr="テキスト&#10;&#10;低い精度で自動的に生成された説明">
            <a:extLst>
              <a:ext uri="{FF2B5EF4-FFF2-40B4-BE49-F238E27FC236}">
                <a16:creationId xmlns:a16="http://schemas.microsoft.com/office/drawing/2014/main" id="{2E916795-D8CF-9ED4-E88D-5254052F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924523"/>
            <a:ext cx="3277057" cy="1981477"/>
          </a:xfrm>
          <a:prstGeom prst="rect">
            <a:avLst/>
          </a:prstGeom>
        </p:spPr>
      </p:pic>
      <p:pic>
        <p:nvPicPr>
          <p:cNvPr id="20" name="図 19" descr="テキスト&#10;&#10;低い精度で自動的に生成された説明">
            <a:extLst>
              <a:ext uri="{FF2B5EF4-FFF2-40B4-BE49-F238E27FC236}">
                <a16:creationId xmlns:a16="http://schemas.microsoft.com/office/drawing/2014/main" id="{46B24C78-4666-2A82-6903-6C9ADC0C7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6" y="3961570"/>
            <a:ext cx="3277057" cy="1981477"/>
          </a:xfrm>
          <a:prstGeom prst="rect">
            <a:avLst/>
          </a:prstGeom>
        </p:spPr>
      </p:pic>
      <p:pic>
        <p:nvPicPr>
          <p:cNvPr id="21" name="図 20" descr="テキスト&#10;&#10;低い精度で自動的に生成された説明">
            <a:extLst>
              <a:ext uri="{FF2B5EF4-FFF2-40B4-BE49-F238E27FC236}">
                <a16:creationId xmlns:a16="http://schemas.microsoft.com/office/drawing/2014/main" id="{908EF992-A8C0-77E5-7E5D-75581C235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6" y="5941663"/>
            <a:ext cx="3277057" cy="1981477"/>
          </a:xfrm>
          <a:prstGeom prst="rect">
            <a:avLst/>
          </a:prstGeom>
        </p:spPr>
      </p:pic>
      <p:pic>
        <p:nvPicPr>
          <p:cNvPr id="22" name="図 21" descr="テキスト&#10;&#10;低い精度で自動的に生成された説明">
            <a:extLst>
              <a:ext uri="{FF2B5EF4-FFF2-40B4-BE49-F238E27FC236}">
                <a16:creationId xmlns:a16="http://schemas.microsoft.com/office/drawing/2014/main" id="{C43439E5-4872-2028-C581-501DC4782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7" y="7924938"/>
            <a:ext cx="3277057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0511E5B7-BD05-94AC-FF35-CADF8F092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77057" cy="1981477"/>
          </a:xfrm>
          <a:prstGeom prst="rect">
            <a:avLst/>
          </a:prstGeom>
        </p:spPr>
      </p:pic>
      <p:pic>
        <p:nvPicPr>
          <p:cNvPr id="14" name="図 13" descr="テキスト, 手紙&#10;&#10;自動的に生成された説明">
            <a:extLst>
              <a:ext uri="{FF2B5EF4-FFF2-40B4-BE49-F238E27FC236}">
                <a16:creationId xmlns:a16="http://schemas.microsoft.com/office/drawing/2014/main" id="{373597C1-C8B4-9B75-84A9-38C235F9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81477"/>
            <a:ext cx="3277057" cy="1981477"/>
          </a:xfrm>
          <a:prstGeom prst="rect">
            <a:avLst/>
          </a:prstGeom>
        </p:spPr>
      </p:pic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F66DA2E5-0667-243A-F60D-1827AFAC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4523"/>
            <a:ext cx="3277057" cy="1981477"/>
          </a:xfrm>
          <a:prstGeom prst="rect">
            <a:avLst/>
          </a:prstGeom>
        </p:spPr>
      </p:pic>
      <p:pic>
        <p:nvPicPr>
          <p:cNvPr id="16" name="図 15" descr="テキスト, 手紙&#10;&#10;自動的に生成された説明">
            <a:extLst>
              <a:ext uri="{FF2B5EF4-FFF2-40B4-BE49-F238E27FC236}">
                <a16:creationId xmlns:a16="http://schemas.microsoft.com/office/drawing/2014/main" id="{588B14FE-D2A1-5CF7-4333-B4CAAF31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5943047"/>
            <a:ext cx="3277057" cy="1981477"/>
          </a:xfrm>
          <a:prstGeom prst="rect">
            <a:avLst/>
          </a:prstGeom>
        </p:spPr>
      </p:pic>
      <p:pic>
        <p:nvPicPr>
          <p:cNvPr id="17" name="図 16" descr="テキスト, 手紙&#10;&#10;自動的に生成された説明">
            <a:extLst>
              <a:ext uri="{FF2B5EF4-FFF2-40B4-BE49-F238E27FC236}">
                <a16:creationId xmlns:a16="http://schemas.microsoft.com/office/drawing/2014/main" id="{680C1230-779F-DC98-2B4D-FCF7DC80C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961570"/>
            <a:ext cx="3277057" cy="1981477"/>
          </a:xfrm>
          <a:prstGeom prst="rect">
            <a:avLst/>
          </a:prstGeom>
        </p:spPr>
      </p:pic>
      <p:pic>
        <p:nvPicPr>
          <p:cNvPr id="18" name="図 17" descr="テキスト, 手紙&#10;&#10;自動的に生成された説明">
            <a:extLst>
              <a:ext uri="{FF2B5EF4-FFF2-40B4-BE49-F238E27FC236}">
                <a16:creationId xmlns:a16="http://schemas.microsoft.com/office/drawing/2014/main" id="{D82738BB-3EDF-EC84-81E1-1FB2E677F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3277057" cy="1981477"/>
          </a:xfrm>
          <a:prstGeom prst="rect">
            <a:avLst/>
          </a:prstGeom>
        </p:spPr>
      </p:pic>
      <p:pic>
        <p:nvPicPr>
          <p:cNvPr id="19" name="図 18" descr="テキスト, 手紙&#10;&#10;自動的に生成された説明">
            <a:extLst>
              <a:ext uri="{FF2B5EF4-FFF2-40B4-BE49-F238E27FC236}">
                <a16:creationId xmlns:a16="http://schemas.microsoft.com/office/drawing/2014/main" id="{C2C5AC64-0EB8-07BC-F45C-630A9EE4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8" y="1981477"/>
            <a:ext cx="3277057" cy="1981477"/>
          </a:xfrm>
          <a:prstGeom prst="rect">
            <a:avLst/>
          </a:prstGeom>
        </p:spPr>
      </p:pic>
      <p:pic>
        <p:nvPicPr>
          <p:cNvPr id="20" name="図 19" descr="テキスト, 手紙&#10;&#10;自動的に生成された説明">
            <a:extLst>
              <a:ext uri="{FF2B5EF4-FFF2-40B4-BE49-F238E27FC236}">
                <a16:creationId xmlns:a16="http://schemas.microsoft.com/office/drawing/2014/main" id="{3DAC3BF8-2900-03AD-F028-6999ACA1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7" y="3961570"/>
            <a:ext cx="3277057" cy="1981477"/>
          </a:xfrm>
          <a:prstGeom prst="rect">
            <a:avLst/>
          </a:prstGeom>
        </p:spPr>
      </p:pic>
      <p:pic>
        <p:nvPicPr>
          <p:cNvPr id="21" name="図 20" descr="テキスト, 手紙&#10;&#10;自動的に生成された説明">
            <a:extLst>
              <a:ext uri="{FF2B5EF4-FFF2-40B4-BE49-F238E27FC236}">
                <a16:creationId xmlns:a16="http://schemas.microsoft.com/office/drawing/2014/main" id="{7AB27E94-A9BA-5607-28F1-40DDB4E41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5" y="5941663"/>
            <a:ext cx="3277057" cy="1981477"/>
          </a:xfrm>
          <a:prstGeom prst="rect">
            <a:avLst/>
          </a:prstGeom>
        </p:spPr>
      </p:pic>
      <p:pic>
        <p:nvPicPr>
          <p:cNvPr id="22" name="図 21" descr="テキスト, 手紙&#10;&#10;自動的に生成された説明">
            <a:extLst>
              <a:ext uri="{FF2B5EF4-FFF2-40B4-BE49-F238E27FC236}">
                <a16:creationId xmlns:a16="http://schemas.microsoft.com/office/drawing/2014/main" id="{774667B6-E66B-462F-0FAB-E2FC427C5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2" y="7924523"/>
            <a:ext cx="3277057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0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A4 210 x 297 mm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野戸　彰大</dc:creator>
  <cp:lastModifiedBy>野戸　彰大</cp:lastModifiedBy>
  <cp:revision>9</cp:revision>
  <cp:lastPrinted>2023-04-04T11:20:07Z</cp:lastPrinted>
  <dcterms:created xsi:type="dcterms:W3CDTF">2023-04-04T10:56:42Z</dcterms:created>
  <dcterms:modified xsi:type="dcterms:W3CDTF">2023-04-04T11:32:26Z</dcterms:modified>
</cp:coreProperties>
</file>