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2" r:id="rId4"/>
    <p:sldId id="261" r:id="rId5"/>
    <p:sldId id="259" r:id="rId6"/>
    <p:sldId id="260" r:id="rId7"/>
    <p:sldId id="257" r:id="rId8"/>
  </p:sldIdLst>
  <p:sldSz cx="3276600" cy="19796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E98"/>
    <a:srgbClr val="005F9A"/>
    <a:srgbClr val="0D0D0D"/>
    <a:srgbClr val="AFABAB"/>
    <a:srgbClr val="7F7F7F"/>
    <a:srgbClr val="E7F3DE"/>
    <a:srgbClr val="E2F1DA"/>
    <a:srgbClr val="CDE6C8"/>
    <a:srgbClr val="DFEFD8"/>
    <a:srgbClr val="CFE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366" d="100"/>
          <a:sy n="366" d="100"/>
        </p:scale>
        <p:origin x="13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E9E4C-FCDA-45A1-8C2E-517AAAE16D4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27063" y="1241425"/>
            <a:ext cx="5543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2226-1636-43C9-AC34-5822E503E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5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1pPr>
    <a:lvl2pPr marL="126141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2pPr>
    <a:lvl3pPr marL="252283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3pPr>
    <a:lvl4pPr marL="378424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4pPr>
    <a:lvl5pPr marL="504566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5pPr>
    <a:lvl6pPr marL="630707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6pPr>
    <a:lvl7pPr marL="756849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7pPr>
    <a:lvl8pPr marL="882990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8pPr>
    <a:lvl9pPr marL="1009132" algn="l" defTabSz="252283" rtl="0" eaLnBrk="1" latinLnBrk="0" hangingPunct="1">
      <a:defRPr kumimoji="1" sz="3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26-1636-43C9-AC34-5822E503E66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9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26-1636-43C9-AC34-5822E503E6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8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26-1636-43C9-AC34-5822E503E6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8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26-1636-43C9-AC34-5822E503E6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5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26-1636-43C9-AC34-5822E503E66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7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323978"/>
            <a:ext cx="2457450" cy="689199"/>
          </a:xfrm>
        </p:spPr>
        <p:txBody>
          <a:bodyPr anchor="b"/>
          <a:lstStyle>
            <a:lvl1pPr algn="ctr">
              <a:defRPr sz="1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039755"/>
            <a:ext cx="2457450" cy="477948"/>
          </a:xfrm>
        </p:spPr>
        <p:txBody>
          <a:bodyPr/>
          <a:lstStyle>
            <a:lvl1pPr marL="0" indent="0" algn="ctr">
              <a:buNone/>
              <a:defRPr sz="645"/>
            </a:lvl1pPr>
            <a:lvl2pPr marL="122895" indent="0" algn="ctr">
              <a:buNone/>
              <a:defRPr sz="538"/>
            </a:lvl2pPr>
            <a:lvl3pPr marL="245791" indent="0" algn="ctr">
              <a:buNone/>
              <a:defRPr sz="484"/>
            </a:lvl3pPr>
            <a:lvl4pPr marL="368686" indent="0" algn="ctr">
              <a:buNone/>
              <a:defRPr sz="430"/>
            </a:lvl4pPr>
            <a:lvl5pPr marL="491581" indent="0" algn="ctr">
              <a:buNone/>
              <a:defRPr sz="430"/>
            </a:lvl5pPr>
            <a:lvl6pPr marL="614477" indent="0" algn="ctr">
              <a:buNone/>
              <a:defRPr sz="430"/>
            </a:lvl6pPr>
            <a:lvl7pPr marL="737372" indent="0" algn="ctr">
              <a:buNone/>
              <a:defRPr sz="430"/>
            </a:lvl7pPr>
            <a:lvl8pPr marL="860268" indent="0" algn="ctr">
              <a:buNone/>
              <a:defRPr sz="430"/>
            </a:lvl8pPr>
            <a:lvl9pPr marL="983163" indent="0" algn="ctr">
              <a:buNone/>
              <a:defRPr sz="4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3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05396"/>
            <a:ext cx="706517" cy="167763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05396"/>
            <a:ext cx="2078593" cy="167763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97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1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59" y="493529"/>
            <a:ext cx="2826068" cy="823464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59" y="1324783"/>
            <a:ext cx="2826068" cy="433040"/>
          </a:xfrm>
        </p:spPr>
        <p:txBody>
          <a:bodyPr/>
          <a:lstStyle>
            <a:lvl1pPr marL="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1pPr>
            <a:lvl2pPr marL="122895" indent="0">
              <a:buNone/>
              <a:defRPr sz="538">
                <a:solidFill>
                  <a:schemeClr val="tx1">
                    <a:tint val="75000"/>
                  </a:schemeClr>
                </a:solidFill>
              </a:defRPr>
            </a:lvl2pPr>
            <a:lvl3pPr marL="24579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3pPr>
            <a:lvl4pPr marL="368686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49158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61447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737372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860268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98316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3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526980"/>
            <a:ext cx="1392555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526980"/>
            <a:ext cx="1392555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1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05396"/>
            <a:ext cx="2826068" cy="3826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485280"/>
            <a:ext cx="1386155" cy="237828"/>
          </a:xfrm>
        </p:spPr>
        <p:txBody>
          <a:bodyPr anchor="b"/>
          <a:lstStyle>
            <a:lvl1pPr marL="0" indent="0">
              <a:buNone/>
              <a:defRPr sz="645" b="1"/>
            </a:lvl1pPr>
            <a:lvl2pPr marL="122895" indent="0">
              <a:buNone/>
              <a:defRPr sz="538" b="1"/>
            </a:lvl2pPr>
            <a:lvl3pPr marL="245791" indent="0">
              <a:buNone/>
              <a:defRPr sz="484" b="1"/>
            </a:lvl3pPr>
            <a:lvl4pPr marL="368686" indent="0">
              <a:buNone/>
              <a:defRPr sz="430" b="1"/>
            </a:lvl4pPr>
            <a:lvl5pPr marL="491581" indent="0">
              <a:buNone/>
              <a:defRPr sz="430" b="1"/>
            </a:lvl5pPr>
            <a:lvl6pPr marL="614477" indent="0">
              <a:buNone/>
              <a:defRPr sz="430" b="1"/>
            </a:lvl6pPr>
            <a:lvl7pPr marL="737372" indent="0">
              <a:buNone/>
              <a:defRPr sz="430" b="1"/>
            </a:lvl7pPr>
            <a:lvl8pPr marL="860268" indent="0">
              <a:buNone/>
              <a:defRPr sz="430" b="1"/>
            </a:lvl8pPr>
            <a:lvl9pPr marL="983163" indent="0">
              <a:buNone/>
              <a:defRPr sz="4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723109"/>
            <a:ext cx="1386155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485280"/>
            <a:ext cx="1392982" cy="237828"/>
          </a:xfrm>
        </p:spPr>
        <p:txBody>
          <a:bodyPr anchor="b"/>
          <a:lstStyle>
            <a:lvl1pPr marL="0" indent="0">
              <a:buNone/>
              <a:defRPr sz="645" b="1"/>
            </a:lvl1pPr>
            <a:lvl2pPr marL="122895" indent="0">
              <a:buNone/>
              <a:defRPr sz="538" b="1"/>
            </a:lvl2pPr>
            <a:lvl3pPr marL="245791" indent="0">
              <a:buNone/>
              <a:defRPr sz="484" b="1"/>
            </a:lvl3pPr>
            <a:lvl4pPr marL="368686" indent="0">
              <a:buNone/>
              <a:defRPr sz="430" b="1"/>
            </a:lvl4pPr>
            <a:lvl5pPr marL="491581" indent="0">
              <a:buNone/>
              <a:defRPr sz="430" b="1"/>
            </a:lvl5pPr>
            <a:lvl6pPr marL="614477" indent="0">
              <a:buNone/>
              <a:defRPr sz="430" b="1"/>
            </a:lvl6pPr>
            <a:lvl7pPr marL="737372" indent="0">
              <a:buNone/>
              <a:defRPr sz="430" b="1"/>
            </a:lvl7pPr>
            <a:lvl8pPr marL="860268" indent="0">
              <a:buNone/>
              <a:defRPr sz="430" b="1"/>
            </a:lvl8pPr>
            <a:lvl9pPr marL="983163" indent="0">
              <a:buNone/>
              <a:defRPr sz="4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723109"/>
            <a:ext cx="1392982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1974"/>
            <a:ext cx="1056789" cy="461910"/>
          </a:xfrm>
        </p:spPr>
        <p:txBody>
          <a:bodyPr anchor="b"/>
          <a:lstStyle>
            <a:lvl1pPr>
              <a:defRPr sz="8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285028"/>
            <a:ext cx="1658779" cy="1406808"/>
          </a:xfrm>
        </p:spPr>
        <p:txBody>
          <a:bodyPr/>
          <a:lstStyle>
            <a:lvl1pPr>
              <a:defRPr sz="860"/>
            </a:lvl1pPr>
            <a:lvl2pPr>
              <a:defRPr sz="753"/>
            </a:lvl2pPr>
            <a:lvl3pPr>
              <a:defRPr sz="645"/>
            </a:lvl3pPr>
            <a:lvl4pPr>
              <a:defRPr sz="538"/>
            </a:lvl4pPr>
            <a:lvl5pPr>
              <a:defRPr sz="538"/>
            </a:lvl5pPr>
            <a:lvl6pPr>
              <a:defRPr sz="538"/>
            </a:lvl6pPr>
            <a:lvl7pPr>
              <a:defRPr sz="538"/>
            </a:lvl7pPr>
            <a:lvl8pPr>
              <a:defRPr sz="538"/>
            </a:lvl8pPr>
            <a:lvl9pPr>
              <a:defRPr sz="5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593884"/>
            <a:ext cx="1056789" cy="1100243"/>
          </a:xfrm>
        </p:spPr>
        <p:txBody>
          <a:bodyPr/>
          <a:lstStyle>
            <a:lvl1pPr marL="0" indent="0">
              <a:buNone/>
              <a:defRPr sz="430"/>
            </a:lvl1pPr>
            <a:lvl2pPr marL="122895" indent="0">
              <a:buNone/>
              <a:defRPr sz="376"/>
            </a:lvl2pPr>
            <a:lvl3pPr marL="245791" indent="0">
              <a:buNone/>
              <a:defRPr sz="323"/>
            </a:lvl3pPr>
            <a:lvl4pPr marL="368686" indent="0">
              <a:buNone/>
              <a:defRPr sz="269"/>
            </a:lvl4pPr>
            <a:lvl5pPr marL="491581" indent="0">
              <a:buNone/>
              <a:defRPr sz="269"/>
            </a:lvl5pPr>
            <a:lvl6pPr marL="614477" indent="0">
              <a:buNone/>
              <a:defRPr sz="269"/>
            </a:lvl6pPr>
            <a:lvl7pPr marL="737372" indent="0">
              <a:buNone/>
              <a:defRPr sz="269"/>
            </a:lvl7pPr>
            <a:lvl8pPr marL="860268" indent="0">
              <a:buNone/>
              <a:defRPr sz="269"/>
            </a:lvl8pPr>
            <a:lvl9pPr marL="983163" indent="0">
              <a:buNone/>
              <a:defRPr sz="2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3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1974"/>
            <a:ext cx="1056789" cy="461910"/>
          </a:xfrm>
        </p:spPr>
        <p:txBody>
          <a:bodyPr anchor="b"/>
          <a:lstStyle>
            <a:lvl1pPr>
              <a:defRPr sz="8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285028"/>
            <a:ext cx="1658779" cy="1406808"/>
          </a:xfrm>
        </p:spPr>
        <p:txBody>
          <a:bodyPr anchor="t"/>
          <a:lstStyle>
            <a:lvl1pPr marL="0" indent="0">
              <a:buNone/>
              <a:defRPr sz="860"/>
            </a:lvl1pPr>
            <a:lvl2pPr marL="122895" indent="0">
              <a:buNone/>
              <a:defRPr sz="753"/>
            </a:lvl2pPr>
            <a:lvl3pPr marL="245791" indent="0">
              <a:buNone/>
              <a:defRPr sz="645"/>
            </a:lvl3pPr>
            <a:lvl4pPr marL="368686" indent="0">
              <a:buNone/>
              <a:defRPr sz="538"/>
            </a:lvl4pPr>
            <a:lvl5pPr marL="491581" indent="0">
              <a:buNone/>
              <a:defRPr sz="538"/>
            </a:lvl5pPr>
            <a:lvl6pPr marL="614477" indent="0">
              <a:buNone/>
              <a:defRPr sz="538"/>
            </a:lvl6pPr>
            <a:lvl7pPr marL="737372" indent="0">
              <a:buNone/>
              <a:defRPr sz="538"/>
            </a:lvl7pPr>
            <a:lvl8pPr marL="860268" indent="0">
              <a:buNone/>
              <a:defRPr sz="538"/>
            </a:lvl8pPr>
            <a:lvl9pPr marL="983163" indent="0">
              <a:buNone/>
              <a:defRPr sz="53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593884"/>
            <a:ext cx="1056789" cy="1100243"/>
          </a:xfrm>
        </p:spPr>
        <p:txBody>
          <a:bodyPr/>
          <a:lstStyle>
            <a:lvl1pPr marL="0" indent="0">
              <a:buNone/>
              <a:defRPr sz="430"/>
            </a:lvl1pPr>
            <a:lvl2pPr marL="122895" indent="0">
              <a:buNone/>
              <a:defRPr sz="376"/>
            </a:lvl2pPr>
            <a:lvl3pPr marL="245791" indent="0">
              <a:buNone/>
              <a:defRPr sz="323"/>
            </a:lvl3pPr>
            <a:lvl4pPr marL="368686" indent="0">
              <a:buNone/>
              <a:defRPr sz="269"/>
            </a:lvl4pPr>
            <a:lvl5pPr marL="491581" indent="0">
              <a:buNone/>
              <a:defRPr sz="269"/>
            </a:lvl5pPr>
            <a:lvl6pPr marL="614477" indent="0">
              <a:buNone/>
              <a:defRPr sz="269"/>
            </a:lvl6pPr>
            <a:lvl7pPr marL="737372" indent="0">
              <a:buNone/>
              <a:defRPr sz="269"/>
            </a:lvl7pPr>
            <a:lvl8pPr marL="860268" indent="0">
              <a:buNone/>
              <a:defRPr sz="269"/>
            </a:lvl8pPr>
            <a:lvl9pPr marL="983163" indent="0">
              <a:buNone/>
              <a:defRPr sz="2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9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05396"/>
            <a:ext cx="2826068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526980"/>
            <a:ext cx="2826068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1834808"/>
            <a:ext cx="73723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FF30-CE35-4854-B89A-16CBC3B44980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1834808"/>
            <a:ext cx="110585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1834808"/>
            <a:ext cx="73723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BBD0-41B5-4937-8109-C1593DF130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5791" rtl="0" eaLnBrk="1" latinLnBrk="0" hangingPunct="1">
        <a:lnSpc>
          <a:spcPct val="90000"/>
        </a:lnSpc>
        <a:spcBef>
          <a:spcPct val="0"/>
        </a:spcBef>
        <a:buNone/>
        <a:defRPr kumimoji="1" sz="1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48" indent="-61448" algn="l" defTabSz="245791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kumimoji="1" sz="753" kern="1200">
          <a:solidFill>
            <a:schemeClr val="tx1"/>
          </a:solidFill>
          <a:latin typeface="+mn-lt"/>
          <a:ea typeface="+mn-ea"/>
          <a:cs typeface="+mn-cs"/>
        </a:defRPr>
      </a:lvl1pPr>
      <a:lvl2pPr marL="184343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07238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538" kern="1200">
          <a:solidFill>
            <a:schemeClr val="tx1"/>
          </a:solidFill>
          <a:latin typeface="+mn-lt"/>
          <a:ea typeface="+mn-ea"/>
          <a:cs typeface="+mn-cs"/>
        </a:defRPr>
      </a:lvl3pPr>
      <a:lvl4pPr marL="43013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553029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7592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98820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921715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1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4579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68686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49158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14477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37372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860268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983163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001016261vista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001016261vista@gmail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001016261vista@gmail.co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001016261vista@gmail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001016261vista@gmail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001016261vista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001016261vist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5E10432-AFE1-776C-9839-C1FD19E65867}"/>
              </a:ext>
            </a:extLst>
          </p:cNvPr>
          <p:cNvSpPr/>
          <p:nvPr/>
        </p:nvSpPr>
        <p:spPr>
          <a:xfrm>
            <a:off x="1229510" y="82088"/>
            <a:ext cx="1919386" cy="382915"/>
          </a:xfrm>
          <a:prstGeom prst="roundRect">
            <a:avLst/>
          </a:prstGeom>
          <a:solidFill>
            <a:srgbClr val="175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719797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4410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B7A36405-D184-A485-EAC3-339C13BD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" y="1051146"/>
            <a:ext cx="846379" cy="84637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AB2E2B-D9BF-316F-E396-452547BDA6B9}"/>
              </a:ext>
            </a:extLst>
          </p:cNvPr>
          <p:cNvSpPr txBox="1"/>
          <p:nvPr/>
        </p:nvSpPr>
        <p:spPr>
          <a:xfrm>
            <a:off x="1678388" y="1115636"/>
            <a:ext cx="436961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6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lang="ja-JP" altLang="en-US" sz="86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B5A9C9-8A0D-D6CC-31D0-EE2418FE6277}"/>
              </a:ext>
            </a:extLst>
          </p:cNvPr>
          <p:cNvSpPr txBox="1"/>
          <p:nvPr/>
        </p:nvSpPr>
        <p:spPr>
          <a:xfrm>
            <a:off x="2512175" y="1111081"/>
            <a:ext cx="675313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6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lang="ja-JP" altLang="en-US" sz="86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" y="82088"/>
            <a:ext cx="846380" cy="84638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F3C68C-1DBF-A85D-AA29-CFAC02A7402B}"/>
              </a:ext>
            </a:extLst>
          </p:cNvPr>
          <p:cNvSpPr/>
          <p:nvPr/>
        </p:nvSpPr>
        <p:spPr>
          <a:xfrm>
            <a:off x="112082" y="1051145"/>
            <a:ext cx="846380" cy="84638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4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1536192" y="1472153"/>
            <a:ext cx="16678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001016261vista@gmail.com</a:t>
            </a:r>
            <a:endParaRPr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19672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584035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3033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B7A36405-D184-A485-EAC3-339C13BD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" y="1051146"/>
            <a:ext cx="846379" cy="84637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AB2E2B-D9BF-316F-E396-452547BDA6B9}"/>
              </a:ext>
            </a:extLst>
          </p:cNvPr>
          <p:cNvSpPr txBox="1"/>
          <p:nvPr/>
        </p:nvSpPr>
        <p:spPr>
          <a:xfrm>
            <a:off x="1678388" y="979874"/>
            <a:ext cx="436961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6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lang="ja-JP" altLang="en-US" sz="86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B5A9C9-8A0D-D6CC-31D0-EE2418FE6277}"/>
              </a:ext>
            </a:extLst>
          </p:cNvPr>
          <p:cNvSpPr txBox="1"/>
          <p:nvPr/>
        </p:nvSpPr>
        <p:spPr>
          <a:xfrm>
            <a:off x="2512175" y="975319"/>
            <a:ext cx="675313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6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lang="ja-JP" altLang="en-US" sz="86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" y="167467"/>
            <a:ext cx="686340" cy="68634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F3C68C-1DBF-A85D-AA29-CFAC02A7402B}"/>
              </a:ext>
            </a:extLst>
          </p:cNvPr>
          <p:cNvSpPr/>
          <p:nvPr/>
        </p:nvSpPr>
        <p:spPr>
          <a:xfrm>
            <a:off x="112082" y="1051146"/>
            <a:ext cx="846380" cy="8463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4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1526667" y="1449928"/>
            <a:ext cx="16678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001016261vista@gmail.com</a:t>
            </a:r>
            <a:endParaRPr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41213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584035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3033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B7A36405-D184-A485-EAC3-339C13BD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" y="1051146"/>
            <a:ext cx="846379" cy="84637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AB2E2B-D9BF-316F-E396-452547BDA6B9}"/>
              </a:ext>
            </a:extLst>
          </p:cNvPr>
          <p:cNvSpPr txBox="1"/>
          <p:nvPr/>
        </p:nvSpPr>
        <p:spPr>
          <a:xfrm>
            <a:off x="2227386" y="972059"/>
            <a:ext cx="521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B5A9C9-8A0D-D6CC-31D0-EE2418FE6277}"/>
              </a:ext>
            </a:extLst>
          </p:cNvPr>
          <p:cNvSpPr txBox="1"/>
          <p:nvPr/>
        </p:nvSpPr>
        <p:spPr>
          <a:xfrm>
            <a:off x="2597227" y="975319"/>
            <a:ext cx="590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" y="167467"/>
            <a:ext cx="686340" cy="68634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F3C68C-1DBF-A85D-AA29-CFAC02A7402B}"/>
              </a:ext>
            </a:extLst>
          </p:cNvPr>
          <p:cNvSpPr/>
          <p:nvPr/>
        </p:nvSpPr>
        <p:spPr>
          <a:xfrm>
            <a:off x="112082" y="1051146"/>
            <a:ext cx="846380" cy="8463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4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1055076" y="1358916"/>
            <a:ext cx="21707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001016261vista@gmail.com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23740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647535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3033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ロゴ, 会社名&#10;&#10;自動的に生成された説明">
            <a:extLst>
              <a:ext uri="{FF2B5EF4-FFF2-40B4-BE49-F238E27FC236}">
                <a16:creationId xmlns:a16="http://schemas.microsoft.com/office/drawing/2014/main" id="{B7A36405-D184-A485-EAC3-339C13BD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2" y="1051146"/>
            <a:ext cx="846379" cy="846379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" y="167467"/>
            <a:ext cx="686340" cy="68634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8F3C68C-1DBF-A85D-AA29-CFAC02A7402B}"/>
              </a:ext>
            </a:extLst>
          </p:cNvPr>
          <p:cNvSpPr/>
          <p:nvPr/>
        </p:nvSpPr>
        <p:spPr>
          <a:xfrm>
            <a:off x="112082" y="1051146"/>
            <a:ext cx="846380" cy="8463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4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1526667" y="1449928"/>
            <a:ext cx="16678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hlinkClick r:id="rId5"/>
              </a:rPr>
              <a:t>001016261vista@gmail.com</a:t>
            </a:r>
            <a:endParaRPr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284027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622135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3033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AB2E2B-D9BF-316F-E396-452547BDA6B9}"/>
              </a:ext>
            </a:extLst>
          </p:cNvPr>
          <p:cNvSpPr txBox="1"/>
          <p:nvPr/>
        </p:nvSpPr>
        <p:spPr>
          <a:xfrm>
            <a:off x="1609970" y="1017974"/>
            <a:ext cx="505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B5A9C9-8A0D-D6CC-31D0-EE2418FE6277}"/>
              </a:ext>
            </a:extLst>
          </p:cNvPr>
          <p:cNvSpPr txBox="1"/>
          <p:nvPr/>
        </p:nvSpPr>
        <p:spPr>
          <a:xfrm>
            <a:off x="2512175" y="1013419"/>
            <a:ext cx="675313" cy="224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6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lang="ja-JP" altLang="en-US" sz="86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" y="163027"/>
            <a:ext cx="713947" cy="7139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1536192" y="1472153"/>
            <a:ext cx="16678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001016261vista@gmail.com</a:t>
            </a:r>
            <a:endParaRPr lang="en-US" altLang="ja-JP" sz="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18586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4C5E4-799B-185C-A91A-AA0E96E2591F}"/>
              </a:ext>
            </a:extLst>
          </p:cNvPr>
          <p:cNvSpPr txBox="1"/>
          <p:nvPr/>
        </p:nvSpPr>
        <p:spPr>
          <a:xfrm>
            <a:off x="1229510" y="614908"/>
            <a:ext cx="203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ea typeface="游ゴシック Medium" panose="020B0500000000000000" pitchFamily="50" charset="-128"/>
              </a:rPr>
              <a:t>野戸　彰大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83257E-EE62-45BD-5299-40630CBBC3D2}"/>
              </a:ext>
            </a:extLst>
          </p:cNvPr>
          <p:cNvSpPr txBox="1"/>
          <p:nvPr/>
        </p:nvSpPr>
        <p:spPr>
          <a:xfrm>
            <a:off x="1663054" y="130338"/>
            <a:ext cx="150554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33225BE-B4EE-4B27-027C-D32C5CF1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" y="163027"/>
            <a:ext cx="713947" cy="7139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8A0303-7635-C955-FFB5-213ECABE0792}"/>
              </a:ext>
            </a:extLst>
          </p:cNvPr>
          <p:cNvSpPr txBox="1"/>
          <p:nvPr/>
        </p:nvSpPr>
        <p:spPr>
          <a:xfrm>
            <a:off x="996824" y="1378345"/>
            <a:ext cx="21906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システム工学研究科　視覚メディア研究室</a:t>
            </a:r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001016261vista@gmail.com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>
              <a:spcAft>
                <a:spcPts val="300"/>
              </a:spcAft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080-8342-4385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B6353E-8D9F-2B81-9D2E-5D7080849507}"/>
              </a:ext>
            </a:extLst>
          </p:cNvPr>
          <p:cNvSpPr txBox="1"/>
          <p:nvPr/>
        </p:nvSpPr>
        <p:spPr>
          <a:xfrm>
            <a:off x="2289908" y="1043217"/>
            <a:ext cx="458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Noto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7D616-672A-AC75-8FC7-3CDD11AB3089}"/>
              </a:ext>
            </a:extLst>
          </p:cNvPr>
          <p:cNvSpPr txBox="1"/>
          <p:nvPr/>
        </p:nvSpPr>
        <p:spPr>
          <a:xfrm>
            <a:off x="2597227" y="1044170"/>
            <a:ext cx="590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Akihiro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868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6DCB58F-157A-2C22-AA24-5B9BD6AB88E6}"/>
              </a:ext>
            </a:extLst>
          </p:cNvPr>
          <p:cNvSpPr/>
          <p:nvPr/>
        </p:nvSpPr>
        <p:spPr>
          <a:xfrm>
            <a:off x="0" y="68262"/>
            <a:ext cx="3276600" cy="510577"/>
          </a:xfrm>
          <a:prstGeom prst="rect">
            <a:avLst/>
          </a:prstGeom>
          <a:gradFill>
            <a:gsLst>
              <a:gs pos="37000">
                <a:srgbClr val="CDE6C8"/>
              </a:gs>
              <a:gs pos="0">
                <a:srgbClr val="E2F1DA"/>
              </a:gs>
              <a:gs pos="100000">
                <a:srgbClr val="E7F3DE"/>
              </a:gs>
              <a:gs pos="55000">
                <a:srgbClr val="CDE6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4"/>
          </a:p>
        </p:txBody>
      </p:sp>
      <p:pic>
        <p:nvPicPr>
          <p:cNvPr id="3" name="図 2" descr="背景パターン&#10;&#10;自動的に生成された説明">
            <a:extLst>
              <a:ext uri="{FF2B5EF4-FFF2-40B4-BE49-F238E27FC236}">
                <a16:creationId xmlns:a16="http://schemas.microsoft.com/office/drawing/2014/main" id="{724D4B48-94D9-E695-B813-3A73548D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5" t="68591" r="1944" b="6910"/>
          <a:stretch/>
        </p:blipFill>
        <p:spPr>
          <a:xfrm>
            <a:off x="38501" y="97489"/>
            <a:ext cx="904246" cy="4521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3CA923-C76E-8882-3BED-E7CD8E4AC133}"/>
              </a:ext>
            </a:extLst>
          </p:cNvPr>
          <p:cNvSpPr txBox="1"/>
          <p:nvPr/>
        </p:nvSpPr>
        <p:spPr>
          <a:xfrm>
            <a:off x="1650323" y="185641"/>
            <a:ext cx="1505541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2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和歌山大学大学院</a:t>
            </a:r>
            <a:endParaRPr lang="en-US" altLang="ja-JP" sz="129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320536-D1AC-D020-2595-F0D91AF3C051}"/>
              </a:ext>
            </a:extLst>
          </p:cNvPr>
          <p:cNvSpPr txBox="1"/>
          <p:nvPr/>
        </p:nvSpPr>
        <p:spPr>
          <a:xfrm>
            <a:off x="143152" y="778883"/>
            <a:ext cx="1784037" cy="88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80" dirty="0">
                <a:latin typeface="+mj-lt"/>
              </a:rPr>
              <a:t>野戸　彰大</a:t>
            </a:r>
          </a:p>
        </p:txBody>
      </p:sp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4F409781-2B06-0FBF-0C28-E829167F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2" y="1429206"/>
            <a:ext cx="406395" cy="40639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92C9F9-07F9-2D8F-8A5F-0370FDC16A65}"/>
              </a:ext>
            </a:extLst>
          </p:cNvPr>
          <p:cNvSpPr txBox="1"/>
          <p:nvPr/>
        </p:nvSpPr>
        <p:spPr>
          <a:xfrm>
            <a:off x="161638" y="1150983"/>
            <a:ext cx="328987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60" dirty="0"/>
              <a:t>Noto</a:t>
            </a:r>
            <a:endParaRPr lang="ja-JP" altLang="en-US" sz="86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52337D-B89E-277F-7FBE-F66DF5858606}"/>
              </a:ext>
            </a:extLst>
          </p:cNvPr>
          <p:cNvSpPr txBox="1"/>
          <p:nvPr/>
        </p:nvSpPr>
        <p:spPr>
          <a:xfrm>
            <a:off x="1164504" y="1150207"/>
            <a:ext cx="40639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60" dirty="0"/>
              <a:t>Akihiro</a:t>
            </a:r>
            <a:endParaRPr lang="ja-JP" altLang="en-US" sz="86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5FFFA691-EEA1-BE2D-D9B0-3854BF2F6FC5}"/>
              </a:ext>
            </a:extLst>
          </p:cNvPr>
          <p:cNvSpPr txBox="1">
            <a:spLocks/>
          </p:cNvSpPr>
          <p:nvPr/>
        </p:nvSpPr>
        <p:spPr>
          <a:xfrm>
            <a:off x="1286515" y="1453262"/>
            <a:ext cx="1899957" cy="38233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ja-JP" altLang="en-US" sz="753" dirty="0"/>
              <a:t>システム工学研究科　視覚メディア研究室</a:t>
            </a:r>
          </a:p>
          <a:p>
            <a:pPr marL="0" indent="0" algn="r">
              <a:buNone/>
            </a:pPr>
            <a:r>
              <a:rPr lang="en-US" altLang="ja-JP" sz="753" dirty="0">
                <a:hlinkClick r:id="rId4"/>
              </a:rPr>
              <a:t>001016261vista@gmail.com</a:t>
            </a:r>
            <a:endParaRPr lang="en-US" altLang="ja-JP" sz="753" dirty="0"/>
          </a:p>
          <a:p>
            <a:pPr marL="0" indent="0" algn="r">
              <a:buNone/>
            </a:pPr>
            <a:r>
              <a:rPr lang="en-US" altLang="ja-JP" sz="753" dirty="0"/>
              <a:t>080-8342-4385</a:t>
            </a:r>
          </a:p>
        </p:txBody>
      </p:sp>
    </p:spTree>
    <p:extLst>
      <p:ext uri="{BB962C8B-B14F-4D97-AF65-F5344CB8AC3E}">
        <p14:creationId xmlns:p14="http://schemas.microsoft.com/office/powerpoint/2010/main" val="7507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150</Words>
  <Application>Microsoft Office PowerPoint</Application>
  <PresentationFormat>ユーザー設定</PresentationFormat>
  <Paragraphs>52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92</cp:revision>
  <cp:lastPrinted>2023-04-03T09:24:36Z</cp:lastPrinted>
  <dcterms:created xsi:type="dcterms:W3CDTF">2023-04-03T09:06:21Z</dcterms:created>
  <dcterms:modified xsi:type="dcterms:W3CDTF">2023-04-04T11:28:44Z</dcterms:modified>
</cp:coreProperties>
</file>