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D973E-FE04-439F-9537-3461A46A589B}" v="6" dt="2022-03-07T06:41:55.832"/>
    <p1510:client id="{868CCF31-D608-4C59-9FCF-F67D099E31F5}" v="6" dt="2022-03-07T09:29:4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戸　彰大" userId="37b29b68-f220-4258-8fb2-9be4151bf417" providerId="ADAL" clId="{868CCF31-D608-4C59-9FCF-F67D099E31F5}"/>
    <pc:docChg chg="undo custSel addSld modSld">
      <pc:chgData name="野戸　彰大" userId="37b29b68-f220-4258-8fb2-9be4151bf417" providerId="ADAL" clId="{868CCF31-D608-4C59-9FCF-F67D099E31F5}" dt="2022-03-07T09:29:55.370" v="546" actId="1076"/>
      <pc:docMkLst>
        <pc:docMk/>
      </pc:docMkLst>
      <pc:sldChg chg="addSp modSp mod">
        <pc:chgData name="野戸　彰大" userId="37b29b68-f220-4258-8fb2-9be4151bf417" providerId="ADAL" clId="{868CCF31-D608-4C59-9FCF-F67D099E31F5}" dt="2022-03-07T08:41:22.821" v="89" actId="20577"/>
        <pc:sldMkLst>
          <pc:docMk/>
          <pc:sldMk cId="3942515468" sldId="257"/>
        </pc:sldMkLst>
        <pc:spChg chg="mod">
          <ac:chgData name="野戸　彰大" userId="37b29b68-f220-4258-8fb2-9be4151bf417" providerId="ADAL" clId="{868CCF31-D608-4C59-9FCF-F67D099E31F5}" dt="2022-03-07T08:40:38.139" v="4" actId="1076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868CCF31-D608-4C59-9FCF-F67D099E31F5}" dt="2022-03-07T08:41:22.821" v="89" actId="20577"/>
          <ac:spMkLst>
            <pc:docMk/>
            <pc:sldMk cId="3942515468" sldId="257"/>
            <ac:spMk id="5" creationId="{6DBF02DF-C091-4519-88D1-B2630C9743D7}"/>
          </ac:spMkLst>
        </pc:spChg>
      </pc:sldChg>
      <pc:sldChg chg="addSp delSp modSp new mod">
        <pc:chgData name="野戸　彰大" userId="37b29b68-f220-4258-8fb2-9be4151bf417" providerId="ADAL" clId="{868CCF31-D608-4C59-9FCF-F67D099E31F5}" dt="2022-03-07T09:29:55.370" v="546" actId="1076"/>
        <pc:sldMkLst>
          <pc:docMk/>
          <pc:sldMk cId="779272600" sldId="258"/>
        </pc:sldMkLst>
        <pc:spChg chg="del">
          <ac:chgData name="野戸　彰大" userId="37b29b68-f220-4258-8fb2-9be4151bf417" providerId="ADAL" clId="{868CCF31-D608-4C59-9FCF-F67D099E31F5}" dt="2022-03-07T08:50:57.547" v="91" actId="478"/>
          <ac:spMkLst>
            <pc:docMk/>
            <pc:sldMk cId="779272600" sldId="258"/>
            <ac:spMk id="2" creationId="{E45E5B43-1FC1-47FC-A359-1A3762E53450}"/>
          </ac:spMkLst>
        </pc:spChg>
        <pc:spChg chg="del">
          <ac:chgData name="野戸　彰大" userId="37b29b68-f220-4258-8fb2-9be4151bf417" providerId="ADAL" clId="{868CCF31-D608-4C59-9FCF-F67D099E31F5}" dt="2022-03-07T08:50:59.356" v="92" actId="478"/>
          <ac:spMkLst>
            <pc:docMk/>
            <pc:sldMk cId="779272600" sldId="258"/>
            <ac:spMk id="3" creationId="{E8431CDD-91FC-4C87-B01A-7DC55E087CDA}"/>
          </ac:spMkLst>
        </pc:spChg>
        <pc:spChg chg="add mod">
          <ac:chgData name="野戸　彰大" userId="37b29b68-f220-4258-8fb2-9be4151bf417" providerId="ADAL" clId="{868CCF31-D608-4C59-9FCF-F67D099E31F5}" dt="2022-03-07T09:28:12.975" v="508" actId="1076"/>
          <ac:spMkLst>
            <pc:docMk/>
            <pc:sldMk cId="779272600" sldId="258"/>
            <ac:spMk id="4" creationId="{5CDA6B7B-3EA4-447F-B3A4-7B1474B43572}"/>
          </ac:spMkLst>
        </pc:spChg>
        <pc:spChg chg="add mod">
          <ac:chgData name="野戸　彰大" userId="37b29b68-f220-4258-8fb2-9be4151bf417" providerId="ADAL" clId="{868CCF31-D608-4C59-9FCF-F67D099E31F5}" dt="2022-03-07T09:29:55.370" v="546" actId="1076"/>
          <ac:spMkLst>
            <pc:docMk/>
            <pc:sldMk cId="779272600" sldId="258"/>
            <ac:spMk id="5" creationId="{3E7D0F21-2F46-4AC8-9538-9F6D1AEE3832}"/>
          </ac:spMkLst>
        </pc:spChg>
        <pc:spChg chg="add mod">
          <ac:chgData name="野戸　彰大" userId="37b29b68-f220-4258-8fb2-9be4151bf417" providerId="ADAL" clId="{868CCF31-D608-4C59-9FCF-F67D099E31F5}" dt="2022-03-07T09:29:14.439" v="532" actId="1076"/>
          <ac:spMkLst>
            <pc:docMk/>
            <pc:sldMk cId="779272600" sldId="258"/>
            <ac:spMk id="6" creationId="{71FA1638-CD42-4D0B-9ABA-FD01EB3FB06B}"/>
          </ac:spMkLst>
        </pc:spChg>
        <pc:spChg chg="add mod">
          <ac:chgData name="野戸　彰大" userId="37b29b68-f220-4258-8fb2-9be4151bf417" providerId="ADAL" clId="{868CCF31-D608-4C59-9FCF-F67D099E31F5}" dt="2022-03-07T09:29:38.008" v="542" actId="1076"/>
          <ac:spMkLst>
            <pc:docMk/>
            <pc:sldMk cId="779272600" sldId="258"/>
            <ac:spMk id="7" creationId="{2C3E990C-3CE3-4EF7-8F7B-82DB91F7B203}"/>
          </ac:spMkLst>
        </pc:spChg>
        <pc:spChg chg="add mod">
          <ac:chgData name="野戸　彰大" userId="37b29b68-f220-4258-8fb2-9be4151bf417" providerId="ADAL" clId="{868CCF31-D608-4C59-9FCF-F67D099E31F5}" dt="2022-03-07T09:29:36.741" v="541" actId="1076"/>
          <ac:spMkLst>
            <pc:docMk/>
            <pc:sldMk cId="779272600" sldId="258"/>
            <ac:spMk id="8" creationId="{F60B68DD-EFEA-4E7A-A86F-D29F71233B4D}"/>
          </ac:spMkLst>
        </pc:spChg>
        <pc:spChg chg="add mod">
          <ac:chgData name="野戸　彰大" userId="37b29b68-f220-4258-8fb2-9be4151bf417" providerId="ADAL" clId="{868CCF31-D608-4C59-9FCF-F67D099E31F5}" dt="2022-03-07T09:29:35.270" v="540" actId="1076"/>
          <ac:spMkLst>
            <pc:docMk/>
            <pc:sldMk cId="779272600" sldId="258"/>
            <ac:spMk id="9" creationId="{AC79046E-3E38-4380-99C2-0AD299210787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0" creationId="{D58F78BD-90E5-4A5B-8E49-D04D48C007E6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1" creationId="{B17A69C5-AA6C-4ACD-832B-38BB8B69519C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2" creationId="{4B537B4C-530D-43BB-8F19-78A7A4E72B98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3" creationId="{3ACF1F5B-7192-4DF9-A4D5-C55D962BB6BC}"/>
          </ac:spMkLst>
        </pc:spChg>
      </pc:sldChg>
    </pc:docChg>
  </pc:docChgLst>
  <pc:docChgLst>
    <pc:chgData name="野戸　彰大" userId="37b29b68-f220-4258-8fb2-9be4151bf417" providerId="ADAL" clId="{5B2D973E-FE04-439F-9537-3461A46A589B}"/>
    <pc:docChg chg="custSel addSld delSld modSld">
      <pc:chgData name="野戸　彰大" userId="37b29b68-f220-4258-8fb2-9be4151bf417" providerId="ADAL" clId="{5B2D973E-FE04-439F-9537-3461A46A589B}" dt="2022-03-07T07:12:25.398" v="1104" actId="20577"/>
      <pc:docMkLst>
        <pc:docMk/>
      </pc:docMkLst>
      <pc:sldChg chg="addSp delSp modSp new mod">
        <pc:chgData name="野戸　彰大" userId="37b29b68-f220-4258-8fb2-9be4151bf417" providerId="ADAL" clId="{5B2D973E-FE04-439F-9537-3461A46A589B}" dt="2022-03-07T06:31:43.650" v="526" actId="20577"/>
        <pc:sldMkLst>
          <pc:docMk/>
          <pc:sldMk cId="3099766958" sldId="256"/>
        </pc:sldMkLst>
        <pc:spChg chg="del">
          <ac:chgData name="野戸　彰大" userId="37b29b68-f220-4258-8fb2-9be4151bf417" providerId="ADAL" clId="{5B2D973E-FE04-439F-9537-3461A46A589B}" dt="2022-03-07T06:22:55.361" v="3" actId="478"/>
          <ac:spMkLst>
            <pc:docMk/>
            <pc:sldMk cId="3099766958" sldId="256"/>
            <ac:spMk id="2" creationId="{C11C5E2D-C24C-4AC0-835B-8251E76A16E8}"/>
          </ac:spMkLst>
        </pc:spChg>
        <pc:spChg chg="del">
          <ac:chgData name="野戸　彰大" userId="37b29b68-f220-4258-8fb2-9be4151bf417" providerId="ADAL" clId="{5B2D973E-FE04-439F-9537-3461A46A589B}" dt="2022-03-07T06:22:57.961" v="4" actId="478"/>
          <ac:spMkLst>
            <pc:docMk/>
            <pc:sldMk cId="3099766958" sldId="256"/>
            <ac:spMk id="3" creationId="{E052C4BF-0539-4004-82CA-5B0FB3D08372}"/>
          </ac:spMkLst>
        </pc:spChg>
        <pc:spChg chg="add mod">
          <ac:chgData name="野戸　彰大" userId="37b29b68-f220-4258-8fb2-9be4151bf417" providerId="ADAL" clId="{5B2D973E-FE04-439F-9537-3461A46A589B}" dt="2022-03-07T06:27:49.540" v="235" actId="1076"/>
          <ac:spMkLst>
            <pc:docMk/>
            <pc:sldMk cId="3099766958" sldId="256"/>
            <ac:spMk id="4" creationId="{4BA43DF7-2DD2-404E-A2D9-6236FCDB91AC}"/>
          </ac:spMkLst>
        </pc:spChg>
        <pc:spChg chg="add mod">
          <ac:chgData name="野戸　彰大" userId="37b29b68-f220-4258-8fb2-9be4151bf417" providerId="ADAL" clId="{5B2D973E-FE04-439F-9537-3461A46A589B}" dt="2022-03-07T06:31:43.650" v="526" actId="20577"/>
          <ac:spMkLst>
            <pc:docMk/>
            <pc:sldMk cId="3099766958" sldId="256"/>
            <ac:spMk id="5" creationId="{1F1CC3E3-A9E3-4FF8-B7AF-5A1B6F81EA76}"/>
          </ac:spMkLst>
        </pc:spChg>
      </pc:sldChg>
      <pc:sldChg chg="add del">
        <pc:chgData name="野戸　彰大" userId="37b29b68-f220-4258-8fb2-9be4151bf417" providerId="ADAL" clId="{5B2D973E-FE04-439F-9537-3461A46A589B}" dt="2022-03-07T06:22:51.408" v="2" actId="2696"/>
        <pc:sldMkLst>
          <pc:docMk/>
          <pc:sldMk cId="1403316142" sldId="257"/>
        </pc:sldMkLst>
      </pc:sldChg>
      <pc:sldChg chg="addSp modSp add mod">
        <pc:chgData name="野戸　彰大" userId="37b29b68-f220-4258-8fb2-9be4151bf417" providerId="ADAL" clId="{5B2D973E-FE04-439F-9537-3461A46A589B}" dt="2022-03-07T07:12:25.398" v="1104" actId="20577"/>
        <pc:sldMkLst>
          <pc:docMk/>
          <pc:sldMk cId="3942515468" sldId="257"/>
        </pc:sldMkLst>
        <pc:spChg chg="add mod">
          <ac:chgData name="野戸　彰大" userId="37b29b68-f220-4258-8fb2-9be4151bf417" providerId="ADAL" clId="{5B2D973E-FE04-439F-9537-3461A46A589B}" dt="2022-03-07T06:32:34.663" v="577" actId="1076"/>
          <ac:spMkLst>
            <pc:docMk/>
            <pc:sldMk cId="3942515468" sldId="257"/>
            <ac:spMk id="2" creationId="{D66E61A2-BB78-43B1-A744-ABB7E3D6EC4C}"/>
          </ac:spMkLst>
        </pc:spChg>
        <pc:spChg chg="add mod">
          <ac:chgData name="野戸　彰大" userId="37b29b68-f220-4258-8fb2-9be4151bf417" providerId="ADAL" clId="{5B2D973E-FE04-439F-9537-3461A46A589B}" dt="2022-03-07T07:12:25.398" v="1104" actId="20577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5B2D973E-FE04-439F-9537-3461A46A589B}" dt="2022-03-07T06:43:18.225" v="920" actId="20577"/>
          <ac:spMkLst>
            <pc:docMk/>
            <pc:sldMk cId="3942515468" sldId="257"/>
            <ac:spMk id="4" creationId="{0C7E70E6-005E-4412-9596-52F0094E0A45}"/>
          </ac:spMkLst>
        </pc:spChg>
      </pc:sldChg>
      <pc:sldMasterChg chg="addSldLayout">
        <pc:chgData name="野戸　彰大" userId="37b29b68-f220-4258-8fb2-9be4151bf417" providerId="ADAL" clId="{5B2D973E-FE04-439F-9537-3461A46A589B}" dt="2022-03-07T06:22:43.832" v="0" actId="680"/>
        <pc:sldMasterMkLst>
          <pc:docMk/>
          <pc:sldMasterMk cId="3934508902" sldId="2147483648"/>
        </pc:sldMasterMkLst>
        <pc:sldLayoutChg chg="add">
          <pc:chgData name="野戸　彰大" userId="37b29b68-f220-4258-8fb2-9be4151bf417" providerId="ADAL" clId="{5B2D973E-FE04-439F-9537-3461A46A589B}" dt="2022-03-07T06:22:43.832" v="0" actId="680"/>
          <pc:sldLayoutMkLst>
            <pc:docMk/>
            <pc:sldMasterMk cId="3934508902" sldId="2147483648"/>
            <pc:sldLayoutMk cId="341070249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CBA1D-6519-44B7-9110-972C2416F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83FA18-1B6A-46A8-89A8-EAD3CCEB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07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A43DF7-2DD2-404E-A2D9-6236FCDB91AC}"/>
              </a:ext>
            </a:extLst>
          </p:cNvPr>
          <p:cNvSpPr txBox="1"/>
          <p:nvPr/>
        </p:nvSpPr>
        <p:spPr>
          <a:xfrm>
            <a:off x="772357" y="896645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  <a:r>
              <a:rPr kumimoji="1" lang="en-US" altLang="ja-JP" dirty="0"/>
              <a:t>		</a:t>
            </a:r>
            <a:r>
              <a:rPr kumimoji="1" lang="ja-JP" altLang="en-US" dirty="0"/>
              <a:t>就活，その他アピール・紹介用</a:t>
            </a:r>
            <a:endParaRPr kumimoji="1" lang="en-US" altLang="ja-JP" dirty="0"/>
          </a:p>
          <a:p>
            <a:r>
              <a:rPr lang="ja-JP" altLang="en-US" dirty="0"/>
              <a:t>ターゲット</a:t>
            </a:r>
            <a:r>
              <a:rPr lang="en-US" altLang="ja-JP" dirty="0"/>
              <a:t>	</a:t>
            </a:r>
            <a:r>
              <a:rPr lang="ja-JP" altLang="en-US" dirty="0"/>
              <a:t>企業，面接官</a:t>
            </a:r>
            <a:endParaRPr lang="en-US" altLang="ja-JP" dirty="0"/>
          </a:p>
          <a:p>
            <a:r>
              <a:rPr kumimoji="1" lang="ja-JP" altLang="en-US" dirty="0"/>
              <a:t>コンセプト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シンプル，特徴・実力・気質がわかる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1CC3E3-A9E3-4FF8-B7AF-5A1B6F81EA76}"/>
              </a:ext>
            </a:extLst>
          </p:cNvPr>
          <p:cNvSpPr txBox="1"/>
          <p:nvPr/>
        </p:nvSpPr>
        <p:spPr>
          <a:xfrm>
            <a:off x="772357" y="302876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作品，実績，何をやったのか</a:t>
            </a:r>
            <a:r>
              <a:rPr lang="en-US" altLang="ja-JP" dirty="0"/>
              <a:t>(</a:t>
            </a:r>
            <a:r>
              <a:rPr lang="ja-JP" altLang="en-US" dirty="0"/>
              <a:t>役職</a:t>
            </a:r>
            <a:r>
              <a:rPr lang="en-US" altLang="ja-JP" dirty="0"/>
              <a:t>)</a:t>
            </a:r>
            <a:r>
              <a:rPr lang="ja-JP" altLang="en-US" dirty="0"/>
              <a:t>，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本人の気質が垣間見えるデザイン</a:t>
            </a:r>
            <a:endParaRPr kumimoji="1" lang="en-US" altLang="ja-JP" dirty="0"/>
          </a:p>
          <a:p>
            <a:r>
              <a:rPr kumimoji="1" lang="ja-JP" altLang="en-US" dirty="0"/>
              <a:t>不要なもの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自己イメージの妨げになるもの，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自己アピール，実績等に</a:t>
            </a:r>
            <a:r>
              <a:rPr lang="ja-JP" altLang="en-US" dirty="0"/>
              <a:t>全く関係ないもの，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97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488272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</a:t>
            </a:r>
            <a:r>
              <a:rPr lang="en-US" altLang="ja-JP" sz="2000" dirty="0"/>
              <a:t>(</a:t>
            </a:r>
            <a:r>
              <a:rPr lang="ja-JP" altLang="en-US" sz="2000" dirty="0"/>
              <a:t>過度な装飾のないもの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34B4F-5AD1-4D12-A05B-092C31725571}"/>
              </a:ext>
            </a:extLst>
          </p:cNvPr>
          <p:cNvSpPr txBox="1"/>
          <p:nvPr/>
        </p:nvSpPr>
        <p:spPr>
          <a:xfrm>
            <a:off x="754601" y="4126827"/>
            <a:ext cx="6276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作品，実績の羅列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年度別</a:t>
            </a:r>
            <a:r>
              <a:rPr lang="en-US" altLang="ja-JP" dirty="0"/>
              <a:t>or</a:t>
            </a:r>
            <a:r>
              <a:rPr lang="ja-JP" altLang="en-US" dirty="0"/>
              <a:t>学年別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どちらが良いかは検討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ただ羅列しただけではわかりにくい，</a:t>
            </a:r>
            <a:endParaRPr kumimoji="1" lang="en-US" altLang="ja-JP" dirty="0"/>
          </a:p>
          <a:p>
            <a:r>
              <a:rPr kumimoji="1" lang="ja-JP" altLang="en-US" dirty="0"/>
              <a:t>年を経るごとの成長，変化による就職後の見込みを見せる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754602" y="1643849"/>
            <a:ext cx="790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サイトの背景，デザイン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本人の気質，価値観がわかる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F02DF-C091-4519-88D1-B2630C9743D7}"/>
              </a:ext>
            </a:extLst>
          </p:cNvPr>
          <p:cNvSpPr txBox="1"/>
          <p:nvPr/>
        </p:nvSpPr>
        <p:spPr>
          <a:xfrm>
            <a:off x="754602" y="224624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r>
              <a:rPr lang="ja-JP" altLang="en-US" dirty="0"/>
              <a:t>　　生年月日</a:t>
            </a:r>
            <a:endParaRPr lang="en-US" altLang="ja-JP" dirty="0"/>
          </a:p>
          <a:p>
            <a:r>
              <a:rPr lang="ja-JP" altLang="en-US" dirty="0"/>
              <a:t>　　学歴</a:t>
            </a:r>
            <a:endParaRPr lang="en-US" altLang="ja-JP" dirty="0"/>
          </a:p>
          <a:p>
            <a:r>
              <a:rPr lang="ja-JP" altLang="en-US" dirty="0"/>
              <a:t>　　性別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251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DA6B7B-3EA4-447F-B3A4-7B1474B43572}"/>
              </a:ext>
            </a:extLst>
          </p:cNvPr>
          <p:cNvSpPr txBox="1"/>
          <p:nvPr/>
        </p:nvSpPr>
        <p:spPr>
          <a:xfrm>
            <a:off x="426128" y="301840"/>
            <a:ext cx="6013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サイトの仕様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一番上に本人の情報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作品，実績の羅列は</a:t>
            </a:r>
            <a:r>
              <a:rPr lang="en-US" altLang="ja-JP" dirty="0" err="1"/>
              <a:t>UnityRoom</a:t>
            </a:r>
            <a:r>
              <a:rPr lang="ja-JP" altLang="en-US" dirty="0"/>
              <a:t>がベース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規則正しく並べられていて，作品がわかりやすい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背景は目立たず，そして見やすい色に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7D0F21-2F46-4AC8-9538-9F6D1AEE3832}"/>
              </a:ext>
            </a:extLst>
          </p:cNvPr>
          <p:cNvSpPr/>
          <p:nvPr/>
        </p:nvSpPr>
        <p:spPr>
          <a:xfrm>
            <a:off x="580049" y="2902994"/>
            <a:ext cx="6889072" cy="342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A1638-CD42-4D0B-9ABA-FD01EB3FB06B}"/>
              </a:ext>
            </a:extLst>
          </p:cNvPr>
          <p:cNvSpPr/>
          <p:nvPr/>
        </p:nvSpPr>
        <p:spPr>
          <a:xfrm>
            <a:off x="2068497" y="3994950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3E990C-3CE3-4EF7-8F7B-82DB91F7B203}"/>
              </a:ext>
            </a:extLst>
          </p:cNvPr>
          <p:cNvSpPr/>
          <p:nvPr/>
        </p:nvSpPr>
        <p:spPr>
          <a:xfrm>
            <a:off x="3046541" y="399494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0B68DD-EFEA-4E7A-A86F-D29F71233B4D}"/>
              </a:ext>
            </a:extLst>
          </p:cNvPr>
          <p:cNvSpPr/>
          <p:nvPr/>
        </p:nvSpPr>
        <p:spPr>
          <a:xfrm>
            <a:off x="4024585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79046E-3E38-4380-99C2-0AD299210787}"/>
              </a:ext>
            </a:extLst>
          </p:cNvPr>
          <p:cNvSpPr/>
          <p:nvPr/>
        </p:nvSpPr>
        <p:spPr>
          <a:xfrm>
            <a:off x="5002629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8F78BD-90E5-4A5B-8E49-D04D48C007E6}"/>
              </a:ext>
            </a:extLst>
          </p:cNvPr>
          <p:cNvSpPr/>
          <p:nvPr/>
        </p:nvSpPr>
        <p:spPr>
          <a:xfrm>
            <a:off x="2068497" y="515791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A69C5-AA6C-4ACD-832B-38BB8B69519C}"/>
              </a:ext>
            </a:extLst>
          </p:cNvPr>
          <p:cNvSpPr/>
          <p:nvPr/>
        </p:nvSpPr>
        <p:spPr>
          <a:xfrm>
            <a:off x="3046541" y="5157916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537B4C-530D-43BB-8F19-78A7A4E72B98}"/>
              </a:ext>
            </a:extLst>
          </p:cNvPr>
          <p:cNvSpPr/>
          <p:nvPr/>
        </p:nvSpPr>
        <p:spPr>
          <a:xfrm>
            <a:off x="4024585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CF1F5B-7192-4DF9-A4D5-C55D962BB6BC}"/>
              </a:ext>
            </a:extLst>
          </p:cNvPr>
          <p:cNvSpPr/>
          <p:nvPr/>
        </p:nvSpPr>
        <p:spPr>
          <a:xfrm>
            <a:off x="5002629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</p:spTree>
    <p:extLst>
      <p:ext uri="{BB962C8B-B14F-4D97-AF65-F5344CB8AC3E}">
        <p14:creationId xmlns:p14="http://schemas.microsoft.com/office/powerpoint/2010/main" val="77927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190</Words>
  <Application>Microsoft Office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1</cp:revision>
  <dcterms:created xsi:type="dcterms:W3CDTF">2022-03-07T06:22:35Z</dcterms:created>
  <dcterms:modified xsi:type="dcterms:W3CDTF">2022-03-07T09:29:56Z</dcterms:modified>
</cp:coreProperties>
</file>