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59" r:id="rId3"/>
    <p:sldId id="257" r:id="rId4"/>
    <p:sldId id="258"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6F81DAA2-F0D6-4BB9-B088-A32355938EF6}" type="datetimeFigureOut">
              <a:rPr lang="en-US" smtClean="0"/>
              <a:pPr/>
              <a:t>2/26/2014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36EE7668-2074-475F-800A-B932C13F638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81DAA2-F0D6-4BB9-B088-A32355938EF6}" type="datetimeFigureOut">
              <a:rPr lang="en-US" smtClean="0"/>
              <a:pPr/>
              <a:t>2/26/2014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E7668-2074-475F-800A-B932C13F638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81DAA2-F0D6-4BB9-B088-A32355938EF6}" type="datetimeFigureOut">
              <a:rPr lang="en-US" smtClean="0"/>
              <a:pPr/>
              <a:t>2/26/2014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E7668-2074-475F-800A-B932C13F638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6F81DAA2-F0D6-4BB9-B088-A32355938EF6}" type="datetimeFigureOut">
              <a:rPr lang="en-US" smtClean="0"/>
              <a:pPr/>
              <a:t>2/26/2014</a:t>
            </a:fld>
            <a:endParaRPr lang="en-US"/>
          </a:p>
        </p:txBody>
      </p:sp>
      <p:sp>
        <p:nvSpPr>
          <p:cNvPr id="9" name="Slide Number Placeholder 8"/>
          <p:cNvSpPr>
            <a:spLocks noGrp="1"/>
          </p:cNvSpPr>
          <p:nvPr>
            <p:ph type="sldNum" sz="quarter" idx="15"/>
          </p:nvPr>
        </p:nvSpPr>
        <p:spPr/>
        <p:txBody>
          <a:bodyPr rtlCol="0"/>
          <a:lstStyle/>
          <a:p>
            <a:fld id="{36EE7668-2074-475F-800A-B932C13F6381}"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6F81DAA2-F0D6-4BB9-B088-A32355938EF6}" type="datetimeFigureOut">
              <a:rPr lang="en-US" smtClean="0"/>
              <a:pPr/>
              <a:t>2/26/2014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36EE7668-2074-475F-800A-B932C13F638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F81DAA2-F0D6-4BB9-B088-A32355938EF6}" type="datetimeFigureOut">
              <a:rPr lang="en-US" smtClean="0"/>
              <a:pPr/>
              <a:t>2/26/2014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EE7668-2074-475F-800A-B932C13F6381}"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6F81DAA2-F0D6-4BB9-B088-A32355938EF6}" type="datetimeFigureOut">
              <a:rPr lang="en-US" smtClean="0"/>
              <a:pPr/>
              <a:t>2/26/2014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EE7668-2074-475F-800A-B932C13F6381}"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6F81DAA2-F0D6-4BB9-B088-A32355938EF6}" type="datetimeFigureOut">
              <a:rPr lang="en-US" smtClean="0"/>
              <a:pPr/>
              <a:t>2/26/2014</a:t>
            </a:fld>
            <a:endParaRPr lang="en-US"/>
          </a:p>
        </p:txBody>
      </p:sp>
      <p:sp>
        <p:nvSpPr>
          <p:cNvPr id="7" name="Slide Number Placeholder 6"/>
          <p:cNvSpPr>
            <a:spLocks noGrp="1"/>
          </p:cNvSpPr>
          <p:nvPr>
            <p:ph type="sldNum" sz="quarter" idx="11"/>
          </p:nvPr>
        </p:nvSpPr>
        <p:spPr/>
        <p:txBody>
          <a:bodyPr rtlCol="0"/>
          <a:lstStyle/>
          <a:p>
            <a:fld id="{36EE7668-2074-475F-800A-B932C13F6381}"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81DAA2-F0D6-4BB9-B088-A32355938EF6}" type="datetimeFigureOut">
              <a:rPr lang="en-US" smtClean="0"/>
              <a:pPr/>
              <a:t>2/26/2014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EE7668-2074-475F-800A-B932C13F638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6F81DAA2-F0D6-4BB9-B088-A32355938EF6}" type="datetimeFigureOut">
              <a:rPr lang="en-US" smtClean="0"/>
              <a:pPr/>
              <a:t>2/26/2014</a:t>
            </a:fld>
            <a:endParaRPr lang="en-US"/>
          </a:p>
        </p:txBody>
      </p:sp>
      <p:sp>
        <p:nvSpPr>
          <p:cNvPr id="22" name="Slide Number Placeholder 21"/>
          <p:cNvSpPr>
            <a:spLocks noGrp="1"/>
          </p:cNvSpPr>
          <p:nvPr>
            <p:ph type="sldNum" sz="quarter" idx="15"/>
          </p:nvPr>
        </p:nvSpPr>
        <p:spPr/>
        <p:txBody>
          <a:bodyPr rtlCol="0"/>
          <a:lstStyle/>
          <a:p>
            <a:fld id="{36EE7668-2074-475F-800A-B932C13F6381}"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6F81DAA2-F0D6-4BB9-B088-A32355938EF6}" type="datetimeFigureOut">
              <a:rPr lang="en-US" smtClean="0"/>
              <a:pPr/>
              <a:t>2/26/2014</a:t>
            </a:fld>
            <a:endParaRPr lang="en-US"/>
          </a:p>
        </p:txBody>
      </p:sp>
      <p:sp>
        <p:nvSpPr>
          <p:cNvPr id="18" name="Slide Number Placeholder 17"/>
          <p:cNvSpPr>
            <a:spLocks noGrp="1"/>
          </p:cNvSpPr>
          <p:nvPr>
            <p:ph type="sldNum" sz="quarter" idx="11"/>
          </p:nvPr>
        </p:nvSpPr>
        <p:spPr/>
        <p:txBody>
          <a:bodyPr rtlCol="0"/>
          <a:lstStyle/>
          <a:p>
            <a:fld id="{36EE7668-2074-475F-800A-B932C13F6381}"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F81DAA2-F0D6-4BB9-B088-A32355938EF6}" type="datetimeFigureOut">
              <a:rPr lang="en-US" smtClean="0"/>
              <a:pPr/>
              <a:t>2/26/2014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6EE7668-2074-475F-800A-B932C13F638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81000"/>
            <a:ext cx="8610600" cy="1828800"/>
          </a:xfrm>
        </p:spPr>
        <p:txBody>
          <a:bodyPr>
            <a:normAutofit fontScale="90000"/>
          </a:bodyPr>
          <a:lstStyle/>
          <a:p>
            <a:pPr algn="ctr"/>
            <a:r>
              <a:rPr lang="en-US" sz="2700" dirty="0" smtClean="0">
                <a:latin typeface="Ravie" pitchFamily="82" charset="0"/>
              </a:rPr>
              <a:t>Team Work Assignment OOP </a:t>
            </a:r>
            <a:r>
              <a:rPr lang="en-US" sz="2700" dirty="0" smtClean="0">
                <a:latin typeface="Ravie" pitchFamily="82" charset="0"/>
              </a:rPr>
              <a:t>Programming</a:t>
            </a:r>
            <a:r>
              <a:rPr lang="en-US" sz="2700" dirty="0" smtClean="0">
                <a:latin typeface="Ravie" pitchFamily="82" charset="0"/>
              </a:rPr>
              <a:t/>
            </a:r>
            <a:br>
              <a:rPr lang="en-US" sz="2700" dirty="0" smtClean="0">
                <a:latin typeface="Ravie" pitchFamily="82" charset="0"/>
              </a:rPr>
            </a:br>
            <a:r>
              <a:rPr lang="en-US" sz="2700" dirty="0" smtClean="0">
                <a:latin typeface="Ravie" pitchFamily="82" charset="0"/>
              </a:rPr>
              <a:t>Role – Playing Game </a:t>
            </a:r>
            <a:br>
              <a:rPr lang="en-US" sz="2700" dirty="0" smtClean="0">
                <a:latin typeface="Ravie" pitchFamily="82" charset="0"/>
              </a:rPr>
            </a:br>
            <a:r>
              <a:rPr lang="en-US" dirty="0" smtClean="0"/>
              <a:t/>
            </a:r>
            <a:br>
              <a:rPr lang="en-US" dirty="0" smtClean="0"/>
            </a:br>
            <a:r>
              <a:rPr lang="en-US" dirty="0" smtClean="0">
                <a:latin typeface="Ravie" pitchFamily="82" charset="0"/>
              </a:rPr>
              <a:t>Team “ </a:t>
            </a:r>
            <a:r>
              <a:rPr lang="en-US" dirty="0" err="1" smtClean="0">
                <a:latin typeface="Ravie" pitchFamily="82" charset="0"/>
              </a:rPr>
              <a:t>Grasshoper</a:t>
            </a:r>
            <a:r>
              <a:rPr lang="en-US" dirty="0" smtClean="0">
                <a:latin typeface="Ravie" pitchFamily="82" charset="0"/>
              </a:rPr>
              <a:t> </a:t>
            </a:r>
            <a:r>
              <a:rPr lang="en-US" dirty="0" smtClean="0">
                <a:latin typeface="Ravie" pitchFamily="82" charset="0"/>
              </a:rPr>
              <a:t>”</a:t>
            </a:r>
            <a:endParaRPr lang="en-US" dirty="0"/>
          </a:p>
        </p:txBody>
      </p:sp>
      <p:sp>
        <p:nvSpPr>
          <p:cNvPr id="3" name="Subtitle 2"/>
          <p:cNvSpPr>
            <a:spLocks noGrp="1"/>
          </p:cNvSpPr>
          <p:nvPr>
            <p:ph type="subTitle" idx="1"/>
          </p:nvPr>
        </p:nvSpPr>
        <p:spPr>
          <a:xfrm>
            <a:off x="2590800" y="2743200"/>
            <a:ext cx="5867400" cy="4114800"/>
          </a:xfrm>
        </p:spPr>
        <p:txBody>
          <a:bodyPr>
            <a:normAutofit/>
          </a:bodyPr>
          <a:lstStyle/>
          <a:p>
            <a:r>
              <a:rPr lang="en-US" sz="1400" b="0" i="1" dirty="0" smtClean="0">
                <a:latin typeface="Arial" pitchFamily="34" charset="0"/>
                <a:cs typeface="Arial" pitchFamily="34" charset="0"/>
              </a:rPr>
              <a:t>Participants</a:t>
            </a:r>
            <a:r>
              <a:rPr lang="en-US" sz="1400" b="0" i="1" dirty="0" smtClean="0">
                <a:latin typeface="Arial" pitchFamily="34" charset="0"/>
                <a:cs typeface="Arial" pitchFamily="34" charset="0"/>
              </a:rPr>
              <a:t>:</a:t>
            </a:r>
            <a:endParaRPr lang="en-US" sz="1400" b="0" i="1" dirty="0" smtClean="0">
              <a:latin typeface="Arial" pitchFamily="34" charset="0"/>
              <a:cs typeface="Arial" pitchFamily="34" charset="0"/>
            </a:endParaRPr>
          </a:p>
          <a:p>
            <a:endParaRPr lang="en-US" sz="900" b="0" dirty="0" smtClean="0">
              <a:latin typeface="Arial" pitchFamily="34" charset="0"/>
              <a:cs typeface="Arial" pitchFamily="34" charset="0"/>
            </a:endParaRPr>
          </a:p>
          <a:p>
            <a:r>
              <a:rPr lang="bg-BG" sz="1400" b="0" dirty="0" smtClean="0">
                <a:latin typeface="Arial" pitchFamily="34" charset="0"/>
                <a:cs typeface="Arial" pitchFamily="34" charset="0"/>
              </a:rPr>
              <a:t>Нина Петкова</a:t>
            </a:r>
            <a:r>
              <a:rPr lang="en-US" sz="1400" b="0" dirty="0" smtClean="0">
                <a:latin typeface="Arial" pitchFamily="34" charset="0"/>
                <a:cs typeface="Arial" pitchFamily="34" charset="0"/>
              </a:rPr>
              <a:t> – </a:t>
            </a:r>
            <a:r>
              <a:rPr lang="en-US" sz="1400" b="0" dirty="0" smtClean="0">
                <a:latin typeface="Arial" pitchFamily="34" charset="0"/>
                <a:cs typeface="Arial" pitchFamily="34" charset="0"/>
              </a:rPr>
              <a:t>nina75</a:t>
            </a:r>
          </a:p>
          <a:p>
            <a:r>
              <a:rPr lang="bg-BG" sz="1400" b="0" dirty="0" smtClean="0">
                <a:latin typeface="Arial" pitchFamily="34" charset="0"/>
                <a:cs typeface="Arial" pitchFamily="34" charset="0"/>
              </a:rPr>
              <a:t>Пламен Пенчев – </a:t>
            </a:r>
            <a:r>
              <a:rPr lang="en-US" sz="1400" b="0" dirty="0" smtClean="0">
                <a:latin typeface="Arial" pitchFamily="34" charset="0"/>
                <a:cs typeface="Arial" pitchFamily="34" charset="0"/>
              </a:rPr>
              <a:t>Burned</a:t>
            </a:r>
          </a:p>
          <a:p>
            <a:r>
              <a:rPr lang="bg-BG" sz="1400" b="0" dirty="0" smtClean="0">
                <a:latin typeface="Arial" pitchFamily="34" charset="0"/>
                <a:cs typeface="Arial" pitchFamily="34" charset="0"/>
              </a:rPr>
              <a:t>Динко </a:t>
            </a:r>
            <a:r>
              <a:rPr lang="bg-BG" sz="1400" b="0" dirty="0" smtClean="0">
                <a:latin typeface="Arial" pitchFamily="34" charset="0"/>
                <a:cs typeface="Arial" pitchFamily="34" charset="0"/>
              </a:rPr>
              <a:t>Кръстев</a:t>
            </a:r>
            <a:r>
              <a:rPr lang="en-US" sz="1400" b="0" dirty="0" smtClean="0">
                <a:latin typeface="Arial" pitchFamily="34" charset="0"/>
                <a:cs typeface="Arial" pitchFamily="34" charset="0"/>
              </a:rPr>
              <a:t> – </a:t>
            </a:r>
            <a:r>
              <a:rPr lang="en-US" sz="1400" b="0" dirty="0" err="1" smtClean="0">
                <a:latin typeface="Arial" pitchFamily="34" charset="0"/>
                <a:cs typeface="Arial" pitchFamily="34" charset="0"/>
              </a:rPr>
              <a:t>DinkoK</a:t>
            </a:r>
            <a:endParaRPr lang="en-US" sz="1400" b="0" dirty="0" smtClean="0">
              <a:latin typeface="Arial" pitchFamily="34" charset="0"/>
              <a:cs typeface="Arial" pitchFamily="34" charset="0"/>
            </a:endParaRPr>
          </a:p>
          <a:p>
            <a:r>
              <a:rPr lang="bg-BG" sz="1400" b="0" dirty="0" smtClean="0">
                <a:latin typeface="Arial" pitchFamily="34" charset="0"/>
                <a:cs typeface="Arial" pitchFamily="34" charset="0"/>
              </a:rPr>
              <a:t>Александър Николов </a:t>
            </a:r>
            <a:r>
              <a:rPr lang="en-US" sz="1400" b="0" dirty="0" smtClean="0">
                <a:latin typeface="Arial" pitchFamily="34" charset="0"/>
                <a:cs typeface="Arial" pitchFamily="34" charset="0"/>
              </a:rPr>
              <a:t>–</a:t>
            </a:r>
            <a:r>
              <a:rPr lang="bg-BG" sz="1400" b="0" dirty="0" smtClean="0">
                <a:latin typeface="Arial" pitchFamily="34" charset="0"/>
                <a:cs typeface="Arial" pitchFamily="34" charset="0"/>
              </a:rPr>
              <a:t> </a:t>
            </a:r>
            <a:r>
              <a:rPr lang="en-US" sz="1400" b="0" dirty="0" smtClean="0">
                <a:latin typeface="Arial" pitchFamily="34" charset="0"/>
                <a:cs typeface="Arial" pitchFamily="34" charset="0"/>
              </a:rPr>
              <a:t>redOne</a:t>
            </a:r>
          </a:p>
          <a:p>
            <a:r>
              <a:rPr lang="bg-BG" sz="1400" b="0" dirty="0" smtClean="0">
                <a:latin typeface="Arial" pitchFamily="34" charset="0"/>
                <a:cs typeface="Arial" pitchFamily="34" charset="0"/>
              </a:rPr>
              <a:t>Антонио </a:t>
            </a:r>
            <a:r>
              <a:rPr lang="bg-BG" sz="1400" b="0" dirty="0" smtClean="0">
                <a:latin typeface="Arial" pitchFamily="34" charset="0"/>
                <a:cs typeface="Arial" pitchFamily="34" charset="0"/>
              </a:rPr>
              <a:t>Маринов</a:t>
            </a:r>
            <a:r>
              <a:rPr lang="en-US" sz="1400" b="0" dirty="0" smtClean="0">
                <a:latin typeface="Arial" pitchFamily="34" charset="0"/>
                <a:cs typeface="Arial" pitchFamily="34" charset="0"/>
              </a:rPr>
              <a:t> – </a:t>
            </a:r>
            <a:r>
              <a:rPr lang="en-US" sz="1400" b="0" dirty="0" err="1" smtClean="0">
                <a:latin typeface="Arial" pitchFamily="34" charset="0"/>
                <a:cs typeface="Arial" pitchFamily="34" charset="0"/>
              </a:rPr>
              <a:t>Nottyy</a:t>
            </a:r>
            <a:endParaRPr lang="en-US" sz="1400" b="0" dirty="0" smtClean="0">
              <a:latin typeface="Arial" pitchFamily="34" charset="0"/>
              <a:cs typeface="Arial" pitchFamily="34" charset="0"/>
            </a:endParaRPr>
          </a:p>
          <a:p>
            <a:r>
              <a:rPr lang="bg-BG" sz="1400" b="0" dirty="0" smtClean="0">
                <a:latin typeface="Arial" pitchFamily="34" charset="0"/>
                <a:cs typeface="Arial" pitchFamily="34" charset="0"/>
              </a:rPr>
              <a:t>Антоний </a:t>
            </a:r>
            <a:r>
              <a:rPr lang="bg-BG" sz="1400" b="0" dirty="0" err="1" smtClean="0">
                <a:latin typeface="Arial" pitchFamily="34" charset="0"/>
                <a:cs typeface="Arial" pitchFamily="34" charset="0"/>
              </a:rPr>
              <a:t>Зюмбюлев</a:t>
            </a:r>
            <a:r>
              <a:rPr lang="bg-BG" sz="1400" b="0" dirty="0" smtClean="0">
                <a:latin typeface="Arial" pitchFamily="34" charset="0"/>
                <a:cs typeface="Arial" pitchFamily="34" charset="0"/>
              </a:rPr>
              <a:t> </a:t>
            </a:r>
            <a:r>
              <a:rPr lang="en-US" sz="1400" b="0" dirty="0" smtClean="0">
                <a:latin typeface="Arial" pitchFamily="34" charset="0"/>
                <a:cs typeface="Arial" pitchFamily="34" charset="0"/>
              </a:rPr>
              <a:t>– </a:t>
            </a:r>
            <a:r>
              <a:rPr lang="en-US" sz="1400" b="0" dirty="0" smtClean="0">
                <a:latin typeface="Arial" pitchFamily="34" charset="0"/>
                <a:cs typeface="Arial" pitchFamily="34" charset="0"/>
              </a:rPr>
              <a:t>antonious7</a:t>
            </a:r>
            <a:endParaRPr lang="en-US" sz="1400" b="0" dirty="0" smtClean="0">
              <a:latin typeface="Arial" pitchFamily="34" charset="0"/>
              <a:cs typeface="Arial" pitchFamily="34" charset="0"/>
            </a:endParaRPr>
          </a:p>
          <a:p>
            <a:r>
              <a:rPr lang="bg-BG" sz="1400" b="0" dirty="0" smtClean="0">
                <a:latin typeface="Arial" pitchFamily="34" charset="0"/>
                <a:cs typeface="Arial" pitchFamily="34" charset="0"/>
              </a:rPr>
              <a:t>Васил </a:t>
            </a:r>
            <a:r>
              <a:rPr lang="bg-BG" sz="1400" b="0" dirty="0" smtClean="0">
                <a:latin typeface="Arial" pitchFamily="34" charset="0"/>
                <a:cs typeface="Arial" pitchFamily="34" charset="0"/>
              </a:rPr>
              <a:t>Профиров – </a:t>
            </a:r>
            <a:r>
              <a:rPr lang="en-US" sz="1400" b="0" dirty="0" err="1" smtClean="0">
                <a:latin typeface="Arial" pitchFamily="34" charset="0"/>
                <a:cs typeface="Arial" pitchFamily="34" charset="0"/>
              </a:rPr>
              <a:t>V.Profirov</a:t>
            </a:r>
            <a:endParaRPr lang="en-US" sz="1400" b="0" dirty="0" smtClean="0">
              <a:latin typeface="Arial" pitchFamily="34" charset="0"/>
              <a:cs typeface="Arial" pitchFamily="34" charset="0"/>
            </a:endParaRPr>
          </a:p>
          <a:p>
            <a:r>
              <a:rPr lang="bg-BG" sz="1400" b="0" dirty="0" smtClean="0">
                <a:latin typeface="Arial" pitchFamily="34" charset="0"/>
                <a:cs typeface="Arial" pitchFamily="34" charset="0"/>
              </a:rPr>
              <a:t>Явор Михалйлов – </a:t>
            </a:r>
            <a:r>
              <a:rPr lang="en-US" sz="1400" b="0" dirty="0" err="1" smtClean="0">
                <a:latin typeface="Arial" pitchFamily="34" charset="0"/>
                <a:cs typeface="Arial" pitchFamily="34" charset="0"/>
              </a:rPr>
              <a:t>phreak</a:t>
            </a:r>
            <a:endParaRPr lang="en-US" sz="1400" b="0" dirty="0" smtClean="0">
              <a:latin typeface="Arial" pitchFamily="34" charset="0"/>
              <a:cs typeface="Arial" pitchFamily="34" charset="0"/>
            </a:endParaRPr>
          </a:p>
          <a:p>
            <a:r>
              <a:rPr lang="bg-BG" sz="1400" b="0" dirty="0" smtClean="0">
                <a:latin typeface="Arial" pitchFamily="34" charset="0"/>
                <a:cs typeface="Arial" pitchFamily="34" charset="0"/>
              </a:rPr>
              <a:t>Николай Георгиев – </a:t>
            </a:r>
            <a:r>
              <a:rPr lang="en-US" sz="1400" b="0" dirty="0" err="1" smtClean="0">
                <a:latin typeface="Arial" pitchFamily="34" charset="0"/>
                <a:cs typeface="Arial" pitchFamily="34" charset="0"/>
              </a:rPr>
              <a:t>niki.georgiev</a:t>
            </a:r>
            <a:endParaRPr lang="bg-BG" sz="1400" b="0" dirty="0" smtClean="0">
              <a:latin typeface="Arial" pitchFamily="34" charset="0"/>
              <a:cs typeface="Arial" pitchFamily="34" charset="0"/>
            </a:endParaRPr>
          </a:p>
          <a:p>
            <a:r>
              <a:rPr lang="bg-BG" sz="1400" b="0" dirty="0" smtClean="0">
                <a:latin typeface="Arial" pitchFamily="34" charset="0"/>
                <a:cs typeface="Arial" pitchFamily="34" charset="0"/>
              </a:rPr>
              <a:t>Петко Попов </a:t>
            </a:r>
            <a:r>
              <a:rPr lang="en-US" sz="1400" b="0" dirty="0" smtClean="0">
                <a:latin typeface="Arial" pitchFamily="34" charset="0"/>
                <a:cs typeface="Arial" pitchFamily="34" charset="0"/>
              </a:rPr>
              <a:t>–</a:t>
            </a:r>
            <a:r>
              <a:rPr lang="bg-BG" sz="1400" b="0" dirty="0" smtClean="0">
                <a:latin typeface="Arial" pitchFamily="34" charset="0"/>
                <a:cs typeface="Arial" pitchFamily="34" charset="0"/>
              </a:rPr>
              <a:t> </a:t>
            </a:r>
            <a:r>
              <a:rPr lang="en-US" sz="1400" b="0" dirty="0" err="1" smtClean="0">
                <a:latin typeface="Arial" pitchFamily="34" charset="0"/>
                <a:cs typeface="Arial" pitchFamily="34" charset="0"/>
              </a:rPr>
              <a:t>PetkoP</a:t>
            </a:r>
            <a:endParaRPr lang="en-US" sz="1400" b="0" dirty="0" smtClean="0">
              <a:latin typeface="Arial" pitchFamily="34" charset="0"/>
              <a:cs typeface="Arial" pitchFamily="34" charset="0"/>
            </a:endParaRPr>
          </a:p>
          <a:p>
            <a:r>
              <a:rPr lang="bg-BG" sz="1400" b="0" dirty="0" smtClean="0">
                <a:latin typeface="Arial" pitchFamily="34" charset="0"/>
                <a:cs typeface="Arial" pitchFamily="34" charset="0"/>
              </a:rPr>
              <a:t>Петър Ненов – </a:t>
            </a:r>
            <a:r>
              <a:rPr lang="en-US" sz="1400" b="0" dirty="0" err="1" smtClean="0">
                <a:latin typeface="Arial" pitchFamily="34" charset="0"/>
                <a:cs typeface="Arial" pitchFamily="34" charset="0"/>
              </a:rPr>
              <a:t>pepoto</a:t>
            </a:r>
            <a:endParaRPr lang="bg-BG" sz="1400" b="0" dirty="0" smtClean="0">
              <a:latin typeface="Arial" pitchFamily="34" charset="0"/>
              <a:cs typeface="Arial" pitchFamily="34" charset="0"/>
            </a:endParaRPr>
          </a:p>
          <a:p>
            <a:endParaRPr lang="en-US" dirty="0" smtClean="0"/>
          </a:p>
          <a:p>
            <a:endParaRPr lang="en-US" dirty="0"/>
          </a:p>
        </p:txBody>
      </p:sp>
    </p:spTree>
    <p:extLst>
      <p:ext uri="{BB962C8B-B14F-4D97-AF65-F5344CB8AC3E}">
        <p14:creationId xmlns:p14="http://schemas.microsoft.com/office/powerpoint/2010/main" xmlns="" val="962758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normAutofit/>
          </a:bodyPr>
          <a:lstStyle/>
          <a:p>
            <a:pPr algn="ctr"/>
            <a:r>
              <a:rPr lang="en-US" sz="2400" dirty="0" smtClean="0">
                <a:latin typeface="Ravie" pitchFamily="82" charset="0"/>
              </a:rPr>
              <a:t>Briefly summary about the game:</a:t>
            </a:r>
            <a:endParaRPr lang="en-US" sz="2400" dirty="0">
              <a:latin typeface="Ravie" pitchFamily="82" charset="0"/>
            </a:endParaRPr>
          </a:p>
        </p:txBody>
      </p:sp>
      <p:sp>
        <p:nvSpPr>
          <p:cNvPr id="3" name="Content Placeholder 2"/>
          <p:cNvSpPr>
            <a:spLocks noGrp="1"/>
          </p:cNvSpPr>
          <p:nvPr>
            <p:ph sz="quarter" idx="1"/>
          </p:nvPr>
        </p:nvSpPr>
        <p:spPr>
          <a:xfrm>
            <a:off x="457200" y="1295400"/>
            <a:ext cx="7467600" cy="5178552"/>
          </a:xfrm>
        </p:spPr>
        <p:txBody>
          <a:bodyPr>
            <a:normAutofit fontScale="25000" lnSpcReduction="20000"/>
          </a:bodyPr>
          <a:lstStyle/>
          <a:p>
            <a:r>
              <a:rPr lang="en-US" sz="6400" cap="small" dirty="0" smtClean="0">
                <a:solidFill>
                  <a:schemeClr val="tx2"/>
                </a:solidFill>
                <a:latin typeface="Ravie" pitchFamily="82" charset="0"/>
                <a:ea typeface="+mj-ea"/>
                <a:cs typeface="+mj-cs"/>
              </a:rPr>
              <a:t>Resume:</a:t>
            </a:r>
          </a:p>
          <a:p>
            <a:pPr marL="0" indent="0">
              <a:lnSpc>
                <a:spcPct val="170000"/>
              </a:lnSpc>
              <a:spcAft>
                <a:spcPts val="300"/>
              </a:spcAft>
              <a:buNone/>
            </a:pPr>
            <a:r>
              <a:rPr lang="en-US" sz="2900" dirty="0" smtClean="0">
                <a:latin typeface="Arial" pitchFamily="34" charset="0"/>
                <a:cs typeface="Arial" pitchFamily="34" charset="0"/>
              </a:rPr>
              <a:t>	</a:t>
            </a:r>
            <a:r>
              <a:rPr lang="en-US" sz="6400" dirty="0" smtClean="0">
                <a:latin typeface="Arial" pitchFamily="34" charset="0"/>
                <a:cs typeface="Arial" pitchFamily="34" charset="0"/>
              </a:rPr>
              <a:t>One </a:t>
            </a:r>
            <a:r>
              <a:rPr lang="en-US" sz="6400" dirty="0" smtClean="0">
                <a:latin typeface="Arial" pitchFamily="34" charset="0"/>
                <a:cs typeface="Arial" pitchFamily="34" charset="0"/>
              </a:rPr>
              <a:t>rainy afternoon, </a:t>
            </a:r>
            <a:r>
              <a:rPr lang="en-US" sz="6400" dirty="0" smtClean="0">
                <a:latin typeface="Arial" pitchFamily="34" charset="0"/>
                <a:cs typeface="Arial" pitchFamily="34" charset="0"/>
              </a:rPr>
              <a:t>our grandmother </a:t>
            </a:r>
            <a:r>
              <a:rPr lang="en-US" sz="6400" dirty="0" smtClean="0">
                <a:latin typeface="Arial" pitchFamily="34" charset="0"/>
                <a:cs typeface="Arial" pitchFamily="34" charset="0"/>
              </a:rPr>
              <a:t>has finally decided to bring order in the tense situation in Sofia and put an end the state iniquities and outrages, as walking in front of the Parliament and with bare hands starting to strike at police officers and deputies with whatever she carries in her bag and with herself. She even got far more well prepared because early before she came across </a:t>
            </a:r>
            <a:r>
              <a:rPr lang="en-US" sz="6400" dirty="0" smtClean="0">
                <a:latin typeface="Arial" pitchFamily="34" charset="0"/>
                <a:cs typeface="Arial" pitchFamily="34" charset="0"/>
              </a:rPr>
              <a:t>“the battlefield”, she </a:t>
            </a:r>
            <a:r>
              <a:rPr lang="en-US" sz="6400" dirty="0" smtClean="0">
                <a:latin typeface="Arial" pitchFamily="34" charset="0"/>
                <a:cs typeface="Arial" pitchFamily="34" charset="0"/>
              </a:rPr>
              <a:t>found a gun in an abandoned building next to her apartment in </a:t>
            </a:r>
            <a:r>
              <a:rPr lang="en-US" sz="6400" dirty="0" err="1" smtClean="0">
                <a:latin typeface="Arial" pitchFamily="34" charset="0"/>
                <a:cs typeface="Arial" pitchFamily="34" charset="0"/>
              </a:rPr>
              <a:t>Reduta</a:t>
            </a:r>
            <a:r>
              <a:rPr lang="en-US" sz="6400" dirty="0" smtClean="0">
                <a:latin typeface="Arial" pitchFamily="34" charset="0"/>
                <a:cs typeface="Arial" pitchFamily="34" charset="0"/>
              </a:rPr>
              <a:t>.</a:t>
            </a:r>
            <a:endParaRPr lang="en-US" sz="6400" dirty="0" smtClean="0">
              <a:latin typeface="Arial" pitchFamily="34" charset="0"/>
              <a:cs typeface="Arial" pitchFamily="34" charset="0"/>
            </a:endParaRPr>
          </a:p>
          <a:p>
            <a:endParaRPr lang="en-US" dirty="0">
              <a:latin typeface="Arial" pitchFamily="34" charset="0"/>
              <a:cs typeface="Arial" pitchFamily="34" charset="0"/>
            </a:endParaRPr>
          </a:p>
          <a:p>
            <a:r>
              <a:rPr lang="en-US" sz="6400" cap="small" dirty="0" smtClean="0">
                <a:solidFill>
                  <a:schemeClr val="tx2"/>
                </a:solidFill>
                <a:latin typeface="Ravie" pitchFamily="82" charset="0"/>
                <a:ea typeface="+mj-ea"/>
                <a:cs typeface="+mj-cs"/>
              </a:rPr>
              <a:t>Main character:  </a:t>
            </a:r>
            <a:r>
              <a:rPr lang="en-US" sz="6400" dirty="0" smtClean="0">
                <a:latin typeface="Arial" pitchFamily="34" charset="0"/>
                <a:cs typeface="Arial" pitchFamily="34" charset="0"/>
              </a:rPr>
              <a:t>The </a:t>
            </a:r>
            <a:r>
              <a:rPr lang="en-US" sz="6400" dirty="0" smtClean="0">
                <a:latin typeface="Arial" pitchFamily="34" charset="0"/>
                <a:cs typeface="Arial" pitchFamily="34" charset="0"/>
              </a:rPr>
              <a:t>Granny</a:t>
            </a:r>
            <a:endParaRPr lang="en-US" sz="6400" dirty="0" smtClean="0">
              <a:latin typeface="Arial" pitchFamily="34" charset="0"/>
              <a:cs typeface="Arial" pitchFamily="34" charset="0"/>
            </a:endParaRPr>
          </a:p>
          <a:p>
            <a:pPr marL="0" indent="0">
              <a:buNone/>
            </a:pPr>
            <a:endParaRPr lang="en-US" dirty="0" smtClean="0">
              <a:latin typeface="Arial" pitchFamily="34" charset="0"/>
              <a:cs typeface="Arial" pitchFamily="34" charset="0"/>
            </a:endParaRPr>
          </a:p>
          <a:p>
            <a:r>
              <a:rPr lang="en-US" sz="6400" cap="small" dirty="0" smtClean="0">
                <a:solidFill>
                  <a:schemeClr val="tx2"/>
                </a:solidFill>
                <a:latin typeface="Ravie" pitchFamily="82" charset="0"/>
                <a:ea typeface="+mj-ea"/>
                <a:cs typeface="+mj-cs"/>
              </a:rPr>
              <a:t>Secondary characters:</a:t>
            </a:r>
          </a:p>
          <a:p>
            <a:pPr>
              <a:buFontTx/>
              <a:buChar char="-"/>
            </a:pPr>
            <a:r>
              <a:rPr lang="en-US" sz="6400" dirty="0" smtClean="0">
                <a:latin typeface="Arial" pitchFamily="34" charset="0"/>
                <a:cs typeface="Arial" pitchFamily="34" charset="0"/>
              </a:rPr>
              <a:t>Policemen</a:t>
            </a:r>
            <a:r>
              <a:rPr lang="en-US" sz="6400" dirty="0" smtClean="0">
                <a:latin typeface="Arial" pitchFamily="34" charset="0"/>
                <a:cs typeface="Arial" pitchFamily="34" charset="0"/>
              </a:rPr>
              <a:t>, </a:t>
            </a:r>
            <a:r>
              <a:rPr lang="en-US" sz="6400" dirty="0" smtClean="0">
                <a:latin typeface="Arial" pitchFamily="34" charset="0"/>
                <a:cs typeface="Arial" pitchFamily="34" charset="0"/>
              </a:rPr>
              <a:t>Politicians</a:t>
            </a:r>
          </a:p>
          <a:p>
            <a:pPr>
              <a:buFontTx/>
              <a:buChar char="-"/>
            </a:pPr>
            <a:r>
              <a:rPr lang="en-US" sz="6400" dirty="0" err="1" smtClean="0">
                <a:latin typeface="Arial" pitchFamily="34" charset="0"/>
                <a:cs typeface="Arial" pitchFamily="34" charset="0"/>
              </a:rPr>
              <a:t>BGmom</a:t>
            </a:r>
            <a:r>
              <a:rPr lang="en-US" sz="6400" dirty="0" smtClean="0">
                <a:latin typeface="Arial" pitchFamily="34" charset="0"/>
                <a:cs typeface="Arial" pitchFamily="34" charset="0"/>
              </a:rPr>
              <a:t>, </a:t>
            </a:r>
            <a:r>
              <a:rPr lang="en-US" sz="6400" dirty="0" smtClean="0">
                <a:latin typeface="Arial" pitchFamily="34" charset="0"/>
                <a:cs typeface="Arial" pitchFamily="34" charset="0"/>
              </a:rPr>
              <a:t>Walkers</a:t>
            </a:r>
            <a:r>
              <a:rPr lang="en-US" sz="6400" dirty="0" smtClean="0">
                <a:latin typeface="Arial" pitchFamily="34" charset="0"/>
                <a:cs typeface="Arial" pitchFamily="34" charset="0"/>
              </a:rPr>
              <a:t> </a:t>
            </a:r>
          </a:p>
          <a:p>
            <a:pPr>
              <a:buFontTx/>
              <a:buChar char="-"/>
            </a:pPr>
            <a:endParaRPr lang="en-US" sz="2900" dirty="0" smtClean="0"/>
          </a:p>
          <a:p>
            <a:pPr>
              <a:buFontTx/>
              <a:buChar char="-"/>
            </a:pPr>
            <a:endParaRPr lang="en-US" dirty="0"/>
          </a:p>
          <a:p>
            <a:pPr>
              <a:buFontTx/>
              <a:buChar char="-"/>
            </a:pPr>
            <a:endParaRPr lang="en-US" dirty="0" smtClean="0"/>
          </a:p>
          <a:p>
            <a:pPr>
              <a:buFontTx/>
              <a:buChar char="-"/>
            </a:pPr>
            <a:endParaRPr lang="en-US" dirty="0"/>
          </a:p>
          <a:p>
            <a:pPr>
              <a:buFontTx/>
              <a:buChar char="-"/>
            </a:pPr>
            <a:endParaRPr lang="en-US" dirty="0" smtClean="0"/>
          </a:p>
          <a:p>
            <a:pPr>
              <a:buFontTx/>
              <a:buChar char="-"/>
            </a:pPr>
            <a:endParaRPr lang="en-US" dirty="0"/>
          </a:p>
          <a:p>
            <a:pPr marL="0" indent="0">
              <a:buNone/>
            </a:pPr>
            <a:r>
              <a:rPr lang="en-US" dirty="0" smtClean="0"/>
              <a:t> </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247426" y="4343400"/>
            <a:ext cx="3677373" cy="2112818"/>
          </a:xfrm>
          <a:prstGeom prst="rect">
            <a:avLst/>
          </a:prstGeom>
        </p:spPr>
      </p:pic>
    </p:spTree>
    <p:extLst>
      <p:ext uri="{BB962C8B-B14F-4D97-AF65-F5344CB8AC3E}">
        <p14:creationId xmlns:p14="http://schemas.microsoft.com/office/powerpoint/2010/main" xmlns="" val="966996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467600" cy="884238"/>
          </a:xfrm>
        </p:spPr>
        <p:txBody>
          <a:bodyPr>
            <a:normAutofit/>
          </a:bodyPr>
          <a:lstStyle/>
          <a:p>
            <a:pPr algn="ctr"/>
            <a:r>
              <a:rPr lang="en-US" sz="2400" dirty="0" smtClean="0">
                <a:latin typeface="Ravie" pitchFamily="82" charset="0"/>
              </a:rPr>
              <a:t>Grandmother’s attributes and Scenario</a:t>
            </a:r>
            <a:endParaRPr lang="en-US" sz="2400" dirty="0">
              <a:latin typeface="Ravie" pitchFamily="82" charset="0"/>
            </a:endParaRPr>
          </a:p>
        </p:txBody>
      </p:sp>
      <p:sp>
        <p:nvSpPr>
          <p:cNvPr id="3" name="Content Placeholder 2"/>
          <p:cNvSpPr>
            <a:spLocks noGrp="1"/>
          </p:cNvSpPr>
          <p:nvPr>
            <p:ph sz="quarter" idx="1"/>
          </p:nvPr>
        </p:nvSpPr>
        <p:spPr>
          <a:xfrm>
            <a:off x="457200" y="1600200"/>
            <a:ext cx="7467600" cy="5105400"/>
          </a:xfrm>
        </p:spPr>
        <p:txBody>
          <a:bodyPr>
            <a:normAutofit/>
          </a:bodyPr>
          <a:lstStyle/>
          <a:p>
            <a:r>
              <a:rPr lang="en-US" sz="1900" b="1" i="1" dirty="0" smtClean="0">
                <a:latin typeface="Arial" pitchFamily="34" charset="0"/>
                <a:cs typeface="Arial" pitchFamily="34" charset="0"/>
              </a:rPr>
              <a:t>Assets:</a:t>
            </a:r>
            <a:endParaRPr lang="en-US" sz="1900" b="1" i="1" dirty="0" smtClean="0">
              <a:latin typeface="Arial" pitchFamily="34" charset="0"/>
              <a:cs typeface="Arial" pitchFamily="34" charset="0"/>
            </a:endParaRPr>
          </a:p>
          <a:p>
            <a:pPr marL="0" indent="0">
              <a:buFontTx/>
              <a:buChar char="-"/>
            </a:pPr>
            <a:r>
              <a:rPr lang="en-US" sz="1800" dirty="0" smtClean="0">
                <a:latin typeface="Arial" pitchFamily="34" charset="0"/>
                <a:cs typeface="Arial" pitchFamily="34" charset="0"/>
              </a:rPr>
              <a:t>    </a:t>
            </a:r>
            <a:r>
              <a:rPr lang="en-US" sz="1600" dirty="0" smtClean="0">
                <a:latin typeface="Arial" pitchFamily="34" charset="0"/>
                <a:cs typeface="Arial" pitchFamily="34" charset="0"/>
              </a:rPr>
              <a:t>Bag</a:t>
            </a:r>
            <a:r>
              <a:rPr lang="en-US" sz="1600" dirty="0">
                <a:latin typeface="Arial" pitchFamily="34" charset="0"/>
                <a:cs typeface="Arial" pitchFamily="34" charset="0"/>
              </a:rPr>
              <a:t>, Cane, Umbrella, </a:t>
            </a:r>
            <a:r>
              <a:rPr lang="en-US" sz="1600" dirty="0" smtClean="0">
                <a:latin typeface="Arial" pitchFamily="34" charset="0"/>
                <a:cs typeface="Arial" pitchFamily="34" charset="0"/>
              </a:rPr>
              <a:t>Gun</a:t>
            </a:r>
          </a:p>
          <a:p>
            <a:pPr marL="0" indent="0">
              <a:buNone/>
            </a:pPr>
            <a:endParaRPr lang="en-US" sz="1800" dirty="0">
              <a:latin typeface="Arial" pitchFamily="34" charset="0"/>
              <a:cs typeface="Arial" pitchFamily="34" charset="0"/>
            </a:endParaRPr>
          </a:p>
          <a:p>
            <a:pPr marL="0" indent="0">
              <a:buNone/>
            </a:pPr>
            <a:endParaRPr lang="en-US" sz="1900" dirty="0" smtClean="0">
              <a:latin typeface="Arial" pitchFamily="34" charset="0"/>
              <a:cs typeface="Arial" pitchFamily="34" charset="0"/>
            </a:endParaRPr>
          </a:p>
          <a:p>
            <a:r>
              <a:rPr lang="en-US" sz="1900" b="1" i="1" dirty="0" smtClean="0">
                <a:latin typeface="Arial" pitchFamily="34" charset="0"/>
                <a:cs typeface="Arial" pitchFamily="34" charset="0"/>
              </a:rPr>
              <a:t>Scenario: </a:t>
            </a:r>
          </a:p>
          <a:p>
            <a:pPr>
              <a:buFontTx/>
              <a:buChar char="-"/>
            </a:pPr>
            <a:r>
              <a:rPr lang="en-US" sz="1600" dirty="0" smtClean="0">
                <a:latin typeface="Arial" pitchFamily="34" charset="0"/>
                <a:cs typeface="Arial" pitchFamily="34" charset="0"/>
              </a:rPr>
              <a:t>The grandmother firstly has only cane, umbrella, bag and gun, as she doesn’t have any money.</a:t>
            </a:r>
          </a:p>
          <a:p>
            <a:pPr>
              <a:buFontTx/>
              <a:buChar char="-"/>
            </a:pPr>
            <a:r>
              <a:rPr lang="en-US" sz="1600" dirty="0" smtClean="0">
                <a:latin typeface="Arial" pitchFamily="34" charset="0"/>
                <a:cs typeface="Arial" pitchFamily="34" charset="0"/>
              </a:rPr>
              <a:t>If she kills a </a:t>
            </a:r>
            <a:r>
              <a:rPr lang="en-US" sz="1600" dirty="0" smtClean="0">
                <a:latin typeface="Arial" pitchFamily="34" charset="0"/>
                <a:cs typeface="Arial" pitchFamily="34" charset="0"/>
              </a:rPr>
              <a:t>politician or </a:t>
            </a:r>
            <a:r>
              <a:rPr lang="en-US" sz="1600" dirty="0" smtClean="0">
                <a:latin typeface="Arial" pitchFamily="34" charset="0"/>
                <a:cs typeface="Arial" pitchFamily="34" charset="0"/>
              </a:rPr>
              <a:t>a policeman she gains 100$.</a:t>
            </a:r>
          </a:p>
          <a:p>
            <a:pPr>
              <a:buFontTx/>
              <a:buChar char="-"/>
            </a:pPr>
            <a:r>
              <a:rPr lang="en-US" sz="1600" dirty="0">
                <a:latin typeface="Arial" pitchFamily="34" charset="0"/>
                <a:cs typeface="Arial" pitchFamily="34" charset="0"/>
              </a:rPr>
              <a:t>She could visit </a:t>
            </a:r>
            <a:r>
              <a:rPr lang="en-US" sz="1600" dirty="0" err="1" smtClean="0">
                <a:latin typeface="Arial" pitchFamily="34" charset="0"/>
                <a:cs typeface="Arial" pitchFamily="34" charset="0"/>
              </a:rPr>
              <a:t>BGmom</a:t>
            </a:r>
            <a:r>
              <a:rPr lang="en-US" sz="1600" dirty="0" smtClean="0">
                <a:latin typeface="Arial" pitchFamily="34" charset="0"/>
                <a:cs typeface="Arial" pitchFamily="34" charset="0"/>
              </a:rPr>
              <a:t> </a:t>
            </a:r>
            <a:r>
              <a:rPr lang="en-US" sz="1600" dirty="0">
                <a:latin typeface="Arial" pitchFamily="34" charset="0"/>
                <a:cs typeface="Arial" pitchFamily="34" charset="0"/>
              </a:rPr>
              <a:t>for guns, if she has </a:t>
            </a:r>
            <a:r>
              <a:rPr lang="en-US" sz="1600" dirty="0" smtClean="0">
                <a:latin typeface="Arial" pitchFamily="34" charset="0"/>
                <a:cs typeface="Arial" pitchFamily="34" charset="0"/>
              </a:rPr>
              <a:t>money</a:t>
            </a:r>
          </a:p>
          <a:p>
            <a:pPr>
              <a:buFontTx/>
              <a:buChar char="-"/>
            </a:pPr>
            <a:r>
              <a:rPr lang="en-US" sz="1600" dirty="0" smtClean="0">
                <a:latin typeface="Arial" pitchFamily="34" charset="0"/>
                <a:cs typeface="Arial" pitchFamily="34" charset="0"/>
              </a:rPr>
              <a:t>If she goes through a politician </a:t>
            </a:r>
            <a:r>
              <a:rPr lang="en-US" sz="1600" dirty="0" smtClean="0">
                <a:latin typeface="Arial" pitchFamily="34" charset="0"/>
                <a:cs typeface="Arial" pitchFamily="34" charset="0"/>
              </a:rPr>
              <a:t>or </a:t>
            </a:r>
            <a:r>
              <a:rPr lang="en-US" sz="1600" dirty="0" smtClean="0">
                <a:latin typeface="Arial" pitchFamily="34" charset="0"/>
                <a:cs typeface="Arial" pitchFamily="34" charset="0"/>
              </a:rPr>
              <a:t>a policeman, without killing it, she loses a precise part of her equipment. After losing all the available equipment she starts losing her health.</a:t>
            </a:r>
          </a:p>
          <a:p>
            <a:pPr>
              <a:buFontTx/>
              <a:buChar char="-"/>
            </a:pPr>
            <a:r>
              <a:rPr lang="en-US" sz="1600" dirty="0" smtClean="0">
                <a:latin typeface="Arial" pitchFamily="34" charset="0"/>
                <a:cs typeface="Arial" pitchFamily="34" charset="0"/>
              </a:rPr>
              <a:t>The game ends when she loses all her equipment and health.</a:t>
            </a:r>
          </a:p>
          <a:p>
            <a:pPr>
              <a:buFontTx/>
              <a:buChar char="-"/>
            </a:pPr>
            <a:endParaRPr lang="en-US" sz="2300" dirty="0" smtClean="0"/>
          </a:p>
          <a:p>
            <a:pPr>
              <a:buFontTx/>
              <a:buChar char="-"/>
            </a:pPr>
            <a:endParaRPr lang="en-US" sz="2300" dirty="0" smtClean="0"/>
          </a:p>
          <a:p>
            <a:pPr marL="0" indent="0">
              <a:buNone/>
            </a:pPr>
            <a:endParaRPr lang="en-US" sz="1900" dirty="0" smtClean="0"/>
          </a:p>
        </p:txBody>
      </p:sp>
    </p:spTree>
    <p:extLst>
      <p:ext uri="{BB962C8B-B14F-4D97-AF65-F5344CB8AC3E}">
        <p14:creationId xmlns:p14="http://schemas.microsoft.com/office/powerpoint/2010/main" xmlns="" val="1827713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Контейнер за съдържание 5" descr="ClassDiagram.JPG"/>
          <p:cNvPicPr>
            <a:picLocks noGrp="1" noChangeAspect="1"/>
          </p:cNvPicPr>
          <p:nvPr>
            <p:ph sz="quarter" idx="1"/>
          </p:nvPr>
        </p:nvPicPr>
        <p:blipFill>
          <a:blip r:embed="rId2" cstate="print"/>
          <a:stretch>
            <a:fillRect/>
          </a:stretch>
        </p:blipFill>
        <p:spPr>
          <a:xfrm>
            <a:off x="304800" y="1143000"/>
            <a:ext cx="8381904" cy="5590279"/>
          </a:xfrm>
        </p:spPr>
      </p:pic>
      <p:sp>
        <p:nvSpPr>
          <p:cNvPr id="2" name="Title 1"/>
          <p:cNvSpPr>
            <a:spLocks noGrp="1"/>
          </p:cNvSpPr>
          <p:nvPr>
            <p:ph type="title"/>
          </p:nvPr>
        </p:nvSpPr>
        <p:spPr>
          <a:xfrm>
            <a:off x="533400" y="152400"/>
            <a:ext cx="7467600" cy="609601"/>
          </a:xfrm>
        </p:spPr>
        <p:txBody>
          <a:bodyPr>
            <a:normAutofit/>
          </a:bodyPr>
          <a:lstStyle/>
          <a:p>
            <a:pPr algn="ctr"/>
            <a:r>
              <a:rPr lang="en-US" sz="2400" dirty="0" smtClean="0">
                <a:latin typeface="Ravie" pitchFamily="82" charset="0"/>
                <a:cs typeface="Times New Roman" pitchFamily="18" charset="0"/>
              </a:rPr>
              <a:t>Class Diagram</a:t>
            </a:r>
            <a:endParaRPr lang="en-US" sz="2400" dirty="0">
              <a:latin typeface="Ravie" pitchFamily="82" charset="0"/>
              <a:cs typeface="Times New Roman" pitchFamily="18" charset="0"/>
            </a:endParaRPr>
          </a:p>
        </p:txBody>
      </p:sp>
    </p:spTree>
    <p:extLst>
      <p:ext uri="{BB962C8B-B14F-4D97-AF65-F5344CB8AC3E}">
        <p14:creationId xmlns:p14="http://schemas.microsoft.com/office/powerpoint/2010/main" xmlns="" val="3634347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57400"/>
            <a:ext cx="7467600" cy="1143000"/>
          </a:xfrm>
        </p:spPr>
        <p:txBody>
          <a:bodyPr>
            <a:normAutofit fontScale="90000"/>
          </a:bodyPr>
          <a:lstStyle/>
          <a:p>
            <a:pPr algn="ctr"/>
            <a:r>
              <a:rPr lang="en-US" dirty="0" smtClean="0">
                <a:latin typeface="Ravie" pitchFamily="82" charset="0"/>
              </a:rPr>
              <a:t>Thank you for your patience </a:t>
            </a:r>
            <a:r>
              <a:rPr lang="en-US" dirty="0" smtClean="0">
                <a:latin typeface="Ravie" pitchFamily="82" charset="0"/>
                <a:sym typeface="Wingdings" pitchFamily="2" charset="2"/>
              </a:rPr>
              <a:t></a:t>
            </a:r>
            <a:br>
              <a:rPr lang="en-US" dirty="0" smtClean="0">
                <a:latin typeface="Ravie" pitchFamily="82" charset="0"/>
                <a:sym typeface="Wingdings" pitchFamily="2" charset="2"/>
              </a:rPr>
            </a:br>
            <a:r>
              <a:rPr lang="en-US" dirty="0" smtClean="0">
                <a:latin typeface="Ravie" pitchFamily="82" charset="0"/>
                <a:sym typeface="Wingdings" pitchFamily="2" charset="2"/>
              </a:rPr>
              <a:t/>
            </a:r>
            <a:br>
              <a:rPr lang="en-US" dirty="0" smtClean="0">
                <a:latin typeface="Ravie" pitchFamily="82" charset="0"/>
                <a:sym typeface="Wingdings" pitchFamily="2" charset="2"/>
              </a:rPr>
            </a:br>
            <a:r>
              <a:rPr lang="en-US" dirty="0" smtClean="0">
                <a:latin typeface="Ravie" pitchFamily="82" charset="0"/>
                <a:sym typeface="Wingdings" pitchFamily="2" charset="2"/>
              </a:rPr>
              <a:t>see you in next episode</a:t>
            </a:r>
            <a:endParaRPr lang="en-US" dirty="0">
              <a:latin typeface="Ravie" pitchFamily="82" charset="0"/>
            </a:endParaRPr>
          </a:p>
        </p:txBody>
      </p:sp>
    </p:spTree>
    <p:extLst>
      <p:ext uri="{BB962C8B-B14F-4D97-AF65-F5344CB8AC3E}">
        <p14:creationId xmlns:p14="http://schemas.microsoft.com/office/powerpoint/2010/main" xmlns="" val="31662092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144</TotalTime>
  <Words>173</Words>
  <Application>Microsoft Office PowerPoint</Application>
  <PresentationFormat>Презентация на цял екран (4:3)</PresentationFormat>
  <Paragraphs>44</Paragraphs>
  <Slides>5</Slides>
  <Notes>0</Notes>
  <HiddenSlides>0</HiddenSlides>
  <MMClips>0</MMClips>
  <ScaleCrop>false</ScaleCrop>
  <HeadingPairs>
    <vt:vector size="4" baseType="variant">
      <vt:variant>
        <vt:lpstr>Тема</vt:lpstr>
      </vt:variant>
      <vt:variant>
        <vt:i4>1</vt:i4>
      </vt:variant>
      <vt:variant>
        <vt:lpstr>Заглавия на слайдовете</vt:lpstr>
      </vt:variant>
      <vt:variant>
        <vt:i4>5</vt:i4>
      </vt:variant>
    </vt:vector>
  </HeadingPairs>
  <TitlesOfParts>
    <vt:vector size="6" baseType="lpstr">
      <vt:lpstr>Oriel</vt:lpstr>
      <vt:lpstr>Team Work Assignment OOP Programming Role – Playing Game   Team “ Grasshoper ”</vt:lpstr>
      <vt:lpstr>Briefly summary about the game:</vt:lpstr>
      <vt:lpstr>Grandmother’s attributes and Scenario</vt:lpstr>
      <vt:lpstr>Class Diagram</vt:lpstr>
      <vt:lpstr>Thank you for your patience   see you in next episode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Toshiba</dc:creator>
  <cp:lastModifiedBy>Alexander Nikolov</cp:lastModifiedBy>
  <cp:revision>19</cp:revision>
  <dcterms:created xsi:type="dcterms:W3CDTF">2014-02-26T09:11:12Z</dcterms:created>
  <dcterms:modified xsi:type="dcterms:W3CDTF">2014-02-26T16:34:41Z</dcterms:modified>
</cp:coreProperties>
</file>