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9" r:id="rId3"/>
    <p:sldId id="257" r:id="rId4"/>
    <p:sldId id="258"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6F81DAA2-F0D6-4BB9-B088-A32355938EF6}" type="datetimeFigureOut">
              <a:rPr lang="en-US" smtClean="0"/>
              <a:t>2/26/2014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6EE7668-2074-475F-800A-B932C13F638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81DAA2-F0D6-4BB9-B088-A32355938EF6}" type="datetimeFigureOut">
              <a:rPr lang="en-US" smtClean="0"/>
              <a:t>2/26/2014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E7668-2074-475F-800A-B932C13F638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81DAA2-F0D6-4BB9-B088-A32355938EF6}" type="datetimeFigureOut">
              <a:rPr lang="en-US" smtClean="0"/>
              <a:t>2/26/2014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E7668-2074-475F-800A-B932C13F638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6F81DAA2-F0D6-4BB9-B088-A32355938EF6}" type="datetimeFigureOut">
              <a:rPr lang="en-US" smtClean="0"/>
              <a:t>2/26/2014</a:t>
            </a:fld>
            <a:endParaRPr lang="en-US"/>
          </a:p>
        </p:txBody>
      </p:sp>
      <p:sp>
        <p:nvSpPr>
          <p:cNvPr id="9" name="Slide Number Placeholder 8"/>
          <p:cNvSpPr>
            <a:spLocks noGrp="1"/>
          </p:cNvSpPr>
          <p:nvPr>
            <p:ph type="sldNum" sz="quarter" idx="15"/>
          </p:nvPr>
        </p:nvSpPr>
        <p:spPr/>
        <p:txBody>
          <a:bodyPr rtlCol="0"/>
          <a:lstStyle/>
          <a:p>
            <a:fld id="{36EE7668-2074-475F-800A-B932C13F6381}"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F81DAA2-F0D6-4BB9-B088-A32355938EF6}" type="datetimeFigureOut">
              <a:rPr lang="en-US" smtClean="0"/>
              <a:t>2/26/2014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6EE7668-2074-475F-800A-B932C13F638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F81DAA2-F0D6-4BB9-B088-A32355938EF6}" type="datetimeFigureOut">
              <a:rPr lang="en-US" smtClean="0"/>
              <a:t>2/26/2014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EE7668-2074-475F-800A-B932C13F6381}"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F81DAA2-F0D6-4BB9-B088-A32355938EF6}" type="datetimeFigureOut">
              <a:rPr lang="en-US" smtClean="0"/>
              <a:t>2/26/2014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EE7668-2074-475F-800A-B932C13F6381}"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6F81DAA2-F0D6-4BB9-B088-A32355938EF6}" type="datetimeFigureOut">
              <a:rPr lang="en-US" smtClean="0"/>
              <a:t>2/26/2014</a:t>
            </a:fld>
            <a:endParaRPr lang="en-US"/>
          </a:p>
        </p:txBody>
      </p:sp>
      <p:sp>
        <p:nvSpPr>
          <p:cNvPr id="7" name="Slide Number Placeholder 6"/>
          <p:cNvSpPr>
            <a:spLocks noGrp="1"/>
          </p:cNvSpPr>
          <p:nvPr>
            <p:ph type="sldNum" sz="quarter" idx="11"/>
          </p:nvPr>
        </p:nvSpPr>
        <p:spPr/>
        <p:txBody>
          <a:bodyPr rtlCol="0"/>
          <a:lstStyle/>
          <a:p>
            <a:fld id="{36EE7668-2074-475F-800A-B932C13F6381}"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81DAA2-F0D6-4BB9-B088-A32355938EF6}" type="datetimeFigureOut">
              <a:rPr lang="en-US" smtClean="0"/>
              <a:t>2/26/2014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EE7668-2074-475F-800A-B932C13F638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6F81DAA2-F0D6-4BB9-B088-A32355938EF6}" type="datetimeFigureOut">
              <a:rPr lang="en-US" smtClean="0"/>
              <a:t>2/26/2014</a:t>
            </a:fld>
            <a:endParaRPr lang="en-US"/>
          </a:p>
        </p:txBody>
      </p:sp>
      <p:sp>
        <p:nvSpPr>
          <p:cNvPr id="22" name="Slide Number Placeholder 21"/>
          <p:cNvSpPr>
            <a:spLocks noGrp="1"/>
          </p:cNvSpPr>
          <p:nvPr>
            <p:ph type="sldNum" sz="quarter" idx="15"/>
          </p:nvPr>
        </p:nvSpPr>
        <p:spPr/>
        <p:txBody>
          <a:bodyPr rtlCol="0"/>
          <a:lstStyle/>
          <a:p>
            <a:fld id="{36EE7668-2074-475F-800A-B932C13F6381}"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F81DAA2-F0D6-4BB9-B088-A32355938EF6}" type="datetimeFigureOut">
              <a:rPr lang="en-US" smtClean="0"/>
              <a:t>2/26/2014</a:t>
            </a:fld>
            <a:endParaRPr lang="en-US"/>
          </a:p>
        </p:txBody>
      </p:sp>
      <p:sp>
        <p:nvSpPr>
          <p:cNvPr id="18" name="Slide Number Placeholder 17"/>
          <p:cNvSpPr>
            <a:spLocks noGrp="1"/>
          </p:cNvSpPr>
          <p:nvPr>
            <p:ph type="sldNum" sz="quarter" idx="11"/>
          </p:nvPr>
        </p:nvSpPr>
        <p:spPr/>
        <p:txBody>
          <a:bodyPr rtlCol="0"/>
          <a:lstStyle/>
          <a:p>
            <a:fld id="{36EE7668-2074-475F-800A-B932C13F6381}"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F81DAA2-F0D6-4BB9-B088-A32355938EF6}" type="datetimeFigureOut">
              <a:rPr lang="en-US" smtClean="0"/>
              <a:t>2/26/2014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6EE7668-2074-475F-800A-B932C13F638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381000"/>
            <a:ext cx="8915400" cy="1828800"/>
          </a:xfrm>
        </p:spPr>
        <p:txBody>
          <a:bodyPr>
            <a:normAutofit fontScale="90000"/>
          </a:bodyPr>
          <a:lstStyle/>
          <a:p>
            <a:pPr algn="ctr"/>
            <a:r>
              <a:rPr lang="en-US" dirty="0" smtClean="0"/>
              <a:t>Team Work Assignment OOP Programming,</a:t>
            </a:r>
            <a:br>
              <a:rPr lang="en-US" dirty="0" smtClean="0"/>
            </a:br>
            <a:r>
              <a:rPr lang="en-US" dirty="0" smtClean="0"/>
              <a:t>Role – Playing Game </a:t>
            </a:r>
            <a:br>
              <a:rPr lang="en-US" dirty="0" smtClean="0"/>
            </a:br>
            <a:r>
              <a:rPr lang="en-US" dirty="0" smtClean="0"/>
              <a:t/>
            </a:r>
            <a:br>
              <a:rPr lang="en-US" dirty="0" smtClean="0"/>
            </a:br>
            <a:r>
              <a:rPr lang="en-US" dirty="0" smtClean="0"/>
              <a:t>Team “ </a:t>
            </a:r>
            <a:r>
              <a:rPr lang="en-US" dirty="0" err="1" smtClean="0"/>
              <a:t>Grasshoper</a:t>
            </a:r>
            <a:r>
              <a:rPr lang="en-US" dirty="0" smtClean="0"/>
              <a:t> ”</a:t>
            </a:r>
            <a:r>
              <a:rPr lang="en-US" b="0" dirty="0"/>
              <a:t/>
            </a:r>
            <a:br>
              <a:rPr lang="en-US" b="0" dirty="0"/>
            </a:br>
            <a:endParaRPr lang="en-US" dirty="0"/>
          </a:p>
        </p:txBody>
      </p:sp>
      <p:sp>
        <p:nvSpPr>
          <p:cNvPr id="3" name="Subtitle 2"/>
          <p:cNvSpPr>
            <a:spLocks noGrp="1"/>
          </p:cNvSpPr>
          <p:nvPr>
            <p:ph type="subTitle" idx="1"/>
          </p:nvPr>
        </p:nvSpPr>
        <p:spPr>
          <a:xfrm>
            <a:off x="2286000" y="2209800"/>
            <a:ext cx="6172200" cy="4648200"/>
          </a:xfrm>
        </p:spPr>
        <p:txBody>
          <a:bodyPr>
            <a:normAutofit/>
          </a:bodyPr>
          <a:lstStyle/>
          <a:p>
            <a:r>
              <a:rPr lang="en-US" sz="2500" dirty="0" smtClean="0"/>
              <a:t>Participants:</a:t>
            </a:r>
            <a:endParaRPr lang="bg-BG" sz="2500" dirty="0" smtClean="0"/>
          </a:p>
          <a:p>
            <a:endParaRPr lang="en-US" dirty="0" smtClean="0"/>
          </a:p>
          <a:p>
            <a:r>
              <a:rPr lang="bg-BG" sz="1500" dirty="0" smtClean="0"/>
              <a:t>Петър Ненов – </a:t>
            </a:r>
            <a:r>
              <a:rPr lang="en-US" sz="1500" dirty="0" err="1" smtClean="0"/>
              <a:t>pepoto</a:t>
            </a:r>
            <a:r>
              <a:rPr lang="en-US" sz="1500" dirty="0" smtClean="0"/>
              <a:t>,</a:t>
            </a:r>
            <a:endParaRPr lang="bg-BG" sz="1500" dirty="0" smtClean="0"/>
          </a:p>
          <a:p>
            <a:r>
              <a:rPr lang="bg-BG" sz="1500" dirty="0" smtClean="0"/>
              <a:t>Динко Кръстев</a:t>
            </a:r>
            <a:r>
              <a:rPr lang="en-US" sz="1500" dirty="0" smtClean="0"/>
              <a:t> – </a:t>
            </a:r>
            <a:r>
              <a:rPr lang="en-US" sz="1500" dirty="0" err="1" smtClean="0"/>
              <a:t>DinkoK</a:t>
            </a:r>
            <a:r>
              <a:rPr lang="en-US" sz="1500" dirty="0" smtClean="0"/>
              <a:t>,</a:t>
            </a:r>
            <a:endParaRPr lang="bg-BG" sz="1500" dirty="0" smtClean="0"/>
          </a:p>
          <a:p>
            <a:r>
              <a:rPr lang="bg-BG" sz="1500" dirty="0" smtClean="0"/>
              <a:t>Нина Петкова</a:t>
            </a:r>
            <a:r>
              <a:rPr lang="en-US" sz="1500" dirty="0" smtClean="0"/>
              <a:t> – nina75,</a:t>
            </a:r>
            <a:endParaRPr lang="bg-BG" sz="1500" dirty="0" smtClean="0"/>
          </a:p>
          <a:p>
            <a:r>
              <a:rPr lang="bg-BG" sz="1500" dirty="0" smtClean="0"/>
              <a:t>Антонио Маринов</a:t>
            </a:r>
            <a:r>
              <a:rPr lang="en-US" sz="1500" dirty="0" smtClean="0"/>
              <a:t> – </a:t>
            </a:r>
            <a:r>
              <a:rPr lang="en-US" sz="1500" dirty="0" err="1" smtClean="0"/>
              <a:t>Nottyy</a:t>
            </a:r>
            <a:r>
              <a:rPr lang="en-US" sz="1500" dirty="0" smtClean="0"/>
              <a:t>,</a:t>
            </a:r>
          </a:p>
          <a:p>
            <a:r>
              <a:rPr lang="bg-BG" sz="1500" dirty="0" smtClean="0"/>
              <a:t>Александър Николов = </a:t>
            </a:r>
            <a:r>
              <a:rPr lang="en-US" sz="1500" dirty="0" err="1" smtClean="0"/>
              <a:t>redOne</a:t>
            </a:r>
            <a:r>
              <a:rPr lang="en-US" sz="1500" dirty="0" smtClean="0"/>
              <a:t>,</a:t>
            </a:r>
          </a:p>
          <a:p>
            <a:r>
              <a:rPr lang="bg-BG" sz="1500" dirty="0" smtClean="0"/>
              <a:t>Антоний Зюмбюлев </a:t>
            </a:r>
            <a:r>
              <a:rPr lang="en-US" sz="1500" dirty="0" smtClean="0"/>
              <a:t> - antonious7,</a:t>
            </a:r>
          </a:p>
          <a:p>
            <a:r>
              <a:rPr lang="bg-BG" sz="1500" dirty="0" smtClean="0"/>
              <a:t>Пламен Пенчев – </a:t>
            </a:r>
            <a:r>
              <a:rPr lang="en-US" sz="1500" dirty="0" smtClean="0"/>
              <a:t>Burned,</a:t>
            </a:r>
          </a:p>
          <a:p>
            <a:r>
              <a:rPr lang="bg-BG" sz="1500" dirty="0" smtClean="0"/>
              <a:t>Васил Профиров – </a:t>
            </a:r>
            <a:r>
              <a:rPr lang="en-US" sz="1500" dirty="0" err="1" smtClean="0"/>
              <a:t>V.Profirov</a:t>
            </a:r>
            <a:r>
              <a:rPr lang="en-US" sz="1500" dirty="0" smtClean="0"/>
              <a:t>,</a:t>
            </a:r>
          </a:p>
          <a:p>
            <a:r>
              <a:rPr lang="bg-BG" sz="1500" dirty="0" smtClean="0"/>
              <a:t>Явор Михалйлов – </a:t>
            </a:r>
            <a:r>
              <a:rPr lang="en-US" sz="1500" dirty="0" smtClean="0"/>
              <a:t>phreak,</a:t>
            </a:r>
          </a:p>
          <a:p>
            <a:r>
              <a:rPr lang="bg-BG" sz="1500" dirty="0" smtClean="0"/>
              <a:t>Николай Георгиев – </a:t>
            </a:r>
            <a:r>
              <a:rPr lang="en-US" sz="1500" dirty="0" err="1" smtClean="0"/>
              <a:t>niki.georgiev</a:t>
            </a:r>
            <a:r>
              <a:rPr lang="bg-BG" sz="1500" dirty="0" smtClean="0"/>
              <a:t>,</a:t>
            </a:r>
          </a:p>
          <a:p>
            <a:r>
              <a:rPr lang="bg-BG" sz="1500" dirty="0" smtClean="0"/>
              <a:t>Петко Попов - </a:t>
            </a:r>
            <a:r>
              <a:rPr lang="en-US" sz="1500" dirty="0" err="1" smtClean="0"/>
              <a:t>PetkoP</a:t>
            </a:r>
            <a:endParaRPr lang="en-US" sz="1500" dirty="0" smtClean="0"/>
          </a:p>
          <a:p>
            <a:endParaRPr lang="en-US" dirty="0" smtClean="0"/>
          </a:p>
          <a:p>
            <a:endParaRPr lang="en-US" dirty="0"/>
          </a:p>
        </p:txBody>
      </p:sp>
    </p:spTree>
    <p:extLst>
      <p:ext uri="{BB962C8B-B14F-4D97-AF65-F5344CB8AC3E}">
        <p14:creationId xmlns:p14="http://schemas.microsoft.com/office/powerpoint/2010/main" val="962758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smtClean="0"/>
              <a:t>Briefly summary about the game:</a:t>
            </a:r>
            <a:endParaRPr lang="en-US" dirty="0"/>
          </a:p>
        </p:txBody>
      </p:sp>
      <p:sp>
        <p:nvSpPr>
          <p:cNvPr id="3" name="Content Placeholder 2"/>
          <p:cNvSpPr>
            <a:spLocks noGrp="1"/>
          </p:cNvSpPr>
          <p:nvPr>
            <p:ph sz="quarter" idx="1"/>
          </p:nvPr>
        </p:nvSpPr>
        <p:spPr>
          <a:xfrm>
            <a:off x="457200" y="1295400"/>
            <a:ext cx="7467600" cy="5178552"/>
          </a:xfrm>
        </p:spPr>
        <p:txBody>
          <a:bodyPr>
            <a:normAutofit fontScale="55000" lnSpcReduction="20000"/>
          </a:bodyPr>
          <a:lstStyle/>
          <a:p>
            <a:r>
              <a:rPr lang="en-US" sz="3600" u="sng" dirty="0" smtClean="0"/>
              <a:t>Resume:</a:t>
            </a:r>
          </a:p>
          <a:p>
            <a:pPr marL="0" indent="0">
              <a:buNone/>
            </a:pPr>
            <a:r>
              <a:rPr lang="en-US" sz="2900" dirty="0" smtClean="0"/>
              <a:t>One rainy afternoon, </a:t>
            </a:r>
            <a:r>
              <a:rPr lang="en-US" sz="2900" dirty="0" err="1" smtClean="0"/>
              <a:t>Pesho’s</a:t>
            </a:r>
            <a:r>
              <a:rPr lang="en-US" sz="2900" dirty="0" smtClean="0"/>
              <a:t> recidivist grandmother has finally decided to bring order in the tense situation in Sofia and put an end the state iniquities and outrages, as walking in front of the Parliament and with bare hands starting to strike at police officers and deputies with whatever she carries in her bag and with herself. She even got far more well prepared because early before she came across the battlefield ,she found a gun in an abandoned building next to her apartment in </a:t>
            </a:r>
            <a:r>
              <a:rPr lang="en-US" sz="2900" dirty="0" err="1" smtClean="0"/>
              <a:t>Lulin</a:t>
            </a:r>
            <a:r>
              <a:rPr lang="en-US" sz="2900" dirty="0" smtClean="0"/>
              <a:t> 3.</a:t>
            </a:r>
          </a:p>
          <a:p>
            <a:endParaRPr lang="en-US" dirty="0"/>
          </a:p>
          <a:p>
            <a:r>
              <a:rPr lang="en-US" sz="3700" u="sng" dirty="0" smtClean="0"/>
              <a:t>Main characters </a:t>
            </a:r>
            <a:r>
              <a:rPr lang="en-US" dirty="0" smtClean="0"/>
              <a:t>– </a:t>
            </a:r>
            <a:r>
              <a:rPr lang="en-US" sz="2900" dirty="0" smtClean="0"/>
              <a:t>The Grandmother</a:t>
            </a:r>
          </a:p>
          <a:p>
            <a:pPr marL="0" indent="0">
              <a:buNone/>
            </a:pPr>
            <a:endParaRPr lang="en-US" dirty="0" smtClean="0"/>
          </a:p>
          <a:p>
            <a:r>
              <a:rPr lang="en-US" sz="3700" u="sng" dirty="0" smtClean="0"/>
              <a:t>Secondary characters:</a:t>
            </a:r>
          </a:p>
          <a:p>
            <a:pPr>
              <a:buFontTx/>
              <a:buChar char="-"/>
            </a:pPr>
            <a:r>
              <a:rPr lang="en-US" sz="2900" b="1" i="1" dirty="0" smtClean="0"/>
              <a:t>Moving objects </a:t>
            </a:r>
            <a:r>
              <a:rPr lang="en-US" sz="2900" dirty="0" smtClean="0"/>
              <a:t>- Policemen, Politicians, Deputies</a:t>
            </a:r>
          </a:p>
          <a:p>
            <a:pPr>
              <a:buFontTx/>
              <a:buChar char="-"/>
            </a:pPr>
            <a:r>
              <a:rPr lang="en-US" sz="2900" b="1" i="1" dirty="0" smtClean="0"/>
              <a:t>Non moving objects </a:t>
            </a:r>
            <a:r>
              <a:rPr lang="en-US" sz="2900" dirty="0" smtClean="0"/>
              <a:t>– Parliament, Gardens, BG mom, Walkers</a:t>
            </a:r>
          </a:p>
          <a:p>
            <a:pPr>
              <a:buFontTx/>
              <a:buChar char="-"/>
            </a:pPr>
            <a:endParaRPr lang="en-US" dirty="0"/>
          </a:p>
          <a:p>
            <a:pPr>
              <a:buFontTx/>
              <a:buChar char="-"/>
            </a:pPr>
            <a:endParaRPr lang="en-US" dirty="0" smtClean="0"/>
          </a:p>
          <a:p>
            <a:pPr>
              <a:buFontTx/>
              <a:buChar char="-"/>
            </a:pPr>
            <a:endParaRPr lang="en-US" dirty="0"/>
          </a:p>
          <a:p>
            <a:pPr>
              <a:buFontTx/>
              <a:buChar char="-"/>
            </a:pPr>
            <a:endParaRPr lang="en-US" dirty="0" smtClean="0"/>
          </a:p>
          <a:p>
            <a:pPr>
              <a:buFontTx/>
              <a:buChar char="-"/>
            </a:pPr>
            <a:endParaRPr lang="en-US" dirty="0"/>
          </a:p>
          <a:p>
            <a:pPr marL="0" indent="0">
              <a:buNone/>
            </a:pPr>
            <a:r>
              <a:rPr lang="en-US" dirty="0" smtClean="0"/>
              <a:t>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4648201"/>
            <a:ext cx="3810000" cy="2189018"/>
          </a:xfrm>
          <a:prstGeom prst="rect">
            <a:avLst/>
          </a:prstGeom>
        </p:spPr>
      </p:pic>
    </p:spTree>
    <p:extLst>
      <p:ext uri="{BB962C8B-B14F-4D97-AF65-F5344CB8AC3E}">
        <p14:creationId xmlns:p14="http://schemas.microsoft.com/office/powerpoint/2010/main" val="966996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Grandmother’s attributes and Scenario</a:t>
            </a:r>
            <a:endParaRPr lang="en-US" dirty="0"/>
          </a:p>
        </p:txBody>
      </p:sp>
      <p:sp>
        <p:nvSpPr>
          <p:cNvPr id="3" name="Content Placeholder 2"/>
          <p:cNvSpPr>
            <a:spLocks noGrp="1"/>
          </p:cNvSpPr>
          <p:nvPr>
            <p:ph sz="quarter" idx="1"/>
          </p:nvPr>
        </p:nvSpPr>
        <p:spPr>
          <a:xfrm>
            <a:off x="457200" y="1600200"/>
            <a:ext cx="7467600" cy="5257800"/>
          </a:xfrm>
        </p:spPr>
        <p:txBody>
          <a:bodyPr>
            <a:normAutofit fontScale="92500" lnSpcReduction="10000"/>
          </a:bodyPr>
          <a:lstStyle/>
          <a:p>
            <a:r>
              <a:rPr lang="en-US" sz="2500" b="1" i="1" dirty="0" smtClean="0"/>
              <a:t>Attributes:</a:t>
            </a:r>
          </a:p>
          <a:p>
            <a:pPr marL="0" indent="0">
              <a:buNone/>
            </a:pPr>
            <a:r>
              <a:rPr lang="en-US" sz="2300" dirty="0" smtClean="0"/>
              <a:t>- </a:t>
            </a:r>
            <a:r>
              <a:rPr lang="en-US" sz="2000" dirty="0" smtClean="0"/>
              <a:t>Bag</a:t>
            </a:r>
            <a:r>
              <a:rPr lang="en-US" sz="2000" dirty="0"/>
              <a:t>, Cane, Umbrella, Gun, Money</a:t>
            </a:r>
          </a:p>
          <a:p>
            <a:pPr marL="0" indent="0">
              <a:buNone/>
            </a:pPr>
            <a:endParaRPr lang="en-US" sz="2300" dirty="0" smtClean="0"/>
          </a:p>
          <a:p>
            <a:r>
              <a:rPr lang="en-US" sz="2500" b="1" i="1" dirty="0" smtClean="0"/>
              <a:t>Scenario: </a:t>
            </a:r>
          </a:p>
          <a:p>
            <a:pPr>
              <a:buFontTx/>
              <a:buChar char="-"/>
            </a:pPr>
            <a:r>
              <a:rPr lang="en-US" sz="2300" dirty="0" smtClean="0"/>
              <a:t>The grandmother firstly has only cane, umbrella, bag and gun, as she doesn’t have any money.</a:t>
            </a:r>
          </a:p>
          <a:p>
            <a:pPr>
              <a:buFontTx/>
              <a:buChar char="-"/>
            </a:pPr>
            <a:r>
              <a:rPr lang="en-US" sz="2300" dirty="0" smtClean="0"/>
              <a:t>If she kills a politician, deputy or a policeman she gains 100$.</a:t>
            </a:r>
          </a:p>
          <a:p>
            <a:pPr>
              <a:buFontTx/>
              <a:buChar char="-"/>
            </a:pPr>
            <a:r>
              <a:rPr lang="en-US" sz="2300" dirty="0"/>
              <a:t>She could visit BG mom for guns, if she has </a:t>
            </a:r>
            <a:r>
              <a:rPr lang="en-US" sz="2300" dirty="0" smtClean="0"/>
              <a:t>money</a:t>
            </a:r>
          </a:p>
          <a:p>
            <a:pPr>
              <a:buFontTx/>
              <a:buChar char="-"/>
            </a:pPr>
            <a:r>
              <a:rPr lang="en-US" sz="2300" dirty="0" smtClean="0"/>
              <a:t>If she goes through a politician , deputy or a policeman, without killing it, she loses a precise part of her equipment. After losing all the available equipment she starts losing her health.</a:t>
            </a:r>
          </a:p>
          <a:p>
            <a:pPr>
              <a:buFontTx/>
              <a:buChar char="-"/>
            </a:pPr>
            <a:r>
              <a:rPr lang="en-US" sz="2300" dirty="0" smtClean="0"/>
              <a:t>The game ends when she loses all her equipment and health.</a:t>
            </a:r>
          </a:p>
          <a:p>
            <a:pPr>
              <a:buFontTx/>
              <a:buChar char="-"/>
            </a:pPr>
            <a:endParaRPr lang="en-US" sz="2300" dirty="0" smtClean="0"/>
          </a:p>
          <a:p>
            <a:pPr>
              <a:buFontTx/>
              <a:buChar char="-"/>
            </a:pPr>
            <a:endParaRPr lang="en-US" sz="2300" dirty="0" smtClean="0"/>
          </a:p>
          <a:p>
            <a:pPr marL="0" indent="0">
              <a:buNone/>
            </a:pPr>
            <a:endParaRPr lang="en-US" sz="1900" dirty="0" smtClean="0"/>
          </a:p>
        </p:txBody>
      </p:sp>
    </p:spTree>
    <p:extLst>
      <p:ext uri="{BB962C8B-B14F-4D97-AF65-F5344CB8AC3E}">
        <p14:creationId xmlns:p14="http://schemas.microsoft.com/office/powerpoint/2010/main" val="1827713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9491"/>
            <a:ext cx="7467600" cy="1115291"/>
          </a:xfrm>
        </p:spPr>
        <p:txBody>
          <a:bodyPr>
            <a:normAutofit/>
          </a:bodyPr>
          <a:lstStyle/>
          <a:p>
            <a:pPr algn="ctr"/>
            <a:r>
              <a:rPr lang="en-US" sz="5000" dirty="0" smtClean="0">
                <a:latin typeface="Calibri" pitchFamily="34" charset="0"/>
                <a:cs typeface="Times New Roman" pitchFamily="18" charset="0"/>
              </a:rPr>
              <a:t>Class Diagram</a:t>
            </a:r>
            <a:endParaRPr lang="en-US" sz="5000" dirty="0">
              <a:latin typeface="Calibri" pitchFamily="34" charset="0"/>
              <a:cs typeface="Times New Roman" pitchFamily="18" charset="0"/>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2400" y="609600"/>
            <a:ext cx="8763000" cy="6096000"/>
          </a:xfrm>
        </p:spPr>
      </p:pic>
    </p:spTree>
    <p:extLst>
      <p:ext uri="{BB962C8B-B14F-4D97-AF65-F5344CB8AC3E}">
        <p14:creationId xmlns:p14="http://schemas.microsoft.com/office/powerpoint/2010/main" val="3634347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52400" y="152400"/>
            <a:ext cx="7924800" cy="6580415"/>
          </a:xfrm>
        </p:spPr>
      </p:pic>
    </p:spTree>
    <p:extLst>
      <p:ext uri="{BB962C8B-B14F-4D97-AF65-F5344CB8AC3E}">
        <p14:creationId xmlns:p14="http://schemas.microsoft.com/office/powerpoint/2010/main" val="31662092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108</TotalTime>
  <Words>305</Words>
  <Application>Microsoft Office PowerPoint</Application>
  <PresentationFormat>On-screen Show (4:3)</PresentationFormat>
  <Paragraphs>41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Oriel</vt:lpstr>
      <vt:lpstr>Team Work Assignment OOP Programming, Role – Playing Game   Team “ Grasshoper ” </vt:lpstr>
      <vt:lpstr>Briefly summary about the game:</vt:lpstr>
      <vt:lpstr>Grandmother’s attributes and Scenario</vt:lpstr>
      <vt:lpstr>Class Diagram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Toshiba</cp:lastModifiedBy>
  <cp:revision>11</cp:revision>
  <dcterms:created xsi:type="dcterms:W3CDTF">2014-02-26T09:11:12Z</dcterms:created>
  <dcterms:modified xsi:type="dcterms:W3CDTF">2014-02-26T10:59:43Z</dcterms:modified>
</cp:coreProperties>
</file>