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  <Override PartName="/ppt/charts/colors3.xml" ContentType="application/vnd.ms-office.chartcolorstyle+xml"/>
  <Override PartName="/ppt/charts/style3.xml" ContentType="application/vnd.ms-office.chartstyle+xml"/>
  <Override PartName="/ppt/charts/colors4.xml" ContentType="application/vnd.ms-office.chartcolorstyle+xml"/>
  <Override PartName="/ppt/charts/style4.xml" ContentType="application/vnd.ms-office.chartstyle+xml"/>
  <Override PartName="/ppt/charts/colors5.xml" ContentType="application/vnd.ms-office.chartcolorstyle+xml"/>
  <Override PartName="/ppt/charts/style5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284D839-1EAE-4C74-8A96-64CDD998F367}">
          <p14:sldIdLst>
            <p14:sldId id="256"/>
            <p14:sldId id="257"/>
            <p14:sldId id="263"/>
            <p14:sldId id="258"/>
            <p14:sldId id="259"/>
            <p14:sldId id="260"/>
            <p14:sldId id="261"/>
            <p14:sldId id="262"/>
            <p14:sldId id="264"/>
            <p14:sldId id="265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5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5.xml"/><Relationship Id="rId2" Type="http://schemas.microsoft.com/office/2011/relationships/chartColorStyle" Target="colors5.xml"/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Answers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Лист1!$A$2:$A$5</c:f>
              <c:strCache>
                <c:ptCount val="3"/>
                <c:pt idx="0">
                  <c:v>Yes, they are</c:v>
                </c:pt>
                <c:pt idx="1">
                  <c:v>No, they aren't</c:v>
                </c:pt>
                <c:pt idx="2">
                  <c:v>I don’t know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9</c:v>
                </c:pt>
                <c:pt idx="1">
                  <c:v>6</c:v>
                </c:pt>
                <c:pt idx="2">
                  <c:v>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Answers</c:v>
                </c:pt>
              </c:strCache>
            </c:strRef>
          </c:tx>
          <c:dPt>
            <c:idx val="0"/>
            <c:bubble3D val="0"/>
            <c:spPr>
              <a:solidFill>
                <a:srgbClr val="BF414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5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58128C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2AE5EE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numRef>
              <c:f>Лист1!$A$2:$A$5</c:f>
              <c:numCache>
                <c:formatCode>General</c:formatCode>
                <c:ptCount val="4"/>
                <c:pt idx="0">
                  <c:v>100000</c:v>
                </c:pt>
                <c:pt idx="1">
                  <c:v>1000</c:v>
                </c:pt>
                <c:pt idx="2">
                  <c:v>10000</c:v>
                </c:pt>
                <c:pt idx="3">
                  <c:v>50000</c:v>
                </c:pt>
              </c:numCache>
            </c:num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5</c:v>
                </c:pt>
                <c:pt idx="1">
                  <c:v>7</c:v>
                </c:pt>
                <c:pt idx="2">
                  <c:v>21</c:v>
                </c:pt>
                <c:pt idx="3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Answers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8BD03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Лист1!$A$2:$A$5</c:f>
              <c:strCache>
                <c:ptCount val="2"/>
                <c:pt idx="0">
                  <c:v>Yes, there are</c:v>
                </c:pt>
                <c:pt idx="1">
                  <c:v>No, they aren't 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25</c:v>
                </c:pt>
                <c:pt idx="1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Answers</c:v>
                </c:pt>
              </c:strCache>
            </c:strRef>
          </c:tx>
          <c:dPt>
            <c:idx val="0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569DA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Лист1!$A$2:$A$5</c:f>
              <c:strCache>
                <c:ptCount val="2"/>
                <c:pt idx="0">
                  <c:v>Yes, I am</c:v>
                </c:pt>
                <c:pt idx="1">
                  <c:v>No, I am not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21</c:v>
                </c:pt>
                <c:pt idx="1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406401" y="329184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558129" y="434162"/>
            <a:ext cx="11075745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963168" y="1820206"/>
            <a:ext cx="103632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0" name="Подзаголовок 19"/>
          <p:cNvSpPr>
            <a:spLocks noGrp="1"/>
          </p:cNvSpPr>
          <p:nvPr>
            <p:ph type="subTitle" idx="1"/>
          </p:nvPr>
        </p:nvSpPr>
        <p:spPr>
          <a:xfrm>
            <a:off x="963168" y="3685032"/>
            <a:ext cx="103632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D81DBD-E9D5-4948-8C05-BE302FF001E8}" type="datetimeFigureOut">
              <a:rPr lang="ru-RU" smtClean="0"/>
              <a:t>05.03.2020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4EB678-DD81-4CE9-9CAB-04189F02DC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70560" y="530352"/>
            <a:ext cx="1091184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D81DBD-E9D5-4948-8C05-BE302FF001E8}" type="datetimeFigureOut">
              <a:rPr lang="ru-RU" smtClean="0"/>
              <a:t>05.03.2020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4EB678-DD81-4CE9-9CAB-04189F02DC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533404"/>
            <a:ext cx="2641600" cy="5257799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11200" y="533403"/>
            <a:ext cx="79248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D81DBD-E9D5-4948-8C05-BE302FF001E8}" type="datetimeFigureOut">
              <a:rPr lang="ru-RU" smtClean="0"/>
              <a:t>05.03.2020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4EB678-DD81-4CE9-9CAB-04189F02DC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0560" y="530352"/>
            <a:ext cx="1091184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D81DBD-E9D5-4948-8C05-BE302FF001E8}" type="datetimeFigureOut">
              <a:rPr lang="ru-RU" smtClean="0"/>
              <a:t>05.03.2020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4EB678-DD81-4CE9-9CAB-04189F02DC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406401" y="329184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558129" y="434162"/>
            <a:ext cx="11075745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4459" y="4928616"/>
            <a:ext cx="1091184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4459" y="5624484"/>
            <a:ext cx="1091184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D81DBD-E9D5-4948-8C05-BE302FF001E8}" type="datetimeFigureOut">
              <a:rPr lang="ru-RU" smtClean="0"/>
              <a:t>05.03.2020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4EB678-DD81-4CE9-9CAB-04189F02DC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3" y="530352"/>
            <a:ext cx="524256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40480" y="530352"/>
            <a:ext cx="524256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D81DBD-E9D5-4948-8C05-BE302FF001E8}" type="datetimeFigureOut">
              <a:rPr lang="ru-RU" smtClean="0"/>
              <a:t>05.03.2020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4EB678-DD81-4CE9-9CAB-04189F02DC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09632" y="579438"/>
            <a:ext cx="524256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202892" y="579438"/>
            <a:ext cx="524256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809632" y="1447800"/>
            <a:ext cx="524256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02892" y="1447800"/>
            <a:ext cx="524256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D81DBD-E9D5-4948-8C05-BE302FF001E8}" type="datetimeFigureOut">
              <a:rPr lang="ru-RU" smtClean="0"/>
              <a:t>05.03.2020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4EB678-DD81-4CE9-9CAB-04189F02DC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D81DBD-E9D5-4948-8C05-BE302FF001E8}" type="datetimeFigureOut">
              <a:rPr lang="ru-RU" smtClean="0"/>
              <a:t>05.03.2020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4EB678-DD81-4CE9-9CAB-04189F02DC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406401" y="329184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D81DBD-E9D5-4948-8C05-BE302FF001E8}" type="datetimeFigureOut">
              <a:rPr lang="ru-RU" smtClean="0"/>
              <a:t>05.03.2020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4EB678-DD81-4CE9-9CAB-04189F02DC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85045" y="533400"/>
            <a:ext cx="39624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7385129" y="1447802"/>
            <a:ext cx="39624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015163" y="930144"/>
            <a:ext cx="6168212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D81DBD-E9D5-4948-8C05-BE302FF001E8}" type="datetimeFigureOut">
              <a:rPr lang="ru-RU" smtClean="0"/>
              <a:t>05.03.2020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4EB678-DD81-4CE9-9CAB-04189F02DC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406401" y="329184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с одним скругленным углом 10"/>
          <p:cNvSpPr/>
          <p:nvPr/>
        </p:nvSpPr>
        <p:spPr>
          <a:xfrm>
            <a:off x="8534401" y="434162"/>
            <a:ext cx="3099473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5012056"/>
            <a:ext cx="109728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8616949" y="533400"/>
            <a:ext cx="298704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D81DBD-E9D5-4948-8C05-BE302FF001E8}" type="datetimeFigureOut">
              <a:rPr lang="ru-RU" smtClean="0"/>
              <a:t>05.03.2020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4EB678-DD81-4CE9-9CAB-04189F02DC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61973" y="435768"/>
            <a:ext cx="7900416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406401" y="329184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58129" y="434162"/>
            <a:ext cx="11075745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670560" y="4985590"/>
            <a:ext cx="1091184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670560" y="530352"/>
            <a:ext cx="1091184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2"/>
          </p:nvPr>
        </p:nvSpPr>
        <p:spPr>
          <a:xfrm>
            <a:off x="5035104" y="6111876"/>
            <a:ext cx="3048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52D81DBD-E9D5-4948-8C05-BE302FF001E8}" type="datetimeFigureOut">
              <a:rPr lang="ru-RU" smtClean="0"/>
              <a:t>05.03.2020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3"/>
          </p:nvPr>
        </p:nvSpPr>
        <p:spPr>
          <a:xfrm>
            <a:off x="8083104" y="6111876"/>
            <a:ext cx="3048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11131104" y="61118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664EB678-DD81-4CE9-9CAB-04189F02DC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Phrasal verbs in English songs, or “cultural shock”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798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Are </a:t>
            </a:r>
            <a:r>
              <a:rPr lang="en-US" dirty="0"/>
              <a:t>there phrasal verbs in English songs or their take a part in a casual </a:t>
            </a:r>
            <a:r>
              <a:rPr lang="en-US" dirty="0" smtClean="0"/>
              <a:t>speech</a:t>
            </a:r>
            <a:r>
              <a:rPr lang="en-US" dirty="0"/>
              <a:t>?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7821253"/>
              </p:ext>
            </p:extLst>
          </p:nvPr>
        </p:nvGraphicFramePr>
        <p:xfrm>
          <a:off x="122909" y="1690688"/>
          <a:ext cx="11946181" cy="4943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0311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Would you like to know more about phrasal verbs</a:t>
            </a:r>
            <a:r>
              <a:rPr lang="en-US" dirty="0" smtClean="0"/>
              <a:t>?</a:t>
            </a:r>
            <a:endParaRPr lang="ru-RU" dirty="0"/>
          </a:p>
        </p:txBody>
      </p:sp>
      <p:graphicFrame>
        <p:nvGraphicFramePr>
          <p:cNvPr id="17" name="Объект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5376026"/>
              </p:ext>
            </p:extLst>
          </p:nvPr>
        </p:nvGraphicFramePr>
        <p:xfrm>
          <a:off x="419100" y="1690688"/>
          <a:ext cx="11353800" cy="5002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Диаграмма 14"/>
          <p:cNvGraphicFramePr/>
          <p:nvPr>
            <p:extLst>
              <p:ext uri="{D42A27DB-BD31-4B8C-83A1-F6EECF244321}">
                <p14:modId xmlns:p14="http://schemas.microsoft.com/office/powerpoint/2010/main" val="2491410611"/>
              </p:ext>
            </p:extLst>
          </p:nvPr>
        </p:nvGraphicFramePr>
        <p:xfrm>
          <a:off x="6096000" y="2578881"/>
          <a:ext cx="5945505" cy="24885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7391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83229" y="184937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000" dirty="0" smtClean="0"/>
              <a:t>Thanks for your attention</a:t>
            </a:r>
            <a:endParaRPr lang="ru-RU" sz="9000" dirty="0"/>
          </a:p>
        </p:txBody>
      </p:sp>
    </p:spTree>
    <p:extLst>
      <p:ext uri="{BB962C8B-B14F-4D97-AF65-F5344CB8AC3E}">
        <p14:creationId xmlns:p14="http://schemas.microsoft.com/office/powerpoint/2010/main" val="43301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Done by 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Student </a:t>
            </a:r>
            <a:r>
              <a:rPr lang="en-US" dirty="0" err="1"/>
              <a:t>Gleb</a:t>
            </a:r>
            <a:r>
              <a:rPr lang="en-US" dirty="0"/>
              <a:t> </a:t>
            </a:r>
            <a:r>
              <a:rPr lang="en-US" dirty="0" err="1"/>
              <a:t>Chekmarev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Form 7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School №24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Research adviser 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Lydia K. </a:t>
            </a:r>
            <a:r>
              <a:rPr lang="en-US" dirty="0" err="1"/>
              <a:t>Yuldasheva</a:t>
            </a:r>
            <a:r>
              <a:rPr lang="en-US" dirty="0"/>
              <a:t> 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Teacher of English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000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u-RU" dirty="0" smtClean="0"/>
              <a:t>        «</a:t>
            </a:r>
            <a:r>
              <a:rPr lang="en-US" dirty="0" smtClean="0"/>
              <a:t>Imagine Dragons</a:t>
            </a:r>
            <a:r>
              <a:rPr lang="ru-RU" dirty="0" smtClean="0"/>
              <a:t>» </a:t>
            </a:r>
            <a:r>
              <a:rPr lang="en-US" dirty="0" smtClean="0"/>
              <a:t>is my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6584" y="2151207"/>
            <a:ext cx="9185192" cy="418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81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Hypothesis of our research is </a:t>
            </a:r>
            <a:r>
              <a:rPr lang="en-US" sz="3200" dirty="0"/>
              <a:t>having studied common prepositions we have a chance to understand </a:t>
            </a:r>
            <a:r>
              <a:rPr lang="en-US" sz="3200" dirty="0" smtClean="0"/>
              <a:t>the meaning of </a:t>
            </a:r>
            <a:r>
              <a:rPr lang="en-US" sz="3200" dirty="0"/>
              <a:t>majority </a:t>
            </a:r>
            <a:r>
              <a:rPr lang="en-US" sz="3200" dirty="0" smtClean="0"/>
              <a:t> </a:t>
            </a:r>
            <a:r>
              <a:rPr lang="en-US" sz="3200" dirty="0"/>
              <a:t>phrasal </a:t>
            </a:r>
            <a:r>
              <a:rPr lang="en-US" sz="3200" dirty="0" smtClean="0"/>
              <a:t>verbs</a:t>
            </a:r>
            <a:endParaRPr lang="ru-RU" sz="32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327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goal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goal of our research is </a:t>
            </a:r>
            <a:r>
              <a:rPr lang="en-US" dirty="0"/>
              <a:t>to </a:t>
            </a:r>
            <a:r>
              <a:rPr lang="en-GB" dirty="0"/>
              <a:t>analyse</a:t>
            </a:r>
            <a:r>
              <a:rPr lang="en-US" dirty="0"/>
              <a:t> all the </a:t>
            </a:r>
            <a:r>
              <a:rPr lang="en-US" dirty="0" smtClean="0"/>
              <a:t>phrasal </a:t>
            </a:r>
            <a:r>
              <a:rPr lang="en-US" dirty="0"/>
              <a:t>verbs from 10 </a:t>
            </a:r>
            <a:r>
              <a:rPr lang="en-GB" dirty="0"/>
              <a:t>songs</a:t>
            </a:r>
            <a:r>
              <a:rPr lang="en-US" dirty="0"/>
              <a:t> of «Imagine Dragons</a:t>
            </a:r>
            <a:r>
              <a:rPr lang="en-US" dirty="0" smtClean="0"/>
              <a:t>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536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tasks are: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To </a:t>
            </a:r>
            <a:r>
              <a:rPr lang="en-US" dirty="0"/>
              <a:t>find out what phrasal verbs </a:t>
            </a:r>
            <a:r>
              <a:rPr lang="en-US" dirty="0" smtClean="0"/>
              <a:t>mean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To </a:t>
            </a:r>
            <a:r>
              <a:rPr lang="en-US" dirty="0" smtClean="0"/>
              <a:t>analyze </a:t>
            </a:r>
            <a:r>
              <a:rPr lang="en-US" dirty="0"/>
              <a:t>the texts of the songs with phrasal </a:t>
            </a:r>
            <a:r>
              <a:rPr lang="en-US" dirty="0" smtClean="0"/>
              <a:t>verbs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To identify the most used postposition with </a:t>
            </a:r>
            <a:r>
              <a:rPr lang="en-US" dirty="0" smtClean="0"/>
              <a:t>verbs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To open up the meanings of the </a:t>
            </a:r>
            <a:r>
              <a:rPr lang="en-US" dirty="0" smtClean="0"/>
              <a:t>postpositions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To do a </a:t>
            </a:r>
            <a:r>
              <a:rPr lang="en-US" dirty="0" smtClean="0"/>
              <a:t>survey </a:t>
            </a:r>
            <a:r>
              <a:rPr lang="en-US" dirty="0"/>
              <a:t>with students of 7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smtClean="0"/>
              <a:t>class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7542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ethods of our research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Searching the information</a:t>
            </a:r>
            <a:endParaRPr lang="ru-RU" dirty="0"/>
          </a:p>
          <a:p>
            <a:pPr lvl="0"/>
            <a:r>
              <a:rPr lang="en-US" dirty="0"/>
              <a:t>Classification</a:t>
            </a:r>
            <a:endParaRPr lang="ru-RU" dirty="0"/>
          </a:p>
          <a:p>
            <a:pPr lvl="0"/>
            <a:r>
              <a:rPr lang="en-US" dirty="0"/>
              <a:t>Analysis</a:t>
            </a:r>
            <a:endParaRPr lang="ru-RU" dirty="0"/>
          </a:p>
          <a:p>
            <a:pPr lvl="0"/>
            <a:r>
              <a:rPr lang="en-US" dirty="0"/>
              <a:t>Comparison</a:t>
            </a:r>
            <a:endParaRPr lang="ru-RU" dirty="0"/>
          </a:p>
          <a:p>
            <a:pPr lvl="0"/>
            <a:r>
              <a:rPr lang="en-US" dirty="0"/>
              <a:t>Survey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119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Are there phrasal verbs in Russian?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363522"/>
              </p:ext>
            </p:extLst>
          </p:nvPr>
        </p:nvGraphicFramePr>
        <p:xfrm>
          <a:off x="120406" y="1514795"/>
          <a:ext cx="11951188" cy="4945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1044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many phrasal verbs in English?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2243556"/>
              </p:ext>
            </p:extLst>
          </p:nvPr>
        </p:nvGraphicFramePr>
        <p:xfrm>
          <a:off x="306284" y="1453181"/>
          <a:ext cx="11579432" cy="516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3752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Аспект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72</TotalTime>
  <Words>187</Words>
  <Application>Microsoft Office PowerPoint</Application>
  <PresentationFormat>Произвольный</PresentationFormat>
  <Paragraphs>34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Аспект</vt:lpstr>
      <vt:lpstr>Phrasal verbs in English songs, or “cultural shock”</vt:lpstr>
      <vt:lpstr>Презентация PowerPoint</vt:lpstr>
      <vt:lpstr>        «Imagine Dragons» is my</vt:lpstr>
      <vt:lpstr>Hypothesis</vt:lpstr>
      <vt:lpstr>The goal</vt:lpstr>
      <vt:lpstr>The tasks are:</vt:lpstr>
      <vt:lpstr>Methods of our research</vt:lpstr>
      <vt:lpstr>Are there phrasal verbs in Russian? </vt:lpstr>
      <vt:lpstr>How many phrasal verbs in English?</vt:lpstr>
      <vt:lpstr>Are there phrasal verbs in English songs or their take a part in a casual speech?</vt:lpstr>
      <vt:lpstr>Would you like to know more about phrasal verbs?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Phrasal verbs in English songs, or “cultural shock”</dc:title>
  <dc:creator>User24</dc:creator>
  <cp:lastModifiedBy>а</cp:lastModifiedBy>
  <cp:revision>7</cp:revision>
  <dcterms:created xsi:type="dcterms:W3CDTF">2020-03-05T04:16:23Z</dcterms:created>
  <dcterms:modified xsi:type="dcterms:W3CDTF">2020-03-05T11:00:03Z</dcterms:modified>
</cp:coreProperties>
</file>