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93472F71-FE52-48E9-AA30-A223D358C121}" type="datetimeFigureOut">
              <a:rPr lang="ru-RU" smtClean="0"/>
              <a:t>19.05.2019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099C76-71DE-4BD8-AE85-7EDD90768E04}" type="slidenum">
              <a:rPr lang="ru-RU" smtClean="0"/>
              <a:t>‹#›</a:t>
            </a:fld>
            <a:endParaRPr lang="ru-RU"/>
          </a:p>
        </p:txBody>
      </p:sp>
    </p:spTree>
    <p:extLst>
      <p:ext uri="{BB962C8B-B14F-4D97-AF65-F5344CB8AC3E}">
        <p14:creationId xmlns:p14="http://schemas.microsoft.com/office/powerpoint/2010/main" val="3981529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3472F71-FE52-48E9-AA30-A223D358C121}" type="datetimeFigureOut">
              <a:rPr lang="ru-RU" smtClean="0"/>
              <a:t>19.05.2019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1099C76-71DE-4BD8-AE85-7EDD90768E04}" type="slidenum">
              <a:rPr lang="ru-RU" smtClean="0"/>
              <a:t>‹#›</a:t>
            </a:fld>
            <a:endParaRPr lang="ru-RU"/>
          </a:p>
        </p:txBody>
      </p:sp>
    </p:spTree>
    <p:extLst>
      <p:ext uri="{BB962C8B-B14F-4D97-AF65-F5344CB8AC3E}">
        <p14:creationId xmlns:p14="http://schemas.microsoft.com/office/powerpoint/2010/main" val="2326719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93472F71-FE52-48E9-AA30-A223D358C121}" type="datetimeFigureOut">
              <a:rPr lang="ru-RU" smtClean="0"/>
              <a:t>19.05.2019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099C76-71DE-4BD8-AE85-7EDD90768E04}" type="slidenum">
              <a:rPr lang="ru-RU" smtClean="0"/>
              <a:t>‹#›</a:t>
            </a:fld>
            <a:endParaRPr lang="ru-RU"/>
          </a:p>
        </p:txBody>
      </p:sp>
    </p:spTree>
    <p:extLst>
      <p:ext uri="{BB962C8B-B14F-4D97-AF65-F5344CB8AC3E}">
        <p14:creationId xmlns:p14="http://schemas.microsoft.com/office/powerpoint/2010/main" val="3174427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93472F71-FE52-48E9-AA30-A223D358C121}" type="datetimeFigureOut">
              <a:rPr lang="ru-RU" smtClean="0"/>
              <a:t>19.05.2019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099C76-71DE-4BD8-AE85-7EDD90768E04}"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2015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3472F71-FE52-48E9-AA30-A223D358C121}" type="datetimeFigureOut">
              <a:rPr lang="ru-RU" smtClean="0"/>
              <a:t>19.05.2019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099C76-71DE-4BD8-AE85-7EDD90768E04}" type="slidenum">
              <a:rPr lang="ru-RU" smtClean="0"/>
              <a:t>‹#›</a:t>
            </a:fld>
            <a:endParaRPr lang="ru-RU"/>
          </a:p>
        </p:txBody>
      </p:sp>
    </p:spTree>
    <p:extLst>
      <p:ext uri="{BB962C8B-B14F-4D97-AF65-F5344CB8AC3E}">
        <p14:creationId xmlns:p14="http://schemas.microsoft.com/office/powerpoint/2010/main" val="1645899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472F71-FE52-48E9-AA30-A223D358C121}" type="datetimeFigureOut">
              <a:rPr lang="ru-RU" smtClean="0"/>
              <a:t>19.05.2019</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099C76-71DE-4BD8-AE85-7EDD90768E04}" type="slidenum">
              <a:rPr lang="ru-RU" smtClean="0"/>
              <a:t>‹#›</a:t>
            </a:fld>
            <a:endParaRPr lang="ru-RU"/>
          </a:p>
        </p:txBody>
      </p:sp>
    </p:spTree>
    <p:extLst>
      <p:ext uri="{BB962C8B-B14F-4D97-AF65-F5344CB8AC3E}">
        <p14:creationId xmlns:p14="http://schemas.microsoft.com/office/powerpoint/2010/main" val="3654794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472F71-FE52-48E9-AA30-A223D358C121}" type="datetimeFigureOut">
              <a:rPr lang="ru-RU" smtClean="0"/>
              <a:t>19.05.2019</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099C76-71DE-4BD8-AE85-7EDD90768E04}" type="slidenum">
              <a:rPr lang="ru-RU" smtClean="0"/>
              <a:t>‹#›</a:t>
            </a:fld>
            <a:endParaRPr lang="ru-RU"/>
          </a:p>
        </p:txBody>
      </p:sp>
    </p:spTree>
    <p:extLst>
      <p:ext uri="{BB962C8B-B14F-4D97-AF65-F5344CB8AC3E}">
        <p14:creationId xmlns:p14="http://schemas.microsoft.com/office/powerpoint/2010/main" val="2171252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3472F71-FE52-48E9-AA30-A223D358C121}" type="datetimeFigureOut">
              <a:rPr lang="ru-RU" smtClean="0"/>
              <a:t>19.05.2019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099C76-71DE-4BD8-AE85-7EDD90768E04}" type="slidenum">
              <a:rPr lang="ru-RU" smtClean="0"/>
              <a:t>‹#›</a:t>
            </a:fld>
            <a:endParaRPr lang="ru-RU"/>
          </a:p>
        </p:txBody>
      </p:sp>
    </p:spTree>
    <p:extLst>
      <p:ext uri="{BB962C8B-B14F-4D97-AF65-F5344CB8AC3E}">
        <p14:creationId xmlns:p14="http://schemas.microsoft.com/office/powerpoint/2010/main" val="2059641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3472F71-FE52-48E9-AA30-A223D358C121}" type="datetimeFigureOut">
              <a:rPr lang="ru-RU" smtClean="0"/>
              <a:t>19.05.2019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099C76-71DE-4BD8-AE85-7EDD90768E04}" type="slidenum">
              <a:rPr lang="ru-RU" smtClean="0"/>
              <a:t>‹#›</a:t>
            </a:fld>
            <a:endParaRPr lang="ru-RU"/>
          </a:p>
        </p:txBody>
      </p:sp>
    </p:spTree>
    <p:extLst>
      <p:ext uri="{BB962C8B-B14F-4D97-AF65-F5344CB8AC3E}">
        <p14:creationId xmlns:p14="http://schemas.microsoft.com/office/powerpoint/2010/main" val="98953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93472F71-FE52-48E9-AA30-A223D358C121}" type="datetimeFigureOut">
              <a:rPr lang="ru-RU" smtClean="0"/>
              <a:t>19.05.2019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099C76-71DE-4BD8-AE85-7EDD90768E04}" type="slidenum">
              <a:rPr lang="ru-RU" smtClean="0"/>
              <a:t>‹#›</a:t>
            </a:fld>
            <a:endParaRPr lang="ru-RU"/>
          </a:p>
        </p:txBody>
      </p:sp>
    </p:spTree>
    <p:extLst>
      <p:ext uri="{BB962C8B-B14F-4D97-AF65-F5344CB8AC3E}">
        <p14:creationId xmlns:p14="http://schemas.microsoft.com/office/powerpoint/2010/main" val="102515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3472F71-FE52-48E9-AA30-A223D358C121}" type="datetimeFigureOut">
              <a:rPr lang="ru-RU" smtClean="0"/>
              <a:t>19.05.2019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099C76-71DE-4BD8-AE85-7EDD90768E04}" type="slidenum">
              <a:rPr lang="ru-RU" smtClean="0"/>
              <a:t>‹#›</a:t>
            </a:fld>
            <a:endParaRPr lang="ru-RU"/>
          </a:p>
        </p:txBody>
      </p:sp>
    </p:spTree>
    <p:extLst>
      <p:ext uri="{BB962C8B-B14F-4D97-AF65-F5344CB8AC3E}">
        <p14:creationId xmlns:p14="http://schemas.microsoft.com/office/powerpoint/2010/main" val="172281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3472F71-FE52-48E9-AA30-A223D358C121}" type="datetimeFigureOut">
              <a:rPr lang="ru-RU" smtClean="0"/>
              <a:t>19.05.2019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1099C76-71DE-4BD8-AE85-7EDD90768E04}" type="slidenum">
              <a:rPr lang="ru-RU" smtClean="0"/>
              <a:t>‹#›</a:t>
            </a:fld>
            <a:endParaRPr lang="ru-RU"/>
          </a:p>
        </p:txBody>
      </p:sp>
    </p:spTree>
    <p:extLst>
      <p:ext uri="{BB962C8B-B14F-4D97-AF65-F5344CB8AC3E}">
        <p14:creationId xmlns:p14="http://schemas.microsoft.com/office/powerpoint/2010/main" val="159910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3472F71-FE52-48E9-AA30-A223D358C121}" type="datetimeFigureOut">
              <a:rPr lang="ru-RU" smtClean="0"/>
              <a:t>19.05.2019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1099C76-71DE-4BD8-AE85-7EDD90768E04}" type="slidenum">
              <a:rPr lang="ru-RU" smtClean="0"/>
              <a:t>‹#›</a:t>
            </a:fld>
            <a:endParaRPr lang="ru-RU"/>
          </a:p>
        </p:txBody>
      </p:sp>
    </p:spTree>
    <p:extLst>
      <p:ext uri="{BB962C8B-B14F-4D97-AF65-F5344CB8AC3E}">
        <p14:creationId xmlns:p14="http://schemas.microsoft.com/office/powerpoint/2010/main" val="352664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93472F71-FE52-48E9-AA30-A223D358C121}" type="datetimeFigureOut">
              <a:rPr lang="ru-RU" smtClean="0"/>
              <a:t>19.05.2019</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61099C76-71DE-4BD8-AE85-7EDD90768E04}" type="slidenum">
              <a:rPr lang="ru-RU" smtClean="0"/>
              <a:t>‹#›</a:t>
            </a:fld>
            <a:endParaRPr lang="ru-RU"/>
          </a:p>
        </p:txBody>
      </p:sp>
    </p:spTree>
    <p:extLst>
      <p:ext uri="{BB962C8B-B14F-4D97-AF65-F5344CB8AC3E}">
        <p14:creationId xmlns:p14="http://schemas.microsoft.com/office/powerpoint/2010/main" val="88664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472F71-FE52-48E9-AA30-A223D358C121}" type="datetimeFigureOut">
              <a:rPr lang="ru-RU" smtClean="0"/>
              <a:t>19.05.2019</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61099C76-71DE-4BD8-AE85-7EDD90768E04}" type="slidenum">
              <a:rPr lang="ru-RU" smtClean="0"/>
              <a:t>‹#›</a:t>
            </a:fld>
            <a:endParaRPr lang="ru-RU"/>
          </a:p>
        </p:txBody>
      </p:sp>
    </p:spTree>
    <p:extLst>
      <p:ext uri="{BB962C8B-B14F-4D97-AF65-F5344CB8AC3E}">
        <p14:creationId xmlns:p14="http://schemas.microsoft.com/office/powerpoint/2010/main" val="158970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93472F71-FE52-48E9-AA30-A223D358C121}" type="datetimeFigureOut">
              <a:rPr lang="ru-RU" smtClean="0"/>
              <a:t>19.05.2019</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61099C76-71DE-4BD8-AE85-7EDD90768E04}" type="slidenum">
              <a:rPr lang="ru-RU" smtClean="0"/>
              <a:t>‹#›</a:t>
            </a:fld>
            <a:endParaRPr lang="ru-RU"/>
          </a:p>
        </p:txBody>
      </p:sp>
    </p:spTree>
    <p:extLst>
      <p:ext uri="{BB962C8B-B14F-4D97-AF65-F5344CB8AC3E}">
        <p14:creationId xmlns:p14="http://schemas.microsoft.com/office/powerpoint/2010/main" val="2774866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3472F71-FE52-48E9-AA30-A223D358C121}" type="datetimeFigureOut">
              <a:rPr lang="ru-RU" smtClean="0"/>
              <a:t>19.05.2019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1099C76-71DE-4BD8-AE85-7EDD90768E04}" type="slidenum">
              <a:rPr lang="ru-RU" smtClean="0"/>
              <a:t>‹#›</a:t>
            </a:fld>
            <a:endParaRPr lang="ru-RU"/>
          </a:p>
        </p:txBody>
      </p:sp>
    </p:spTree>
    <p:extLst>
      <p:ext uri="{BB962C8B-B14F-4D97-AF65-F5344CB8AC3E}">
        <p14:creationId xmlns:p14="http://schemas.microsoft.com/office/powerpoint/2010/main" val="8635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472F71-FE52-48E9-AA30-A223D358C121}" type="datetimeFigureOut">
              <a:rPr lang="ru-RU" smtClean="0"/>
              <a:t>19.05.2019</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099C76-71DE-4BD8-AE85-7EDD90768E04}" type="slidenum">
              <a:rPr lang="ru-RU" smtClean="0"/>
              <a:t>‹#›</a:t>
            </a:fld>
            <a:endParaRPr lang="ru-RU"/>
          </a:p>
        </p:txBody>
      </p:sp>
    </p:spTree>
    <p:extLst>
      <p:ext uri="{BB962C8B-B14F-4D97-AF65-F5344CB8AC3E}">
        <p14:creationId xmlns:p14="http://schemas.microsoft.com/office/powerpoint/2010/main" val="290141714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2074459"/>
            <a:ext cx="9144000" cy="1080662"/>
          </a:xfrm>
        </p:spPr>
        <p:txBody>
          <a:bodyPr>
            <a:normAutofit fontScale="90000"/>
          </a:bodyPr>
          <a:lstStyle/>
          <a:p>
            <a:r>
              <a:rPr lang="en-US" dirty="0" smtClean="0"/>
              <a:t>Antoine de Saint-Exupery</a:t>
            </a:r>
            <a:endParaRPr lang="ru-RU" dirty="0"/>
          </a:p>
        </p:txBody>
      </p:sp>
      <p:sp>
        <p:nvSpPr>
          <p:cNvPr id="7" name="Подзаголовок 6"/>
          <p:cNvSpPr>
            <a:spLocks noGrp="1"/>
          </p:cNvSpPr>
          <p:nvPr>
            <p:ph type="subTitle" idx="1"/>
          </p:nvPr>
        </p:nvSpPr>
        <p:spPr>
          <a:xfrm>
            <a:off x="11049582" y="6264986"/>
            <a:ext cx="8825658" cy="861420"/>
          </a:xfrm>
        </p:spPr>
        <p:txBody>
          <a:bodyPr>
            <a:normAutofit/>
          </a:bodyPr>
          <a:lstStyle/>
          <a:p>
            <a:r>
              <a:rPr lang="en-US" sz="300" dirty="0" smtClean="0"/>
              <a:t>Help me</a:t>
            </a:r>
            <a:endParaRPr lang="ru-RU" sz="300" dirty="0"/>
          </a:p>
        </p:txBody>
      </p:sp>
    </p:spTree>
    <p:extLst>
      <p:ext uri="{BB962C8B-B14F-4D97-AF65-F5344CB8AC3E}">
        <p14:creationId xmlns:p14="http://schemas.microsoft.com/office/powerpoint/2010/main" val="3874640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6111" y="452718"/>
            <a:ext cx="10707689" cy="1400530"/>
          </a:xfrm>
        </p:spPr>
        <p:txBody>
          <a:bodyPr/>
          <a:lstStyle/>
          <a:p>
            <a:r>
              <a:rPr lang="en-US" sz="6000" dirty="0" smtClean="0"/>
              <a:t>Antoine de Saint-Exupery</a:t>
            </a:r>
            <a:endParaRPr lang="ru-RU" sz="6000" dirty="0"/>
          </a:p>
        </p:txBody>
      </p:sp>
      <p:pic>
        <p:nvPicPr>
          <p:cNvPr id="6" name="Объект 5"/>
          <p:cNvPicPr>
            <a:picLocks noGrp="1" noChangeAspect="1"/>
          </p:cNvPicPr>
          <p:nvPr>
            <p:ph sz="half" idx="1"/>
          </p:nvPr>
        </p:nvPicPr>
        <p:blipFill>
          <a:blip r:embed="rId2"/>
          <a:stretch>
            <a:fillRect/>
          </a:stretch>
        </p:blipFill>
        <p:spPr>
          <a:xfrm>
            <a:off x="838201" y="1705970"/>
            <a:ext cx="3112288" cy="4414062"/>
          </a:xfrm>
          <a:prstGeom prst="rect">
            <a:avLst/>
          </a:prstGeom>
        </p:spPr>
      </p:pic>
      <p:sp>
        <p:nvSpPr>
          <p:cNvPr id="5" name="Объект 4"/>
          <p:cNvSpPr>
            <a:spLocks noGrp="1"/>
          </p:cNvSpPr>
          <p:nvPr>
            <p:ph sz="half" idx="2"/>
          </p:nvPr>
        </p:nvSpPr>
        <p:spPr>
          <a:xfrm>
            <a:off x="4490113" y="1825625"/>
            <a:ext cx="6863687" cy="4351338"/>
          </a:xfrm>
        </p:spPr>
        <p:txBody>
          <a:bodyPr>
            <a:normAutofit/>
          </a:bodyPr>
          <a:lstStyle/>
          <a:p>
            <a:r>
              <a:rPr lang="en-US" sz="4000" dirty="0" smtClean="0"/>
              <a:t>Full name </a:t>
            </a:r>
            <a:r>
              <a:rPr lang="fr-FR" sz="4000" dirty="0" smtClean="0"/>
              <a:t>Antoine Marie Jean-Batiste Roge de Saint-Exupéry</a:t>
            </a:r>
            <a:r>
              <a:rPr lang="en-US" sz="4000" dirty="0" smtClean="0"/>
              <a:t>e. He born 29</a:t>
            </a:r>
            <a:r>
              <a:rPr lang="en-US" sz="4000" baseline="30000" dirty="0" smtClean="0"/>
              <a:t>th</a:t>
            </a:r>
            <a:r>
              <a:rPr lang="en-US" sz="4000" dirty="0" smtClean="0"/>
              <a:t> June</a:t>
            </a:r>
            <a:r>
              <a:rPr lang="ru-RU" sz="4000" dirty="0" smtClean="0"/>
              <a:t>, 1900</a:t>
            </a:r>
            <a:r>
              <a:rPr lang="en-US" sz="4000" dirty="0" smtClean="0"/>
              <a:t> and he died 31</a:t>
            </a:r>
            <a:r>
              <a:rPr lang="en-US" sz="4000" baseline="30000" dirty="0" smtClean="0"/>
              <a:t>st</a:t>
            </a:r>
            <a:r>
              <a:rPr lang="en-US" sz="4000" dirty="0" smtClean="0"/>
              <a:t> </a:t>
            </a:r>
            <a:r>
              <a:rPr lang="en-US" sz="4000" dirty="0"/>
              <a:t>J</a:t>
            </a:r>
            <a:r>
              <a:rPr lang="en-US" sz="4000" dirty="0" smtClean="0"/>
              <a:t>uly, 1944.</a:t>
            </a:r>
            <a:endParaRPr lang="ru-RU" sz="4000" dirty="0"/>
          </a:p>
        </p:txBody>
      </p:sp>
    </p:spTree>
    <p:extLst>
      <p:ext uri="{BB962C8B-B14F-4D97-AF65-F5344CB8AC3E}">
        <p14:creationId xmlns:p14="http://schemas.microsoft.com/office/powerpoint/2010/main" val="414800682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7200" dirty="0" smtClean="0"/>
              <a:t>Childhood</a:t>
            </a:r>
            <a:endParaRPr lang="ru-RU" sz="7200" dirty="0"/>
          </a:p>
        </p:txBody>
      </p:sp>
      <p:pic>
        <p:nvPicPr>
          <p:cNvPr id="5" name="Объект 4"/>
          <p:cNvPicPr>
            <a:picLocks noGrp="1" noChangeAspect="1"/>
          </p:cNvPicPr>
          <p:nvPr>
            <p:ph sz="half" idx="1"/>
          </p:nvPr>
        </p:nvPicPr>
        <p:blipFill>
          <a:blip r:embed="rId2"/>
          <a:stretch>
            <a:fillRect/>
          </a:stretch>
        </p:blipFill>
        <p:spPr>
          <a:xfrm>
            <a:off x="424982" y="1733265"/>
            <a:ext cx="5671018" cy="4256600"/>
          </a:xfrm>
          <a:prstGeom prst="rect">
            <a:avLst/>
          </a:prstGeom>
        </p:spPr>
      </p:pic>
      <p:sp>
        <p:nvSpPr>
          <p:cNvPr id="4" name="Объект 3"/>
          <p:cNvSpPr>
            <a:spLocks noGrp="1"/>
          </p:cNvSpPr>
          <p:nvPr>
            <p:ph sz="half" idx="2"/>
          </p:nvPr>
        </p:nvSpPr>
        <p:spPr>
          <a:xfrm>
            <a:off x="6196085" y="1733265"/>
            <a:ext cx="5157716" cy="4200245"/>
          </a:xfrm>
        </p:spPr>
        <p:txBody>
          <a:bodyPr>
            <a:noAutofit/>
          </a:bodyPr>
          <a:lstStyle/>
          <a:p>
            <a:r>
              <a:rPr lang="en-US" sz="2600" dirty="0"/>
              <a:t>Antoine de Saint-Exupery was born in the French city of Lyon on </a:t>
            </a:r>
            <a:r>
              <a:rPr lang="en-US" sz="2600" dirty="0" err="1"/>
              <a:t>Peira</a:t>
            </a:r>
            <a:r>
              <a:rPr lang="en-US" sz="2600" dirty="0"/>
              <a:t> </a:t>
            </a:r>
            <a:r>
              <a:rPr lang="en-US" sz="2600" dirty="0" smtClean="0"/>
              <a:t>Street</a:t>
            </a:r>
            <a:r>
              <a:rPr lang="en-US" sz="2600" dirty="0"/>
              <a:t>. </a:t>
            </a:r>
            <a:r>
              <a:rPr lang="en-US" sz="2600" dirty="0" err="1"/>
              <a:t>Exupery</a:t>
            </a:r>
            <a:r>
              <a:rPr lang="en-US" sz="2600" dirty="0"/>
              <a:t> began attending the St. Bartholomew Christian Brothers School in Lyon in 1908, and after moving his family to Le Mans, he and his brother Francois studied at the Jesuit College of St. Croix until 1914.</a:t>
            </a:r>
            <a:endParaRPr lang="ru-RU" sz="2600" dirty="0"/>
          </a:p>
        </p:txBody>
      </p:sp>
    </p:spTree>
    <p:extLst>
      <p:ext uri="{BB962C8B-B14F-4D97-AF65-F5344CB8AC3E}">
        <p14:creationId xmlns:p14="http://schemas.microsoft.com/office/powerpoint/2010/main" val="2471348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6111" y="452718"/>
            <a:ext cx="9404723" cy="939354"/>
          </a:xfrm>
        </p:spPr>
        <p:txBody>
          <a:bodyPr/>
          <a:lstStyle/>
          <a:p>
            <a:r>
              <a:rPr lang="en-US" sz="7200" dirty="0" smtClean="0"/>
              <a:t>Works</a:t>
            </a:r>
            <a:endParaRPr lang="ru-RU" sz="7200" dirty="0"/>
          </a:p>
        </p:txBody>
      </p:sp>
      <p:sp>
        <p:nvSpPr>
          <p:cNvPr id="5" name="Объект 4"/>
          <p:cNvSpPr>
            <a:spLocks noGrp="1"/>
          </p:cNvSpPr>
          <p:nvPr>
            <p:ph idx="1"/>
          </p:nvPr>
        </p:nvSpPr>
        <p:spPr>
          <a:xfrm>
            <a:off x="1103312" y="1596788"/>
            <a:ext cx="10237978" cy="4651611"/>
          </a:xfrm>
        </p:spPr>
        <p:txBody>
          <a:bodyPr>
            <a:normAutofit/>
          </a:bodyPr>
          <a:lstStyle/>
          <a:p>
            <a:r>
              <a:rPr lang="en-US" sz="3600" dirty="0" smtClean="0"/>
              <a:t>He</a:t>
            </a:r>
            <a:r>
              <a:rPr lang="ru-RU" sz="3600" dirty="0" smtClean="0"/>
              <a:t> </a:t>
            </a:r>
            <a:r>
              <a:rPr lang="en-US" sz="3600" dirty="0" smtClean="0"/>
              <a:t>most popular work is childish</a:t>
            </a:r>
            <a:r>
              <a:rPr lang="ru-RU" sz="3600" dirty="0" smtClean="0"/>
              <a:t> </a:t>
            </a:r>
            <a:r>
              <a:rPr lang="en-US" sz="3600" dirty="0" smtClean="0"/>
              <a:t>and philosophies story little Prince</a:t>
            </a:r>
            <a:r>
              <a:rPr lang="ru-RU" sz="3600" dirty="0" smtClean="0"/>
              <a:t>. </a:t>
            </a:r>
            <a:r>
              <a:rPr lang="en-US" sz="3600" dirty="0" smtClean="0"/>
              <a:t>He wrote him in 1943, but published in 1958. It includes in Land of men. </a:t>
            </a:r>
          </a:p>
          <a:p>
            <a:r>
              <a:rPr lang="en-US" sz="3600" dirty="0" smtClean="0"/>
              <a:t>Also he has written feature article about war (He has been a pilot and participated in </a:t>
            </a:r>
            <a:r>
              <a:rPr lang="en-US" sz="3600" dirty="0"/>
              <a:t>T</a:t>
            </a:r>
            <a:r>
              <a:rPr lang="en-US" sz="3600" dirty="0" smtClean="0"/>
              <a:t>he </a:t>
            </a:r>
            <a:r>
              <a:rPr lang="en-US" sz="3600" dirty="0"/>
              <a:t>S</a:t>
            </a:r>
            <a:r>
              <a:rPr lang="en-US" sz="3600" dirty="0" smtClean="0"/>
              <a:t>econd </a:t>
            </a:r>
            <a:r>
              <a:rPr lang="en-US" sz="3600" dirty="0"/>
              <a:t>W</a:t>
            </a:r>
            <a:r>
              <a:rPr lang="en-US" sz="3600" dirty="0" smtClean="0"/>
              <a:t>orld war</a:t>
            </a:r>
            <a:r>
              <a:rPr lang="ru-RU" sz="3600" dirty="0" smtClean="0"/>
              <a:t>)</a:t>
            </a:r>
            <a:r>
              <a:rPr lang="en-US" sz="3600" dirty="0" smtClean="0"/>
              <a:t>, for example war pilot or Letter to a hostage.</a:t>
            </a:r>
            <a:endParaRPr lang="ru-RU" sz="3600" dirty="0" smtClean="0"/>
          </a:p>
        </p:txBody>
      </p:sp>
    </p:spTree>
    <p:extLst>
      <p:ext uri="{BB962C8B-B14F-4D97-AF65-F5344CB8AC3E}">
        <p14:creationId xmlns:p14="http://schemas.microsoft.com/office/powerpoint/2010/main" val="40595549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en-US" dirty="0" smtClean="0"/>
              <a:t>Thanks for attention</a:t>
            </a:r>
            <a:r>
              <a:rPr lang="ru-RU" dirty="0" smtClean="0"/>
              <a:t>.</a:t>
            </a:r>
            <a:endParaRPr lang="ru-RU" dirty="0"/>
          </a:p>
        </p:txBody>
      </p:sp>
      <p:sp>
        <p:nvSpPr>
          <p:cNvPr id="5" name="Подзаголовок 4"/>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693046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TotalTime>
  <Words>157</Words>
  <Application>Microsoft Office PowerPoint</Application>
  <PresentationFormat>Широкоэкранный</PresentationFormat>
  <Paragraphs>10</Paragraphs>
  <Slides>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Arial</vt:lpstr>
      <vt:lpstr>Century Gothic</vt:lpstr>
      <vt:lpstr>Wingdings 3</vt:lpstr>
      <vt:lpstr>Ион</vt:lpstr>
      <vt:lpstr>Antoine de Saint-Exupery</vt:lpstr>
      <vt:lpstr>Antoine de Saint-Exupery</vt:lpstr>
      <vt:lpstr>Childhood</vt:lpstr>
      <vt:lpstr>Works</vt:lpstr>
      <vt:lpstr>Thanks for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Antoine de Saint-Exupery</dc:title>
  <dc:creator>user</dc:creator>
  <cp:lastModifiedBy>user</cp:lastModifiedBy>
  <cp:revision>7</cp:revision>
  <dcterms:created xsi:type="dcterms:W3CDTF">2019-05-19T16:53:30Z</dcterms:created>
  <dcterms:modified xsi:type="dcterms:W3CDTF">2019-05-19T17:49:48Z</dcterms:modified>
</cp:coreProperties>
</file>