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014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8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0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3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8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5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E8CD-40AC-4ACE-BCFB-9C94493E2631}" type="datetimeFigureOut">
              <a:rPr lang="ru-RU" smtClean="0"/>
              <a:t>10.05.2019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3074-CC2D-4DA1-8704-DE89D2682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b="1" dirty="0" smtClean="0">
                <a:ln/>
                <a:solidFill>
                  <a:schemeClr val="accent4"/>
                </a:solidFill>
              </a:rPr>
              <a:t>Времена года</a:t>
            </a:r>
            <a:endParaRPr lang="ru-RU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66568"/>
            <a:ext cx="10515600" cy="4351338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hlinkClick r:id="rId2" action="ppaction://hlinksldjump"/>
              </a:rPr>
              <a:t>Зима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Весна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  <a:hlinkClick r:id="rId4" action="ppaction://hlinksldjump"/>
              </a:rPr>
              <a:t>Лето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DAB014"/>
                </a:solidFill>
                <a:hlinkClick r:id="rId5" action="ppaction://hlinksldjump"/>
              </a:rPr>
              <a:t>Осень</a:t>
            </a:r>
            <a:endParaRPr lang="ru-RU" dirty="0">
              <a:solidFill>
                <a:srgbClr val="DAB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Зима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Зимой деревья уже стоят без листьев. И их покрыл пушистый снег.</a:t>
            </a:r>
            <a:r>
              <a:rPr lang="ru-RU" dirty="0"/>
              <a:t> </a:t>
            </a:r>
            <a:r>
              <a:rPr lang="ru-RU" dirty="0" smtClean="0"/>
              <a:t>Природа спит.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2453481"/>
            <a:ext cx="3095625" cy="3095625"/>
          </a:xfrm>
        </p:spPr>
      </p:pic>
      <p:sp>
        <p:nvSpPr>
          <p:cNvPr id="8" name="Управляющая кнопка: в начало 7">
            <a:hlinkClick r:id="" action="ppaction://hlinkshowjump?jump=firstslide" highlightClick="1"/>
          </p:cNvPr>
          <p:cNvSpPr/>
          <p:nvPr/>
        </p:nvSpPr>
        <p:spPr>
          <a:xfrm>
            <a:off x="9169400" y="508000"/>
            <a:ext cx="1511300" cy="118268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Весна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Весной всё просыпается от долгой зимней спячки. Начинают  течь ручейки. На растениях появляются первые листочки. Прилетают птицы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2453481"/>
            <a:ext cx="3095625" cy="3095625"/>
          </a:xfrm>
        </p:spPr>
      </p:pic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9169400" y="508000"/>
            <a:ext cx="1511300" cy="118268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Лето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Опять смеётся лето</a:t>
            </a:r>
          </a:p>
          <a:p>
            <a:r>
              <a:rPr lang="ru-RU" dirty="0" smtClean="0"/>
              <a:t>В открытое окно,</a:t>
            </a:r>
          </a:p>
          <a:p>
            <a:r>
              <a:rPr lang="ru-RU" dirty="0" smtClean="0"/>
              <a:t>И солнышка, и света</a:t>
            </a:r>
          </a:p>
          <a:p>
            <a:r>
              <a:rPr lang="ru-RU" dirty="0" smtClean="0"/>
              <a:t>Полным, полным-полно.</a:t>
            </a:r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2453481"/>
            <a:ext cx="3095625" cy="3095625"/>
          </a:xfrm>
        </p:spPr>
      </p:pic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9169400" y="508000"/>
            <a:ext cx="1511300" cy="118268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AB014"/>
                </a:solidFill>
              </a:rPr>
              <a:t>Осень</a:t>
            </a:r>
            <a:endParaRPr lang="ru-RU" dirty="0">
              <a:solidFill>
                <a:srgbClr val="DAB01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Осень все животные ищут пропитание на зиму. </a:t>
            </a:r>
            <a:r>
              <a:rPr lang="ru-RU" dirty="0" err="1" smtClean="0"/>
              <a:t>Рвстения</a:t>
            </a:r>
            <a:r>
              <a:rPr lang="ru-RU" dirty="0" smtClean="0"/>
              <a:t> сбрасывают листья. И вся природа засыпает.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2453481"/>
            <a:ext cx="3095625" cy="3095625"/>
          </a:xfrm>
        </p:spPr>
      </p:pic>
      <p:sp>
        <p:nvSpPr>
          <p:cNvPr id="6" name="Управляющая кнопка: в начало 5">
            <a:hlinkClick r:id="" action="ppaction://hlinkshowjump?jump=firstslide" highlightClick="1"/>
          </p:cNvPr>
          <p:cNvSpPr/>
          <p:nvPr/>
        </p:nvSpPr>
        <p:spPr>
          <a:xfrm>
            <a:off x="9169400" y="508000"/>
            <a:ext cx="1511300" cy="118268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Времена года</vt:lpstr>
      <vt:lpstr>Зима</vt:lpstr>
      <vt:lpstr>Весна</vt:lpstr>
      <vt:lpstr>Лето</vt:lpstr>
      <vt:lpstr>Осень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Времена года</dc:title>
  <dc:creator>Ученик9</dc:creator>
  <cp:lastModifiedBy>Ученик9</cp:lastModifiedBy>
  <cp:revision>5</cp:revision>
  <dcterms:created xsi:type="dcterms:W3CDTF">2019-05-10T07:06:58Z</dcterms:created>
  <dcterms:modified xsi:type="dcterms:W3CDTF">2019-05-10T07:46:44Z</dcterms:modified>
</cp:coreProperties>
</file>