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35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6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1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24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6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66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27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13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E622-596D-4DD4-9ACF-40309F0A442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330D-90CD-49D0-8DBD-A377071A4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8513" y="0"/>
            <a:ext cx="13500513" cy="7875299"/>
          </a:xfrm>
          <a:prstGeom prst="rect">
            <a:avLst/>
          </a:prstGeom>
        </p:spPr>
      </p:pic>
      <p:sp>
        <p:nvSpPr>
          <p:cNvPr id="4" name="AutoShape 2" descr="ПАРФЕНОН • Большая российская энциклопедия - электронная верс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0375" y="1540901"/>
            <a:ext cx="10515600" cy="1325563"/>
          </a:xfrm>
        </p:spPr>
        <p:txBody>
          <a:bodyPr/>
          <a:lstStyle/>
          <a:p>
            <a:r>
              <a:rPr lang="ru-RU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Архитектуры древней Греции</a:t>
            </a:r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94" y="382994"/>
            <a:ext cx="4072871" cy="1445805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классика (конец V века до н.э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355694" y="1967752"/>
            <a:ext cx="4072871" cy="4612342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Выявление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красоты движения прославленными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мкульпторами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Ионии и Аттики. Известный образец данного направления – статуя Ники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Пеония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(460-420 гг. до н.э.)</a:t>
            </a:r>
          </a:p>
          <a:p>
            <a:pPr fontAlgn="base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Сочетание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застылости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фигур со скрытым движением жизни мастерами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аргосско-сикионской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школы. Яркий пример – бронзовый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Дорифор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Поликлета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(около 440 г. до н.э.)</a:t>
            </a:r>
          </a:p>
          <a:p>
            <a:endParaRPr lang="ru-RU" dirty="0"/>
          </a:p>
        </p:txBody>
      </p:sp>
      <p:pic>
        <p:nvPicPr>
          <p:cNvPr id="2056" name="Picture 8" descr="https://www.grekomania.ru/images/greek-articles/ancient-greece/preview/323_skulptura-drevnej-grecii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65" y="382994"/>
            <a:ext cx="7763435" cy="56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5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grekomania.ru/images/greek-articles/ancient-greece/preview/323_skulptura-drevnej-grecii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6"/>
            <a:ext cx="9430872" cy="68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Поздняя классика (IV век до н.э.)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5412"/>
            <a:ext cx="5078506" cy="5011551"/>
          </a:xfrm>
        </p:spPr>
        <p:txBody>
          <a:bodyPr>
            <a:no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Скульптуре периода поздней классики характерны не только пластичность движений и тщательная проработка мелких деталей, но и проявлением драматизма и чувственного мира человека. Изменился и материал, из которого творили скульпторы – широкое распространение получил мрамор.</a:t>
            </a:r>
          </a:p>
        </p:txBody>
      </p:sp>
      <p:pic>
        <p:nvPicPr>
          <p:cNvPr id="4098" name="Picture 2" descr="https://www.grekomania.ru/images/greek-articles/ancient-greece/preview/323_skulptura-drevnej-grecii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6" y="1389262"/>
            <a:ext cx="6275294" cy="45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ПАРФЕНОН • Большая российская энциклопедия - электронная верс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8513" y="-144463"/>
            <a:ext cx="13500513" cy="787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Эллинизм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47" y="1398494"/>
            <a:ext cx="6831106" cy="500230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эллинизма отличает сильное влияние Востока на античную Грецию. Скульптуре данного этапа характерны усложнение ракурсов, применение роскошных драпировок и мельчайшие детали. Все это направлено на придание работам эмоциональности и темперамента, совершенно не характерным искусству Древней Греции в предыдущие периоды.</a:t>
            </a:r>
          </a:p>
        </p:txBody>
      </p:sp>
      <p:pic>
        <p:nvPicPr>
          <p:cNvPr id="5" name="Picture 4" descr="Афродита Киренска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953" y="221689"/>
            <a:ext cx="3765176" cy="636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17" y="0"/>
            <a:ext cx="6858000" cy="685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34" y="0"/>
            <a:ext cx="2348753" cy="68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160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Стили Архитектуры древней Греции</vt:lpstr>
      <vt:lpstr>Высокая классика (конец V века до н.э.)</vt:lpstr>
      <vt:lpstr>Презентация PowerPoint</vt:lpstr>
      <vt:lpstr>Поздняя классика (IV век до н.э.) </vt:lpstr>
      <vt:lpstr>Презентация PowerPoint</vt:lpstr>
      <vt:lpstr>Эллинизм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2020-09-22T16:00:44Z</dcterms:created>
  <dcterms:modified xsi:type="dcterms:W3CDTF">2020-09-22T17:09:11Z</dcterms:modified>
</cp:coreProperties>
</file>