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6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84D839-1EAE-4C74-8A96-64CDD998F367}">
          <p14:sldIdLst>
            <p14:sldId id="257"/>
            <p14:sldId id="256"/>
            <p14:sldId id="263"/>
            <p14:sldId id="258"/>
            <p14:sldId id="259"/>
            <p14:sldId id="260"/>
            <p14:sldId id="261"/>
            <p14:sldId id="268"/>
            <p14:sldId id="269"/>
            <p14:sldId id="270"/>
            <p14:sldId id="27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2393499183274189E-2"/>
          <c:y val="0.12438222705103484"/>
          <c:w val="0.95644269517226843"/>
          <c:h val="0.81656325180732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Postpositions in songs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A740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5D90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0F20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24E10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1FF7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D8B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D8B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D8B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0202D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6931CF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Лист1!$A$2:$A$12</c:f>
              <c:strCache>
                <c:ptCount val="11"/>
                <c:pt idx="0">
                  <c:v>Up</c:v>
                </c:pt>
                <c:pt idx="1">
                  <c:v>Down</c:v>
                </c:pt>
                <c:pt idx="2">
                  <c:v>Out</c:v>
                </c:pt>
                <c:pt idx="3">
                  <c:v>Away</c:v>
                </c:pt>
                <c:pt idx="4">
                  <c:v>In</c:v>
                </c:pt>
                <c:pt idx="5">
                  <c:v>On</c:v>
                </c:pt>
                <c:pt idx="6">
                  <c:v>Through</c:v>
                </c:pt>
                <c:pt idx="7">
                  <c:v>Into</c:v>
                </c:pt>
                <c:pt idx="8">
                  <c:v>over</c:v>
                </c:pt>
                <c:pt idx="9">
                  <c:v>off</c:v>
                </c:pt>
                <c:pt idx="10">
                  <c:v>around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17</c:v>
                </c:pt>
                <c:pt idx="1">
                  <c:v>12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51584"/>
        <c:axId val="74626176"/>
      </c:barChart>
      <c:catAx>
        <c:axId val="7445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626176"/>
        <c:crosses val="autoZero"/>
        <c:auto val="1"/>
        <c:lblAlgn val="ctr"/>
        <c:lblOffset val="100"/>
        <c:noMultiLvlLbl val="0"/>
      </c:catAx>
      <c:valAx>
        <c:axId val="746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5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Yes, they are</c:v>
                </c:pt>
                <c:pt idx="1">
                  <c:v>No, they aren't</c:v>
                </c:pt>
                <c:pt idx="2">
                  <c:v>I don’t know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rgbClr val="BF41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8128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E5EE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1000</c:v>
                </c:pt>
                <c:pt idx="2">
                  <c:v>10000</c:v>
                </c:pt>
                <c:pt idx="3">
                  <c:v>50000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8BD03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Yes, there are</c:v>
                </c:pt>
                <c:pt idx="1">
                  <c:v>No, they aren't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Answers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69DA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Yes, I am</c:v>
                </c:pt>
                <c:pt idx="1">
                  <c:v>No, I am not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2D81DBD-E9D5-4948-8C05-BE302FF001E8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64EB678-DD81-4CE9-9CAB-04189F02DC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Done by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Student </a:t>
            </a:r>
            <a:r>
              <a:rPr lang="en-US" dirty="0" err="1"/>
              <a:t>Gleb</a:t>
            </a:r>
            <a:r>
              <a:rPr lang="en-US" dirty="0"/>
              <a:t> </a:t>
            </a:r>
            <a:r>
              <a:rPr lang="en-US" dirty="0" err="1"/>
              <a:t>Chekmarev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Form 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School №24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Research adviser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Lydia K. </a:t>
            </a:r>
            <a:r>
              <a:rPr lang="en-US" dirty="0" err="1"/>
              <a:t>Yuldasheva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Teacher of English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0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а\Desktop\глеб\А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0"/>
            <a:ext cx="106075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7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а\Desktop\глеб\АМ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7" y="13855"/>
            <a:ext cx="10870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776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phrasal verbs in Russian?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63522"/>
              </p:ext>
            </p:extLst>
          </p:nvPr>
        </p:nvGraphicFramePr>
        <p:xfrm>
          <a:off x="120406" y="1514795"/>
          <a:ext cx="11951188" cy="494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04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164" y="0"/>
            <a:ext cx="10972800" cy="11430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phrasal verbs in English?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43556"/>
              </p:ext>
            </p:extLst>
          </p:nvPr>
        </p:nvGraphicFramePr>
        <p:xfrm>
          <a:off x="306284" y="1453181"/>
          <a:ext cx="11579432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5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582" y="58189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</a:t>
            </a:r>
            <a:r>
              <a:rPr lang="en-US" dirty="0"/>
              <a:t>there phrasal verbs in English songs or their take a part in a casual </a:t>
            </a:r>
            <a:r>
              <a:rPr lang="en-US" dirty="0" smtClean="0"/>
              <a:t>speech</a:t>
            </a:r>
            <a:r>
              <a:rPr lang="en-US" dirty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21253"/>
              </p:ext>
            </p:extLst>
          </p:nvPr>
        </p:nvGraphicFramePr>
        <p:xfrm>
          <a:off x="122909" y="1690688"/>
          <a:ext cx="11946181" cy="494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31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036" y="52402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Would you like to know more about phrasal verbs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17" name="Объект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76026"/>
              </p:ext>
            </p:extLst>
          </p:nvPr>
        </p:nvGraphicFramePr>
        <p:xfrm>
          <a:off x="419100" y="1690688"/>
          <a:ext cx="11353800" cy="500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491410611"/>
              </p:ext>
            </p:extLst>
          </p:nvPr>
        </p:nvGraphicFramePr>
        <p:xfrm>
          <a:off x="6096000" y="2578881"/>
          <a:ext cx="5945505" cy="248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3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175" y="962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  <a:endParaRPr lang="ru-RU" sz="9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Phrasal verbs in English songs, or “cultural shock”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1" y="7481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   «</a:t>
            </a:r>
            <a:r>
              <a:rPr lang="en-US" dirty="0" smtClean="0"/>
              <a:t>Imagine Dragons</a:t>
            </a:r>
            <a:r>
              <a:rPr lang="ru-RU" dirty="0" smtClean="0"/>
              <a:t>» </a:t>
            </a:r>
            <a:r>
              <a:rPr lang="en-US" dirty="0" smtClean="0"/>
              <a:t>is </a:t>
            </a:r>
            <a:r>
              <a:rPr lang="en-US" dirty="0" smtClean="0"/>
              <a:t>my</a:t>
            </a:r>
            <a:r>
              <a:rPr lang="ru-RU" dirty="0" smtClean="0"/>
              <a:t> </a:t>
            </a:r>
            <a:r>
              <a:rPr lang="en-US" dirty="0" err="1" smtClean="0"/>
              <a:t>favourite</a:t>
            </a:r>
            <a:r>
              <a:rPr lang="en-US" dirty="0"/>
              <a:t> </a:t>
            </a:r>
            <a:r>
              <a:rPr lang="en-US" dirty="0" smtClean="0"/>
              <a:t>band. </a:t>
            </a:r>
            <a:r>
              <a:rPr lang="en-US" sz="3000" b="0" dirty="0" smtClean="0">
                <a:effectLst/>
              </a:rPr>
              <a:t>It was</a:t>
            </a:r>
            <a:r>
              <a:rPr lang="en-US" sz="3000" b="0" dirty="0" smtClean="0">
                <a:effectLst/>
              </a:rPr>
              <a:t> formed in 2008, </a:t>
            </a:r>
            <a:r>
              <a:rPr lang="en-US" sz="3200" b="0" dirty="0">
                <a:effectLst/>
              </a:rPr>
              <a:t>Dan </a:t>
            </a:r>
            <a:r>
              <a:rPr lang="en-US" sz="3200" b="0" dirty="0" smtClean="0">
                <a:effectLst/>
              </a:rPr>
              <a:t>Reynolds, Wayne Sermon, Ben McKee, </a:t>
            </a:r>
            <a:r>
              <a:rPr lang="en-US" sz="2800" b="0" dirty="0">
                <a:effectLst/>
              </a:rPr>
              <a:t>Daniel </a:t>
            </a:r>
            <a:r>
              <a:rPr lang="en-US" sz="2800" b="0" dirty="0" err="1" smtClean="0">
                <a:effectLst/>
              </a:rPr>
              <a:t>Platzman</a:t>
            </a:r>
            <a:r>
              <a:rPr lang="en-US" sz="3000" b="0" dirty="0">
                <a:effectLst/>
              </a:rPr>
              <a:t>.</a:t>
            </a:r>
            <a:endParaRPr lang="ru-RU" sz="3000" b="0" dirty="0">
              <a:effectLst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84" y="2151207"/>
            <a:ext cx="9185192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/>
              <a:t>of </a:t>
            </a:r>
            <a:r>
              <a:rPr lang="en-US" sz="5400" dirty="0" smtClean="0"/>
              <a:t>our </a:t>
            </a:r>
            <a:r>
              <a:rPr lang="en-US" sz="5400" dirty="0" smtClean="0"/>
              <a:t>research: having </a:t>
            </a:r>
            <a:r>
              <a:rPr lang="en-US" sz="5400" dirty="0"/>
              <a:t>studied common prepositions we have a chance to </a:t>
            </a:r>
            <a:r>
              <a:rPr lang="en-US" sz="5400" dirty="0" smtClean="0"/>
              <a:t>guess </a:t>
            </a:r>
            <a:r>
              <a:rPr lang="en-US" sz="5400" dirty="0" smtClean="0"/>
              <a:t>the </a:t>
            </a:r>
            <a:r>
              <a:rPr lang="en-US" sz="5400" dirty="0" smtClean="0"/>
              <a:t>meaning of </a:t>
            </a:r>
            <a:r>
              <a:rPr lang="en-US" sz="5400" dirty="0"/>
              <a:t>majority </a:t>
            </a:r>
            <a:r>
              <a:rPr lang="en-US" sz="5400" dirty="0" smtClean="0"/>
              <a:t> </a:t>
            </a:r>
            <a:r>
              <a:rPr lang="en-US" sz="5400" dirty="0"/>
              <a:t>phrasal </a:t>
            </a:r>
            <a:r>
              <a:rPr lang="en-US" sz="5400" dirty="0" smtClean="0"/>
              <a:t>verbs</a:t>
            </a:r>
            <a:endParaRPr lang="ru-RU" sz="5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2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</a:t>
            </a:r>
            <a:r>
              <a:rPr lang="en-US" sz="6000" dirty="0" smtClean="0"/>
              <a:t>of our research is </a:t>
            </a:r>
            <a:r>
              <a:rPr lang="en-US" sz="6000" dirty="0"/>
              <a:t>to </a:t>
            </a:r>
            <a:r>
              <a:rPr lang="en-GB" sz="6000" dirty="0" err="1" smtClean="0"/>
              <a:t>analyze</a:t>
            </a:r>
            <a:r>
              <a:rPr lang="en-US" sz="6000" dirty="0" smtClean="0"/>
              <a:t> </a:t>
            </a:r>
            <a:r>
              <a:rPr lang="en-US" sz="6000" dirty="0"/>
              <a:t>all the </a:t>
            </a:r>
            <a:r>
              <a:rPr lang="en-US" sz="6000" dirty="0" smtClean="0"/>
              <a:t>phrasal </a:t>
            </a:r>
            <a:r>
              <a:rPr lang="en-US" sz="6000" dirty="0" smtClean="0"/>
              <a:t>verbs </a:t>
            </a:r>
            <a:r>
              <a:rPr lang="en-US" sz="6000" dirty="0"/>
              <a:t>from 10 </a:t>
            </a:r>
            <a:r>
              <a:rPr lang="en-GB" sz="6000" dirty="0"/>
              <a:t>songs</a:t>
            </a:r>
            <a:r>
              <a:rPr lang="en-US" sz="6000" dirty="0"/>
              <a:t> of «Imagine Dragons</a:t>
            </a:r>
            <a:r>
              <a:rPr lang="en-US" sz="6000" dirty="0" smtClean="0"/>
              <a:t>»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053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14" y="328353"/>
            <a:ext cx="10911840" cy="1051560"/>
          </a:xfrm>
        </p:spPr>
        <p:txBody>
          <a:bodyPr/>
          <a:lstStyle/>
          <a:p>
            <a:r>
              <a:rPr lang="en-US" dirty="0" smtClean="0"/>
              <a:t>The tasks are: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578" y="1500169"/>
            <a:ext cx="10911840" cy="4187952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find out what phrasal verbs </a:t>
            </a:r>
            <a:r>
              <a:rPr lang="en-US" dirty="0" smtClean="0"/>
              <a:t>mean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dirty="0" smtClean="0"/>
              <a:t>analyze </a:t>
            </a:r>
            <a:r>
              <a:rPr lang="en-US" dirty="0"/>
              <a:t>the texts of the songs with phrasal </a:t>
            </a:r>
            <a:r>
              <a:rPr lang="en-US" dirty="0" smtClean="0"/>
              <a:t>verbs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identify the most used postposition with </a:t>
            </a:r>
            <a:r>
              <a:rPr lang="en-US" dirty="0" smtClean="0"/>
              <a:t>verbs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open up the meanings of the </a:t>
            </a:r>
            <a:r>
              <a:rPr lang="en-US" dirty="0" smtClean="0"/>
              <a:t>postpositions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 do a </a:t>
            </a:r>
            <a:r>
              <a:rPr lang="en-US" dirty="0" smtClean="0"/>
              <a:t>survey </a:t>
            </a:r>
            <a:r>
              <a:rPr lang="en-US" dirty="0"/>
              <a:t>with students of 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5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853" y="561240"/>
            <a:ext cx="10911840" cy="105156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ethods of our research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988" y="1923724"/>
            <a:ext cx="10911840" cy="4187952"/>
          </a:xfrm>
        </p:spPr>
        <p:txBody>
          <a:bodyPr/>
          <a:lstStyle/>
          <a:p>
            <a:pPr lvl="0"/>
            <a:r>
              <a:rPr lang="en-US" dirty="0"/>
              <a:t>Searching the information</a:t>
            </a:r>
            <a:endParaRPr lang="ru-RU" dirty="0"/>
          </a:p>
          <a:p>
            <a:pPr lvl="0"/>
            <a:r>
              <a:rPr lang="en-US" dirty="0"/>
              <a:t>Classification</a:t>
            </a:r>
            <a:endParaRPr lang="ru-RU" dirty="0"/>
          </a:p>
          <a:p>
            <a:pPr lvl="0"/>
            <a:r>
              <a:rPr lang="en-US" dirty="0"/>
              <a:t>Analysis</a:t>
            </a:r>
            <a:endParaRPr lang="ru-RU" dirty="0"/>
          </a:p>
          <a:p>
            <a:pPr lvl="0"/>
            <a:r>
              <a:rPr lang="en-US" dirty="0"/>
              <a:t>Comparison</a:t>
            </a:r>
            <a:endParaRPr lang="ru-RU" dirty="0"/>
          </a:p>
          <a:p>
            <a:pPr lvl="0"/>
            <a:r>
              <a:rPr lang="en-US" dirty="0"/>
              <a:t>Survey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1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303" y="255783"/>
            <a:ext cx="10911840" cy="1051560"/>
          </a:xfrm>
        </p:spPr>
        <p:txBody>
          <a:bodyPr/>
          <a:lstStyle/>
          <a:p>
            <a:r>
              <a:rPr lang="en-US" dirty="0" smtClean="0"/>
              <a:t>Phrasal verbs in  songs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48316"/>
              </p:ext>
            </p:extLst>
          </p:nvPr>
        </p:nvGraphicFramePr>
        <p:xfrm>
          <a:off x="583499" y="1511918"/>
          <a:ext cx="10912475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741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а\Desktop\глеб\к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7" y="0"/>
            <a:ext cx="89078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130</TotalTime>
  <Words>212</Words>
  <Application>Microsoft Office PowerPoint</Application>
  <PresentationFormat>Произвольный</PresentationFormat>
  <Paragraphs>34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Аспект</vt:lpstr>
      <vt:lpstr>Презентация PowerPoint</vt:lpstr>
      <vt:lpstr>Phrasal verbs in English songs, or “cultural shock”</vt:lpstr>
      <vt:lpstr>        «Imagine Dragons» is my favourite band. It was formed in 2008, Dan Reynolds, Wayne Sermon, Ben McKee, Daniel Platzman.</vt:lpstr>
      <vt:lpstr>Презентация PowerPoint</vt:lpstr>
      <vt:lpstr>Презентация PowerPoint</vt:lpstr>
      <vt:lpstr>The tasks are:</vt:lpstr>
      <vt:lpstr>Methods of our research</vt:lpstr>
      <vt:lpstr>Phrasal verbs in  songs</vt:lpstr>
      <vt:lpstr>Презентация PowerPoint</vt:lpstr>
      <vt:lpstr>Презентация PowerPoint</vt:lpstr>
      <vt:lpstr>Презентация PowerPoint</vt:lpstr>
      <vt:lpstr>Are there phrasal verbs in Russian? </vt:lpstr>
      <vt:lpstr>How many phrasal verbs in English?</vt:lpstr>
      <vt:lpstr>Are there phrasal verbs in English songs or their take a part in a casual speech?</vt:lpstr>
      <vt:lpstr>Would you like to know more about phrasal verbs?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Phrasal verbs in English songs, or “cultural shock”</dc:title>
  <dc:creator>User24</dc:creator>
  <cp:lastModifiedBy>а</cp:lastModifiedBy>
  <cp:revision>12</cp:revision>
  <dcterms:created xsi:type="dcterms:W3CDTF">2020-03-05T04:16:23Z</dcterms:created>
  <dcterms:modified xsi:type="dcterms:W3CDTF">2020-03-06T05:55:15Z</dcterms:modified>
</cp:coreProperties>
</file>