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1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2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7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532A-5937-41DE-BA5C-CE05CFF4AD2F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6220-5B55-4B9C-AA00-92399CD4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лако 10"/>
          <p:cNvSpPr/>
          <p:nvPr/>
        </p:nvSpPr>
        <p:spPr>
          <a:xfrm>
            <a:off x="4375813" y="807348"/>
            <a:ext cx="1265828" cy="1041490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иагональная полоса 6"/>
          <p:cNvSpPr/>
          <p:nvPr/>
        </p:nvSpPr>
        <p:spPr>
          <a:xfrm flipH="1">
            <a:off x="5076966" y="2169994"/>
            <a:ext cx="1160060" cy="169232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Диагональная полоса 4"/>
          <p:cNvSpPr/>
          <p:nvPr/>
        </p:nvSpPr>
        <p:spPr>
          <a:xfrm>
            <a:off x="3807725" y="2169994"/>
            <a:ext cx="975815" cy="169232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Улыбающееся лицо 8"/>
          <p:cNvSpPr/>
          <p:nvPr/>
        </p:nvSpPr>
        <p:spPr>
          <a:xfrm>
            <a:off x="4503759" y="1160059"/>
            <a:ext cx="1009935" cy="100993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сопоставление 11"/>
          <p:cNvSpPr/>
          <p:nvPr/>
        </p:nvSpPr>
        <p:spPr>
          <a:xfrm rot="5400000">
            <a:off x="4706346" y="561687"/>
            <a:ext cx="604762" cy="92805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214651" y="6005015"/>
            <a:ext cx="7710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75813" y="4531057"/>
            <a:ext cx="278074" cy="10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378922" y="4531057"/>
            <a:ext cx="278074" cy="10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378922" y="5609230"/>
            <a:ext cx="653388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000499" y="5609229"/>
            <a:ext cx="653388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3848669" y="2094930"/>
            <a:ext cx="2183641" cy="2442950"/>
          </a:xfrm>
          <a:custGeom>
            <a:avLst/>
            <a:gdLst>
              <a:gd name="connsiteX0" fmla="*/ 1064525 w 3536381"/>
              <a:gd name="connsiteY0" fmla="*/ 40944 h 2442950"/>
              <a:gd name="connsiteX1" fmla="*/ 1064525 w 3536381"/>
              <a:gd name="connsiteY1" fmla="*/ 40944 h 2442950"/>
              <a:gd name="connsiteX2" fmla="*/ 2415653 w 3536381"/>
              <a:gd name="connsiteY2" fmla="*/ 68239 h 2442950"/>
              <a:gd name="connsiteX3" fmla="*/ 2770495 w 3536381"/>
              <a:gd name="connsiteY3" fmla="*/ 81887 h 2442950"/>
              <a:gd name="connsiteX4" fmla="*/ 2715904 w 3536381"/>
              <a:gd name="connsiteY4" fmla="*/ 163774 h 2442950"/>
              <a:gd name="connsiteX5" fmla="*/ 2661313 w 3536381"/>
              <a:gd name="connsiteY5" fmla="*/ 286603 h 2442950"/>
              <a:gd name="connsiteX6" fmla="*/ 2620370 w 3536381"/>
              <a:gd name="connsiteY6" fmla="*/ 436729 h 2442950"/>
              <a:gd name="connsiteX7" fmla="*/ 2634018 w 3536381"/>
              <a:gd name="connsiteY7" fmla="*/ 709684 h 2442950"/>
              <a:gd name="connsiteX8" fmla="*/ 2661313 w 3536381"/>
              <a:gd name="connsiteY8" fmla="*/ 764275 h 2442950"/>
              <a:gd name="connsiteX9" fmla="*/ 2674961 w 3536381"/>
              <a:gd name="connsiteY9" fmla="*/ 873457 h 2442950"/>
              <a:gd name="connsiteX10" fmla="*/ 2702256 w 3536381"/>
              <a:gd name="connsiteY10" fmla="*/ 1037230 h 2442950"/>
              <a:gd name="connsiteX11" fmla="*/ 2715904 w 3536381"/>
              <a:gd name="connsiteY11" fmla="*/ 1091821 h 2442950"/>
              <a:gd name="connsiteX12" fmla="*/ 2729552 w 3536381"/>
              <a:gd name="connsiteY12" fmla="*/ 1173708 h 2442950"/>
              <a:gd name="connsiteX13" fmla="*/ 2756847 w 3536381"/>
              <a:gd name="connsiteY13" fmla="*/ 1228299 h 2442950"/>
              <a:gd name="connsiteX14" fmla="*/ 2784143 w 3536381"/>
              <a:gd name="connsiteY14" fmla="*/ 1310186 h 2442950"/>
              <a:gd name="connsiteX15" fmla="*/ 2838734 w 3536381"/>
              <a:gd name="connsiteY15" fmla="*/ 1392072 h 2442950"/>
              <a:gd name="connsiteX16" fmla="*/ 2879677 w 3536381"/>
              <a:gd name="connsiteY16" fmla="*/ 1473959 h 2442950"/>
              <a:gd name="connsiteX17" fmla="*/ 2906973 w 3536381"/>
              <a:gd name="connsiteY17" fmla="*/ 1569493 h 2442950"/>
              <a:gd name="connsiteX18" fmla="*/ 2934268 w 3536381"/>
              <a:gd name="connsiteY18" fmla="*/ 1610436 h 2442950"/>
              <a:gd name="connsiteX19" fmla="*/ 2988859 w 3536381"/>
              <a:gd name="connsiteY19" fmla="*/ 1733266 h 2442950"/>
              <a:gd name="connsiteX20" fmla="*/ 3043450 w 3536381"/>
              <a:gd name="connsiteY20" fmla="*/ 1774209 h 2442950"/>
              <a:gd name="connsiteX21" fmla="*/ 3111689 w 3536381"/>
              <a:gd name="connsiteY21" fmla="*/ 1842448 h 2442950"/>
              <a:gd name="connsiteX22" fmla="*/ 3138985 w 3536381"/>
              <a:gd name="connsiteY22" fmla="*/ 1883391 h 2442950"/>
              <a:gd name="connsiteX23" fmla="*/ 3179928 w 3536381"/>
              <a:gd name="connsiteY23" fmla="*/ 1897039 h 2442950"/>
              <a:gd name="connsiteX24" fmla="*/ 3220871 w 3536381"/>
              <a:gd name="connsiteY24" fmla="*/ 1924335 h 2442950"/>
              <a:gd name="connsiteX25" fmla="*/ 3275462 w 3536381"/>
              <a:gd name="connsiteY25" fmla="*/ 1951630 h 2442950"/>
              <a:gd name="connsiteX26" fmla="*/ 3316406 w 3536381"/>
              <a:gd name="connsiteY26" fmla="*/ 1978926 h 2442950"/>
              <a:gd name="connsiteX27" fmla="*/ 3370997 w 3536381"/>
              <a:gd name="connsiteY27" fmla="*/ 2006221 h 2442950"/>
              <a:gd name="connsiteX28" fmla="*/ 3411940 w 3536381"/>
              <a:gd name="connsiteY28" fmla="*/ 2033517 h 2442950"/>
              <a:gd name="connsiteX29" fmla="*/ 3452883 w 3536381"/>
              <a:gd name="connsiteY29" fmla="*/ 2047165 h 2442950"/>
              <a:gd name="connsiteX30" fmla="*/ 3493827 w 3536381"/>
              <a:gd name="connsiteY30" fmla="*/ 2088108 h 2442950"/>
              <a:gd name="connsiteX31" fmla="*/ 3534770 w 3536381"/>
              <a:gd name="connsiteY31" fmla="*/ 2115403 h 2442950"/>
              <a:gd name="connsiteX32" fmla="*/ 3521122 w 3536381"/>
              <a:gd name="connsiteY32" fmla="*/ 2156347 h 2442950"/>
              <a:gd name="connsiteX33" fmla="*/ 3466531 w 3536381"/>
              <a:gd name="connsiteY33" fmla="*/ 2183642 h 2442950"/>
              <a:gd name="connsiteX34" fmla="*/ 3398292 w 3536381"/>
              <a:gd name="connsiteY34" fmla="*/ 2224586 h 2442950"/>
              <a:gd name="connsiteX35" fmla="*/ 3316406 w 3536381"/>
              <a:gd name="connsiteY35" fmla="*/ 2251881 h 2442950"/>
              <a:gd name="connsiteX36" fmla="*/ 3261815 w 3536381"/>
              <a:gd name="connsiteY36" fmla="*/ 2279177 h 2442950"/>
              <a:gd name="connsiteX37" fmla="*/ 3166280 w 3536381"/>
              <a:gd name="connsiteY37" fmla="*/ 2306472 h 2442950"/>
              <a:gd name="connsiteX38" fmla="*/ 3084394 w 3536381"/>
              <a:gd name="connsiteY38" fmla="*/ 2333768 h 2442950"/>
              <a:gd name="connsiteX39" fmla="*/ 2934268 w 3536381"/>
              <a:gd name="connsiteY39" fmla="*/ 2361063 h 2442950"/>
              <a:gd name="connsiteX40" fmla="*/ 2852382 w 3536381"/>
              <a:gd name="connsiteY40" fmla="*/ 2388359 h 2442950"/>
              <a:gd name="connsiteX41" fmla="*/ 2702256 w 3536381"/>
              <a:gd name="connsiteY41" fmla="*/ 2402006 h 2442950"/>
              <a:gd name="connsiteX42" fmla="*/ 2470244 w 3536381"/>
              <a:gd name="connsiteY42" fmla="*/ 2429302 h 2442950"/>
              <a:gd name="connsiteX43" fmla="*/ 2415653 w 3536381"/>
              <a:gd name="connsiteY43" fmla="*/ 2442950 h 2442950"/>
              <a:gd name="connsiteX44" fmla="*/ 136477 w 3536381"/>
              <a:gd name="connsiteY44" fmla="*/ 2429302 h 2442950"/>
              <a:gd name="connsiteX45" fmla="*/ 0 w 3536381"/>
              <a:gd name="connsiteY45" fmla="*/ 2402006 h 2442950"/>
              <a:gd name="connsiteX46" fmla="*/ 27295 w 3536381"/>
              <a:gd name="connsiteY46" fmla="*/ 2238233 h 2442950"/>
              <a:gd name="connsiteX47" fmla="*/ 68239 w 3536381"/>
              <a:gd name="connsiteY47" fmla="*/ 2183642 h 2442950"/>
              <a:gd name="connsiteX48" fmla="*/ 95534 w 3536381"/>
              <a:gd name="connsiteY48" fmla="*/ 2142699 h 2442950"/>
              <a:gd name="connsiteX49" fmla="*/ 150125 w 3536381"/>
              <a:gd name="connsiteY49" fmla="*/ 2115403 h 2442950"/>
              <a:gd name="connsiteX50" fmla="*/ 245659 w 3536381"/>
              <a:gd name="connsiteY50" fmla="*/ 2047165 h 2442950"/>
              <a:gd name="connsiteX51" fmla="*/ 354842 w 3536381"/>
              <a:gd name="connsiteY51" fmla="*/ 1992574 h 2442950"/>
              <a:gd name="connsiteX52" fmla="*/ 464024 w 3536381"/>
              <a:gd name="connsiteY52" fmla="*/ 1924335 h 2442950"/>
              <a:gd name="connsiteX53" fmla="*/ 504967 w 3536381"/>
              <a:gd name="connsiteY53" fmla="*/ 1883391 h 2442950"/>
              <a:gd name="connsiteX54" fmla="*/ 586853 w 3536381"/>
              <a:gd name="connsiteY54" fmla="*/ 1815153 h 2442950"/>
              <a:gd name="connsiteX55" fmla="*/ 709683 w 3536381"/>
              <a:gd name="connsiteY55" fmla="*/ 1651380 h 2442950"/>
              <a:gd name="connsiteX56" fmla="*/ 750627 w 3536381"/>
              <a:gd name="connsiteY56" fmla="*/ 1596788 h 2442950"/>
              <a:gd name="connsiteX57" fmla="*/ 818865 w 3536381"/>
              <a:gd name="connsiteY57" fmla="*/ 1501254 h 2442950"/>
              <a:gd name="connsiteX58" fmla="*/ 832513 w 3536381"/>
              <a:gd name="connsiteY58" fmla="*/ 1351129 h 2442950"/>
              <a:gd name="connsiteX59" fmla="*/ 846161 w 3536381"/>
              <a:gd name="connsiteY59" fmla="*/ 1310186 h 2442950"/>
              <a:gd name="connsiteX60" fmla="*/ 887104 w 3536381"/>
              <a:gd name="connsiteY60" fmla="*/ 1132765 h 2442950"/>
              <a:gd name="connsiteX61" fmla="*/ 900752 w 3536381"/>
              <a:gd name="connsiteY61" fmla="*/ 1050878 h 2442950"/>
              <a:gd name="connsiteX62" fmla="*/ 928047 w 3536381"/>
              <a:gd name="connsiteY62" fmla="*/ 968991 h 2442950"/>
              <a:gd name="connsiteX63" fmla="*/ 941695 w 3536381"/>
              <a:gd name="connsiteY63" fmla="*/ 928048 h 2442950"/>
              <a:gd name="connsiteX64" fmla="*/ 955343 w 3536381"/>
              <a:gd name="connsiteY64" fmla="*/ 873457 h 2442950"/>
              <a:gd name="connsiteX65" fmla="*/ 968991 w 3536381"/>
              <a:gd name="connsiteY65" fmla="*/ 750627 h 2442950"/>
              <a:gd name="connsiteX66" fmla="*/ 996286 w 3536381"/>
              <a:gd name="connsiteY66" fmla="*/ 668741 h 2442950"/>
              <a:gd name="connsiteX67" fmla="*/ 1009934 w 3536381"/>
              <a:gd name="connsiteY67" fmla="*/ 614150 h 2442950"/>
              <a:gd name="connsiteX68" fmla="*/ 1037230 w 3536381"/>
              <a:gd name="connsiteY68" fmla="*/ 532263 h 2442950"/>
              <a:gd name="connsiteX69" fmla="*/ 1050877 w 3536381"/>
              <a:gd name="connsiteY69" fmla="*/ 464024 h 2442950"/>
              <a:gd name="connsiteX70" fmla="*/ 1064525 w 3536381"/>
              <a:gd name="connsiteY70" fmla="*/ 382138 h 2442950"/>
              <a:gd name="connsiteX71" fmla="*/ 1078173 w 3536381"/>
              <a:gd name="connsiteY71" fmla="*/ 327547 h 2442950"/>
              <a:gd name="connsiteX72" fmla="*/ 1091821 w 3536381"/>
              <a:gd name="connsiteY72" fmla="*/ 245660 h 2442950"/>
              <a:gd name="connsiteX73" fmla="*/ 1119116 w 3536381"/>
              <a:gd name="connsiteY73" fmla="*/ 122830 h 2442950"/>
              <a:gd name="connsiteX74" fmla="*/ 1132764 w 3536381"/>
              <a:gd name="connsiteY74" fmla="*/ 0 h 2442950"/>
              <a:gd name="connsiteX75" fmla="*/ 1255594 w 3536381"/>
              <a:gd name="connsiteY75" fmla="*/ 27296 h 2442950"/>
              <a:gd name="connsiteX76" fmla="*/ 1282889 w 3536381"/>
              <a:gd name="connsiteY76" fmla="*/ 68239 h 2442950"/>
              <a:gd name="connsiteX77" fmla="*/ 1269242 w 3536381"/>
              <a:gd name="connsiteY77" fmla="*/ 109183 h 2442950"/>
              <a:gd name="connsiteX78" fmla="*/ 1146412 w 3536381"/>
              <a:gd name="connsiteY78" fmla="*/ 122830 h 2442950"/>
              <a:gd name="connsiteX79" fmla="*/ 1160059 w 3536381"/>
              <a:gd name="connsiteY79" fmla="*/ 40944 h 2442950"/>
              <a:gd name="connsiteX80" fmla="*/ 1241946 w 3536381"/>
              <a:gd name="connsiteY80" fmla="*/ 13648 h 2442950"/>
              <a:gd name="connsiteX81" fmla="*/ 1310185 w 3536381"/>
              <a:gd name="connsiteY81" fmla="*/ 68239 h 2442950"/>
              <a:gd name="connsiteX82" fmla="*/ 1269242 w 3536381"/>
              <a:gd name="connsiteY82" fmla="*/ 81887 h 2442950"/>
              <a:gd name="connsiteX83" fmla="*/ 1187355 w 3536381"/>
              <a:gd name="connsiteY83" fmla="*/ 136478 h 2442950"/>
              <a:gd name="connsiteX84" fmla="*/ 1132764 w 3536381"/>
              <a:gd name="connsiteY84" fmla="*/ 122830 h 2442950"/>
              <a:gd name="connsiteX85" fmla="*/ 1201003 w 3536381"/>
              <a:gd name="connsiteY85" fmla="*/ 40944 h 2442950"/>
              <a:gd name="connsiteX86" fmla="*/ 1419367 w 3536381"/>
              <a:gd name="connsiteY86" fmla="*/ 54591 h 2442950"/>
              <a:gd name="connsiteX87" fmla="*/ 1269242 w 3536381"/>
              <a:gd name="connsiteY87" fmla="*/ 81887 h 2442950"/>
              <a:gd name="connsiteX88" fmla="*/ 1064525 w 3536381"/>
              <a:gd name="connsiteY88" fmla="*/ 95535 h 2442950"/>
              <a:gd name="connsiteX89" fmla="*/ 1078173 w 3536381"/>
              <a:gd name="connsiteY89" fmla="*/ 204717 h 2442950"/>
              <a:gd name="connsiteX90" fmla="*/ 1146412 w 3536381"/>
              <a:gd name="connsiteY90" fmla="*/ 177421 h 2442950"/>
              <a:gd name="connsiteX91" fmla="*/ 1187355 w 3536381"/>
              <a:gd name="connsiteY91" fmla="*/ 95535 h 2442950"/>
              <a:gd name="connsiteX92" fmla="*/ 1173707 w 3536381"/>
              <a:gd name="connsiteY92" fmla="*/ 54591 h 2442950"/>
              <a:gd name="connsiteX93" fmla="*/ 1064525 w 3536381"/>
              <a:gd name="connsiteY93" fmla="*/ 40944 h 24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36381" h="2442950">
                <a:moveTo>
                  <a:pt x="1064525" y="40944"/>
                </a:moveTo>
                <a:lnTo>
                  <a:pt x="1064525" y="40944"/>
                </a:lnTo>
                <a:cubicBezTo>
                  <a:pt x="1602651" y="100732"/>
                  <a:pt x="1063249" y="44921"/>
                  <a:pt x="2415653" y="68239"/>
                </a:cubicBezTo>
                <a:cubicBezTo>
                  <a:pt x="2534004" y="70280"/>
                  <a:pt x="2652214" y="77338"/>
                  <a:pt x="2770495" y="81887"/>
                </a:cubicBezTo>
                <a:cubicBezTo>
                  <a:pt x="2752298" y="109183"/>
                  <a:pt x="2726278" y="132652"/>
                  <a:pt x="2715904" y="163774"/>
                </a:cubicBezTo>
                <a:cubicBezTo>
                  <a:pt x="2683422" y="261221"/>
                  <a:pt x="2704569" y="221721"/>
                  <a:pt x="2661313" y="286603"/>
                </a:cubicBezTo>
                <a:cubicBezTo>
                  <a:pt x="2626683" y="390496"/>
                  <a:pt x="2639661" y="340277"/>
                  <a:pt x="2620370" y="436729"/>
                </a:cubicBezTo>
                <a:cubicBezTo>
                  <a:pt x="2624919" y="527714"/>
                  <a:pt x="2622719" y="619289"/>
                  <a:pt x="2634018" y="709684"/>
                </a:cubicBezTo>
                <a:cubicBezTo>
                  <a:pt x="2636541" y="729872"/>
                  <a:pt x="2656379" y="744538"/>
                  <a:pt x="2661313" y="764275"/>
                </a:cubicBezTo>
                <a:cubicBezTo>
                  <a:pt x="2670208" y="799857"/>
                  <a:pt x="2669520" y="837186"/>
                  <a:pt x="2674961" y="873457"/>
                </a:cubicBezTo>
                <a:cubicBezTo>
                  <a:pt x="2683171" y="928189"/>
                  <a:pt x="2688833" y="983539"/>
                  <a:pt x="2702256" y="1037230"/>
                </a:cubicBezTo>
                <a:cubicBezTo>
                  <a:pt x="2706805" y="1055427"/>
                  <a:pt x="2712225" y="1073428"/>
                  <a:pt x="2715904" y="1091821"/>
                </a:cubicBezTo>
                <a:cubicBezTo>
                  <a:pt x="2721331" y="1118956"/>
                  <a:pt x="2721601" y="1147203"/>
                  <a:pt x="2729552" y="1173708"/>
                </a:cubicBezTo>
                <a:cubicBezTo>
                  <a:pt x="2735398" y="1193195"/>
                  <a:pt x="2749291" y="1209409"/>
                  <a:pt x="2756847" y="1228299"/>
                </a:cubicBezTo>
                <a:cubicBezTo>
                  <a:pt x="2767533" y="1255013"/>
                  <a:pt x="2768183" y="1286246"/>
                  <a:pt x="2784143" y="1310186"/>
                </a:cubicBezTo>
                <a:cubicBezTo>
                  <a:pt x="2802340" y="1337481"/>
                  <a:pt x="2828360" y="1360951"/>
                  <a:pt x="2838734" y="1392072"/>
                </a:cubicBezTo>
                <a:cubicBezTo>
                  <a:pt x="2857569" y="1448576"/>
                  <a:pt x="2844402" y="1421045"/>
                  <a:pt x="2879677" y="1473959"/>
                </a:cubicBezTo>
                <a:cubicBezTo>
                  <a:pt x="2884050" y="1491452"/>
                  <a:pt x="2897183" y="1549913"/>
                  <a:pt x="2906973" y="1569493"/>
                </a:cubicBezTo>
                <a:cubicBezTo>
                  <a:pt x="2914308" y="1584164"/>
                  <a:pt x="2927606" y="1595447"/>
                  <a:pt x="2934268" y="1610436"/>
                </a:cubicBezTo>
                <a:cubicBezTo>
                  <a:pt x="2955888" y="1659082"/>
                  <a:pt x="2951797" y="1696204"/>
                  <a:pt x="2988859" y="1733266"/>
                </a:cubicBezTo>
                <a:cubicBezTo>
                  <a:pt x="3004943" y="1749350"/>
                  <a:pt x="3025253" y="1760561"/>
                  <a:pt x="3043450" y="1774209"/>
                </a:cubicBezTo>
                <a:cubicBezTo>
                  <a:pt x="3116238" y="1883391"/>
                  <a:pt x="3020706" y="1751466"/>
                  <a:pt x="3111689" y="1842448"/>
                </a:cubicBezTo>
                <a:cubicBezTo>
                  <a:pt x="3123287" y="1854046"/>
                  <a:pt x="3126177" y="1873144"/>
                  <a:pt x="3138985" y="1883391"/>
                </a:cubicBezTo>
                <a:cubicBezTo>
                  <a:pt x="3150219" y="1892378"/>
                  <a:pt x="3167061" y="1890605"/>
                  <a:pt x="3179928" y="1897039"/>
                </a:cubicBezTo>
                <a:cubicBezTo>
                  <a:pt x="3194599" y="1904375"/>
                  <a:pt x="3206630" y="1916197"/>
                  <a:pt x="3220871" y="1924335"/>
                </a:cubicBezTo>
                <a:cubicBezTo>
                  <a:pt x="3238535" y="1934429"/>
                  <a:pt x="3257798" y="1941536"/>
                  <a:pt x="3275462" y="1951630"/>
                </a:cubicBezTo>
                <a:cubicBezTo>
                  <a:pt x="3289704" y="1959768"/>
                  <a:pt x="3302164" y="1970788"/>
                  <a:pt x="3316406" y="1978926"/>
                </a:cubicBezTo>
                <a:cubicBezTo>
                  <a:pt x="3334070" y="1989020"/>
                  <a:pt x="3353333" y="1996127"/>
                  <a:pt x="3370997" y="2006221"/>
                </a:cubicBezTo>
                <a:cubicBezTo>
                  <a:pt x="3385238" y="2014359"/>
                  <a:pt x="3397269" y="2026181"/>
                  <a:pt x="3411940" y="2033517"/>
                </a:cubicBezTo>
                <a:cubicBezTo>
                  <a:pt x="3424807" y="2039951"/>
                  <a:pt x="3439235" y="2042616"/>
                  <a:pt x="3452883" y="2047165"/>
                </a:cubicBezTo>
                <a:cubicBezTo>
                  <a:pt x="3466531" y="2060813"/>
                  <a:pt x="3478999" y="2075752"/>
                  <a:pt x="3493827" y="2088108"/>
                </a:cubicBezTo>
                <a:cubicBezTo>
                  <a:pt x="3506428" y="2098608"/>
                  <a:pt x="3528678" y="2100174"/>
                  <a:pt x="3534770" y="2115403"/>
                </a:cubicBezTo>
                <a:cubicBezTo>
                  <a:pt x="3540113" y="2128760"/>
                  <a:pt x="3531295" y="2146174"/>
                  <a:pt x="3521122" y="2156347"/>
                </a:cubicBezTo>
                <a:cubicBezTo>
                  <a:pt x="3506736" y="2170733"/>
                  <a:pt x="3484316" y="2173762"/>
                  <a:pt x="3466531" y="2183642"/>
                </a:cubicBezTo>
                <a:cubicBezTo>
                  <a:pt x="3443343" y="2196524"/>
                  <a:pt x="3422441" y="2213609"/>
                  <a:pt x="3398292" y="2224586"/>
                </a:cubicBezTo>
                <a:cubicBezTo>
                  <a:pt x="3372099" y="2236492"/>
                  <a:pt x="3342140" y="2239014"/>
                  <a:pt x="3316406" y="2251881"/>
                </a:cubicBezTo>
                <a:cubicBezTo>
                  <a:pt x="3298209" y="2260980"/>
                  <a:pt x="3280515" y="2271163"/>
                  <a:pt x="3261815" y="2279177"/>
                </a:cubicBezTo>
                <a:cubicBezTo>
                  <a:pt x="3226151" y="2294461"/>
                  <a:pt x="3204742" y="2294933"/>
                  <a:pt x="3166280" y="2306472"/>
                </a:cubicBezTo>
                <a:cubicBezTo>
                  <a:pt x="3138722" y="2314740"/>
                  <a:pt x="3112152" y="2326198"/>
                  <a:pt x="3084394" y="2333768"/>
                </a:cubicBezTo>
                <a:cubicBezTo>
                  <a:pt x="3054431" y="2341940"/>
                  <a:pt x="2961006" y="2356607"/>
                  <a:pt x="2934268" y="2361063"/>
                </a:cubicBezTo>
                <a:cubicBezTo>
                  <a:pt x="2906973" y="2370162"/>
                  <a:pt x="2881036" y="2385754"/>
                  <a:pt x="2852382" y="2388359"/>
                </a:cubicBezTo>
                <a:lnTo>
                  <a:pt x="2702256" y="2402006"/>
                </a:lnTo>
                <a:cubicBezTo>
                  <a:pt x="2633089" y="2408593"/>
                  <a:pt x="2541157" y="2416408"/>
                  <a:pt x="2470244" y="2429302"/>
                </a:cubicBezTo>
                <a:cubicBezTo>
                  <a:pt x="2451790" y="2432657"/>
                  <a:pt x="2433850" y="2438401"/>
                  <a:pt x="2415653" y="2442950"/>
                </a:cubicBezTo>
                <a:lnTo>
                  <a:pt x="136477" y="2429302"/>
                </a:lnTo>
                <a:cubicBezTo>
                  <a:pt x="101392" y="2428896"/>
                  <a:pt x="37172" y="2411299"/>
                  <a:pt x="0" y="2402006"/>
                </a:cubicBezTo>
                <a:cubicBezTo>
                  <a:pt x="1281" y="2391757"/>
                  <a:pt x="12265" y="2268292"/>
                  <a:pt x="27295" y="2238233"/>
                </a:cubicBezTo>
                <a:cubicBezTo>
                  <a:pt x="37468" y="2217888"/>
                  <a:pt x="55018" y="2202151"/>
                  <a:pt x="68239" y="2183642"/>
                </a:cubicBezTo>
                <a:cubicBezTo>
                  <a:pt x="77773" y="2170295"/>
                  <a:pt x="82933" y="2153200"/>
                  <a:pt x="95534" y="2142699"/>
                </a:cubicBezTo>
                <a:cubicBezTo>
                  <a:pt x="111163" y="2129674"/>
                  <a:pt x="132873" y="2126186"/>
                  <a:pt x="150125" y="2115403"/>
                </a:cubicBezTo>
                <a:cubicBezTo>
                  <a:pt x="197730" y="2085650"/>
                  <a:pt x="200290" y="2071911"/>
                  <a:pt x="245659" y="2047165"/>
                </a:cubicBezTo>
                <a:cubicBezTo>
                  <a:pt x="281381" y="2027681"/>
                  <a:pt x="323069" y="2017993"/>
                  <a:pt x="354842" y="1992574"/>
                </a:cubicBezTo>
                <a:cubicBezTo>
                  <a:pt x="434314" y="1928996"/>
                  <a:pt x="395446" y="1947194"/>
                  <a:pt x="464024" y="1924335"/>
                </a:cubicBezTo>
                <a:cubicBezTo>
                  <a:pt x="477672" y="1910687"/>
                  <a:pt x="490140" y="1895747"/>
                  <a:pt x="504967" y="1883391"/>
                </a:cubicBezTo>
                <a:cubicBezTo>
                  <a:pt x="545043" y="1849994"/>
                  <a:pt x="554229" y="1862277"/>
                  <a:pt x="586853" y="1815153"/>
                </a:cubicBezTo>
                <a:cubicBezTo>
                  <a:pt x="702986" y="1647406"/>
                  <a:pt x="616618" y="1713422"/>
                  <a:pt x="709683" y="1651380"/>
                </a:cubicBezTo>
                <a:cubicBezTo>
                  <a:pt x="723331" y="1633183"/>
                  <a:pt x="737406" y="1615298"/>
                  <a:pt x="750627" y="1596788"/>
                </a:cubicBezTo>
                <a:cubicBezTo>
                  <a:pt x="850417" y="1457081"/>
                  <a:pt x="685044" y="1679683"/>
                  <a:pt x="818865" y="1501254"/>
                </a:cubicBezTo>
                <a:cubicBezTo>
                  <a:pt x="823414" y="1451212"/>
                  <a:pt x="825407" y="1400872"/>
                  <a:pt x="832513" y="1351129"/>
                </a:cubicBezTo>
                <a:cubicBezTo>
                  <a:pt x="834548" y="1336888"/>
                  <a:pt x="843973" y="1324405"/>
                  <a:pt x="846161" y="1310186"/>
                </a:cubicBezTo>
                <a:cubicBezTo>
                  <a:pt x="872137" y="1141342"/>
                  <a:pt x="830611" y="1217505"/>
                  <a:pt x="887104" y="1132765"/>
                </a:cubicBezTo>
                <a:cubicBezTo>
                  <a:pt x="891653" y="1105469"/>
                  <a:pt x="894041" y="1077724"/>
                  <a:pt x="900752" y="1050878"/>
                </a:cubicBezTo>
                <a:cubicBezTo>
                  <a:pt x="907730" y="1022965"/>
                  <a:pt x="918949" y="996287"/>
                  <a:pt x="928047" y="968991"/>
                </a:cubicBezTo>
                <a:cubicBezTo>
                  <a:pt x="932596" y="955343"/>
                  <a:pt x="938206" y="942004"/>
                  <a:pt x="941695" y="928048"/>
                </a:cubicBezTo>
                <a:lnTo>
                  <a:pt x="955343" y="873457"/>
                </a:lnTo>
                <a:cubicBezTo>
                  <a:pt x="959892" y="832514"/>
                  <a:pt x="960912" y="791022"/>
                  <a:pt x="968991" y="750627"/>
                </a:cubicBezTo>
                <a:cubicBezTo>
                  <a:pt x="974634" y="722414"/>
                  <a:pt x="989308" y="696654"/>
                  <a:pt x="996286" y="668741"/>
                </a:cubicBezTo>
                <a:cubicBezTo>
                  <a:pt x="1000835" y="650544"/>
                  <a:pt x="1004544" y="632116"/>
                  <a:pt x="1009934" y="614150"/>
                </a:cubicBezTo>
                <a:cubicBezTo>
                  <a:pt x="1018202" y="586591"/>
                  <a:pt x="1031588" y="560477"/>
                  <a:pt x="1037230" y="532263"/>
                </a:cubicBezTo>
                <a:cubicBezTo>
                  <a:pt x="1041779" y="509517"/>
                  <a:pt x="1046728" y="486847"/>
                  <a:pt x="1050877" y="464024"/>
                </a:cubicBezTo>
                <a:cubicBezTo>
                  <a:pt x="1055827" y="436798"/>
                  <a:pt x="1059098" y="409272"/>
                  <a:pt x="1064525" y="382138"/>
                </a:cubicBezTo>
                <a:cubicBezTo>
                  <a:pt x="1068204" y="363745"/>
                  <a:pt x="1074494" y="345940"/>
                  <a:pt x="1078173" y="327547"/>
                </a:cubicBezTo>
                <a:cubicBezTo>
                  <a:pt x="1083600" y="300412"/>
                  <a:pt x="1086394" y="272795"/>
                  <a:pt x="1091821" y="245660"/>
                </a:cubicBezTo>
                <a:cubicBezTo>
                  <a:pt x="1106719" y="171171"/>
                  <a:pt x="1107200" y="206239"/>
                  <a:pt x="1119116" y="122830"/>
                </a:cubicBezTo>
                <a:cubicBezTo>
                  <a:pt x="1124942" y="82049"/>
                  <a:pt x="1128215" y="40943"/>
                  <a:pt x="1132764" y="0"/>
                </a:cubicBezTo>
                <a:cubicBezTo>
                  <a:pt x="1133603" y="140"/>
                  <a:pt x="1237911" y="13150"/>
                  <a:pt x="1255594" y="27296"/>
                </a:cubicBezTo>
                <a:cubicBezTo>
                  <a:pt x="1268402" y="37542"/>
                  <a:pt x="1273791" y="54591"/>
                  <a:pt x="1282889" y="68239"/>
                </a:cubicBezTo>
                <a:cubicBezTo>
                  <a:pt x="1278340" y="81887"/>
                  <a:pt x="1278229" y="97949"/>
                  <a:pt x="1269242" y="109183"/>
                </a:cubicBezTo>
                <a:cubicBezTo>
                  <a:pt x="1231615" y="156217"/>
                  <a:pt x="1200039" y="131768"/>
                  <a:pt x="1146412" y="122830"/>
                </a:cubicBezTo>
                <a:cubicBezTo>
                  <a:pt x="1150961" y="95535"/>
                  <a:pt x="1141837" y="61769"/>
                  <a:pt x="1160059" y="40944"/>
                </a:cubicBezTo>
                <a:cubicBezTo>
                  <a:pt x="1179006" y="19291"/>
                  <a:pt x="1241946" y="13648"/>
                  <a:pt x="1241946" y="13648"/>
                </a:cubicBezTo>
                <a:cubicBezTo>
                  <a:pt x="1253764" y="16603"/>
                  <a:pt x="1334115" y="20379"/>
                  <a:pt x="1310185" y="68239"/>
                </a:cubicBezTo>
                <a:cubicBezTo>
                  <a:pt x="1303752" y="81106"/>
                  <a:pt x="1281818" y="74901"/>
                  <a:pt x="1269242" y="81887"/>
                </a:cubicBezTo>
                <a:cubicBezTo>
                  <a:pt x="1240565" y="97819"/>
                  <a:pt x="1187355" y="136478"/>
                  <a:pt x="1187355" y="136478"/>
                </a:cubicBezTo>
                <a:cubicBezTo>
                  <a:pt x="1176694" y="152470"/>
                  <a:pt x="1132764" y="244036"/>
                  <a:pt x="1132764" y="122830"/>
                </a:cubicBezTo>
                <a:cubicBezTo>
                  <a:pt x="1132764" y="103828"/>
                  <a:pt x="1193177" y="48770"/>
                  <a:pt x="1201003" y="40944"/>
                </a:cubicBezTo>
                <a:cubicBezTo>
                  <a:pt x="1273791" y="45493"/>
                  <a:pt x="1356830" y="17069"/>
                  <a:pt x="1419367" y="54591"/>
                </a:cubicBezTo>
                <a:cubicBezTo>
                  <a:pt x="1462981" y="80759"/>
                  <a:pt x="1319769" y="76057"/>
                  <a:pt x="1269242" y="81887"/>
                </a:cubicBezTo>
                <a:cubicBezTo>
                  <a:pt x="1201302" y="89726"/>
                  <a:pt x="1132764" y="90986"/>
                  <a:pt x="1064525" y="95535"/>
                </a:cubicBezTo>
                <a:cubicBezTo>
                  <a:pt x="1069074" y="131929"/>
                  <a:pt x="1052238" y="178782"/>
                  <a:pt x="1078173" y="204717"/>
                </a:cubicBezTo>
                <a:cubicBezTo>
                  <a:pt x="1095496" y="222040"/>
                  <a:pt x="1126477" y="191661"/>
                  <a:pt x="1146412" y="177421"/>
                </a:cubicBezTo>
                <a:cubicBezTo>
                  <a:pt x="1169560" y="160886"/>
                  <a:pt x="1179156" y="120133"/>
                  <a:pt x="1187355" y="95535"/>
                </a:cubicBezTo>
                <a:cubicBezTo>
                  <a:pt x="1182806" y="81887"/>
                  <a:pt x="1183880" y="64764"/>
                  <a:pt x="1173707" y="54591"/>
                </a:cubicBezTo>
                <a:cubicBezTo>
                  <a:pt x="1145601" y="26485"/>
                  <a:pt x="1082722" y="43219"/>
                  <a:pt x="1064525" y="409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26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Ученик9</dc:creator>
  <cp:lastModifiedBy>Ученик9</cp:lastModifiedBy>
  <cp:revision>2</cp:revision>
  <dcterms:created xsi:type="dcterms:W3CDTF">2019-05-10T07:49:13Z</dcterms:created>
  <dcterms:modified xsi:type="dcterms:W3CDTF">2019-05-10T08:05:20Z</dcterms:modified>
</cp:coreProperties>
</file>