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81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8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1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7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0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3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7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513B-6264-4B9D-9A03-62311D253860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CF62-E1AD-4730-861E-827B67020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выглядел башкирский воин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7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как выглядел башкирский воин описание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7" b="168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26536" y="357809"/>
            <a:ext cx="3932237" cy="5698433"/>
          </a:xfrm>
        </p:spPr>
        <p:txBody>
          <a:bodyPr>
            <a:noAutofit/>
          </a:bodyPr>
          <a:lstStyle/>
          <a:p>
            <a:r>
              <a:rPr lang="ru-RU" sz="3200" dirty="0" smtClean="0"/>
              <a:t>Башкирский воин имел хорошего коня, а его снаряжении включало в себя большое копьё и хороший лук. Доспех у башкирских </a:t>
            </a:r>
            <a:r>
              <a:rPr lang="ru-RU" sz="3200" dirty="0"/>
              <a:t>в</a:t>
            </a:r>
            <a:r>
              <a:rPr lang="ru-RU" sz="3200" dirty="0" smtClean="0"/>
              <a:t>оинов был не у всех, его могли себе позволить только богатые представители данного сословия.</a:t>
            </a:r>
          </a:p>
        </p:txBody>
      </p:sp>
    </p:spTree>
    <p:extLst>
      <p:ext uri="{BB962C8B-B14F-4D97-AF65-F5344CB8AC3E}">
        <p14:creationId xmlns:p14="http://schemas.microsoft.com/office/powerpoint/2010/main" val="350030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9" y="-1"/>
            <a:ext cx="4724401" cy="68580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73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6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41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Как выглядел башкирский воин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выглядел башкирский воин</dc:title>
  <dc:creator>user</dc:creator>
  <cp:lastModifiedBy>user</cp:lastModifiedBy>
  <cp:revision>3</cp:revision>
  <dcterms:created xsi:type="dcterms:W3CDTF">2019-12-04T16:05:59Z</dcterms:created>
  <dcterms:modified xsi:type="dcterms:W3CDTF">2019-12-04T16:24:40Z</dcterms:modified>
</cp:coreProperties>
</file>