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233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../../../Downloads/befit_architecture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3657600" y="9144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8000" b="1"/>
            </a:pPr>
            <a:r>
              <a:t>💪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BeFit AI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Smart Fitness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5720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rPr dirty="0"/>
              <a:t>Team Members: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Jimmy Maroun </a:t>
            </a:r>
            <a:r>
              <a:rPr dirty="0" err="1"/>
              <a:t>Zouein</a:t>
            </a:r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Yorgo Bekaii</a:t>
            </a:r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François </a:t>
            </a:r>
            <a:r>
              <a:rPr dirty="0" err="1"/>
              <a:t>Moarbes</a:t>
            </a:r>
            <a:endParaRPr dirty="0"/>
          </a:p>
          <a:p>
            <a:pPr algn="ctr">
              <a:defRPr sz="1800">
                <a:solidFill>
                  <a:srgbClr val="FFFFFF"/>
                </a:solidFill>
              </a:defRPr>
            </a:pPr>
            <a:r>
              <a:rPr dirty="0"/>
              <a:t>Anthony Imad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Project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64748B"/>
                </a:solidFill>
              </a:defRPr>
            </a:pPr>
            <a:r>
              <a:t>AI-Powered Fitness E-Commerce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33663" y="1828800"/>
            <a:ext cx="3931920" cy="2743200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800" b="1">
                <a:solidFill>
                  <a:srgbClr val="1E40AF"/>
                </a:solidFill>
              </a:defRPr>
            </a:pPr>
            <a:r>
              <a:rPr dirty="0"/>
              <a:t>🎯 Primary Objectives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rPr dirty="0"/>
              <a:t>• Provide personalized AI-generated workout plans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rPr dirty="0"/>
              <a:t>• Offer premium fitness equipment/supplements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rPr dirty="0"/>
              <a:t>• Track user progress with analytics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rPr dirty="0"/>
              <a:t>• Deliver 15% member discounts on products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678417" y="1828800"/>
            <a:ext cx="3931920" cy="2743200"/>
          </a:xfrm>
          <a:prstGeom prst="roundRect">
            <a:avLst/>
          </a:prstGeom>
          <a:solidFill>
            <a:srgbClr val="F8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800" b="1">
                <a:solidFill>
                  <a:srgbClr val="1E40AF"/>
                </a:solidFill>
              </a:defRPr>
            </a:pPr>
            <a:r>
              <a:t>🔑 Key Features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t>• Gemini AI integration for workout generation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t>• Secure authentication (2FA via email)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t>• Cart/order management system</a:t>
            </a:r>
          </a:p>
          <a:p>
            <a:pPr lvl="1">
              <a:defRPr sz="1400">
                <a:solidFill>
                  <a:srgbClr val="1E40AF"/>
                </a:solidFill>
              </a:defRPr>
            </a:pPr>
            <a:r>
              <a:t>• User profile with medical condition tracking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User Roles &amp; Responsibilities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64748B"/>
                </a:solidFill>
              </a:defRPr>
            </a:pPr>
            <a:r>
              <a:t>System Access &amp; Management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User Type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Role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Responsibilities</a:t>
                      </a:r>
                    </a:p>
                  </a:txBody>
                  <a:tcPr>
                    <a:solidFill>
                      <a:srgbClr val="3B82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E40AF"/>
                          </a:solidFill>
                        </a:defRPr>
                      </a:pPr>
                      <a:r>
                        <a:t>👥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Fitness enthusiasts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• Complete fitness profile</a:t>
                      </a:r>
                    </a:p>
                    <a:p>
                      <a:pPr>
                        <a:defRPr sz="1400"/>
                      </a:pPr>
                      <a:r>
                        <a:t>• Purchase products with discount</a:t>
                      </a:r>
                    </a:p>
                    <a:p>
                      <a:pPr>
                        <a:defRPr sz="1400"/>
                      </a:pPr>
                      <a:r>
                        <a:t>• Generate personalized workouts</a:t>
                      </a:r>
                    </a:p>
                    <a:p>
                      <a:pPr>
                        <a:defRPr sz="1400"/>
                      </a:pPr>
                      <a:r>
                        <a:t>• Track progress and history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E40AF"/>
                          </a:solidFill>
                        </a:defRPr>
                      </a:pPr>
                      <a:r>
                        <a:t>🔍 Guests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Browsers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• View product catalog</a:t>
                      </a:r>
                    </a:p>
                    <a:p>
                      <a:pPr>
                        <a:defRPr sz="1400"/>
                      </a:pPr>
                      <a:r>
                        <a:t>• Browse fitness content</a:t>
                      </a:r>
                    </a:p>
                    <a:p>
                      <a:pPr>
                        <a:defRPr sz="1400"/>
                      </a:pPr>
                      <a:r>
                        <a:t>• Register for new accounts</a:t>
                      </a:r>
                    </a:p>
                    <a:p>
                      <a:pPr>
                        <a:defRPr sz="1400"/>
                      </a:pPr>
                      <a:r>
                        <a:t>• Access basic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>
                        <a:defRPr sz="1400">
                          <a:solidFill>
                            <a:srgbClr val="1E40AF"/>
                          </a:solidFill>
                        </a:defRPr>
                      </a:pPr>
                      <a:r>
                        <a:t>⚙️ Database 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Technical maintainer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• Manage MariaDB tables</a:t>
                      </a:r>
                    </a:p>
                    <a:p>
                      <a:pPr>
                        <a:defRPr sz="1400"/>
                      </a:pPr>
                      <a:r>
                        <a:t>• Optimize database queries</a:t>
                      </a:r>
                    </a:p>
                    <a:p>
                      <a:pPr>
                        <a:defRPr sz="1400"/>
                      </a:pPr>
                      <a:r>
                        <a:t>• Maintain data integrity</a:t>
                      </a:r>
                    </a:p>
                    <a:p>
                      <a:pPr>
                        <a:defRPr sz="1400"/>
                      </a:pPr>
                      <a:r>
                        <a:t>• Handle system backups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03181" y="0"/>
            <a:ext cx="9247181" cy="109728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Database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475" y="731520"/>
            <a:ext cx="332623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64748B"/>
                </a:solidFill>
              </a:defRPr>
            </a:pPr>
            <a:r>
              <a:rPr dirty="0">
                <a:hlinkClick r:id="rId2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MariaDB Schema Architecture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D8EAB80-BCC2-E640-9104-74D576429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32964"/>
            <a:ext cx="9144000" cy="57250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6BADD5-3A0A-D526-3F7A-8E7D1E761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334" y="4057134"/>
            <a:ext cx="1564684" cy="16679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097280"/>
          </a:xfrm>
          <a:prstGeom prst="rect">
            <a:avLst/>
          </a:prstGeom>
          <a:solidFill>
            <a:srgbClr val="1E40A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Technology Stack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64748B"/>
                </a:solidFill>
              </a:defRPr>
            </a:pPr>
            <a:r>
              <a:rPr dirty="0"/>
              <a:t>Modern Development Technologies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05619" y="1797269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🌐 Frontend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HTML5, CSS3, JavaScript</a:t>
            </a:r>
            <a:br>
              <a:rPr dirty="0"/>
            </a:br>
            <a:r>
              <a:rPr dirty="0"/>
              <a:t>Responsive Design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863662" y="1797269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⚙️ Backend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PHP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805619" y="3641834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🗄️ Database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MariaDB</a:t>
            </a:r>
            <a:br>
              <a:rPr dirty="0"/>
            </a:br>
            <a:r>
              <a:rPr dirty="0"/>
              <a:t>Relational Structure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63662" y="3657600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🤖 AI Integration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Google Gemini API</a:t>
            </a:r>
            <a:br>
              <a:rPr dirty="0"/>
            </a:br>
            <a:r>
              <a:rPr dirty="0"/>
              <a:t>Workout Generation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5619" y="5486400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🔒 Security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Email 2FA</a:t>
            </a:r>
            <a:br>
              <a:rPr dirty="0"/>
            </a:br>
            <a:r>
              <a:rPr dirty="0"/>
              <a:t>Password Hashing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863662" y="5486400"/>
            <a:ext cx="3474720" cy="1371600"/>
          </a:xfrm>
          <a:prstGeom prst="roundRect">
            <a:avLst/>
          </a:prstGeom>
          <a:solidFill>
            <a:srgbClr val="F1F5F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>
              <a:defRPr sz="1600" b="1">
                <a:solidFill>
                  <a:srgbClr val="1E40AF"/>
                </a:solidFill>
              </a:defRPr>
            </a:pPr>
            <a:r>
              <a:rPr dirty="0"/>
              <a:t>☁️ Deployment</a:t>
            </a:r>
            <a:endParaRPr lang="en-US" dirty="0"/>
          </a:p>
          <a:p>
            <a:pPr algn="ctr">
              <a:defRPr sz="1600" b="1">
                <a:solidFill>
                  <a:srgbClr val="1E40AF"/>
                </a:solidFill>
              </a:defRPr>
            </a:pPr>
            <a:endParaRPr dirty="0"/>
          </a:p>
          <a:p>
            <a:pPr>
              <a:defRPr sz="1300">
                <a:solidFill>
                  <a:srgbClr val="64748B"/>
                </a:solidFill>
              </a:defRPr>
            </a:pPr>
            <a:r>
              <a:rPr dirty="0"/>
              <a:t>Web Hosting</a:t>
            </a:r>
            <a:br>
              <a:rPr dirty="0"/>
            </a:br>
            <a:r>
              <a:rPr dirty="0"/>
              <a:t>Cloud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212</Words>
  <Application>Microsoft Office PowerPoint</Application>
  <PresentationFormat>On-screen Show (4:3)</PresentationFormat>
  <Paragraphs>67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Yorgo Bekaii</dc:creator>
  <cp:keywords/>
  <dc:description>generated using python-pptx</dc:description>
  <cp:lastModifiedBy>Yorgo N. Bekaii</cp:lastModifiedBy>
  <cp:revision>3</cp:revision>
  <dcterms:created xsi:type="dcterms:W3CDTF">2013-01-27T09:14:16Z</dcterms:created>
  <dcterms:modified xsi:type="dcterms:W3CDTF">2025-07-17T17:29:56Z</dcterms:modified>
  <cp:category/>
</cp:coreProperties>
</file>