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nd the gap! En denk na over jouw rol bij het slagen van nieuwe technologie  - IO">
            <a:extLst>
              <a:ext uri="{FF2B5EF4-FFF2-40B4-BE49-F238E27FC236}">
                <a16:creationId xmlns:a16="http://schemas.microsoft.com/office/drawing/2014/main" id="{537C9345-4D48-DBF8-952B-9850C5FF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3" r="14380" b="514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nl-NL" sz="3600">
                <a:solidFill>
                  <a:schemeClr val="bg1"/>
                </a:solidFill>
              </a:rPr>
              <a:t>To-Do Webapplicatie – Examensprint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nl-NL" sz="1700" dirty="0">
                <a:solidFill>
                  <a:schemeClr val="bg1"/>
                </a:solidFill>
              </a:rPr>
              <a:t>Nouaman Guendoul</a:t>
            </a:r>
          </a:p>
          <a:p>
            <a:pPr algn="l"/>
            <a:r>
              <a:rPr lang="nl-NL" sz="1700" dirty="0">
                <a:solidFill>
                  <a:schemeClr val="bg1"/>
                </a:solidFill>
              </a:rPr>
              <a:t>11 april 2025 Klas 3b | Beoordelaars: Gino Stolk &amp; Jan van der Brugge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ind the gap! En denk na over jouw rol bij het slagen van nieuwe technologie  - IO">
            <a:extLst>
              <a:ext uri="{FF2B5EF4-FFF2-40B4-BE49-F238E27FC236}">
                <a16:creationId xmlns:a16="http://schemas.microsoft.com/office/drawing/2014/main" id="{3BB7D486-DC56-7254-AEEA-95948EEB8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9" r="14327" b="5013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Introductie project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>
              <a:spcAft>
                <a:spcPts val="500"/>
              </a:spcAft>
              <a:defRPr sz="1800"/>
            </a:pPr>
            <a:r>
              <a:rPr lang="nl-NL" sz="1500" dirty="0">
                <a:solidFill>
                  <a:schemeClr val="bg1"/>
                </a:solidFill>
              </a:rPr>
              <a:t>Planning/ontwerp/wensen/eisen </a:t>
            </a:r>
            <a:r>
              <a:rPr lang="nl-NL" sz="1000" dirty="0">
                <a:solidFill>
                  <a:schemeClr val="bg1"/>
                </a:solidFill>
              </a:rPr>
              <a:t>B1-K1-W1, B1-K1-W2</a:t>
            </a:r>
          </a:p>
          <a:p>
            <a:pPr>
              <a:spcAft>
                <a:spcPts val="500"/>
              </a:spcAft>
              <a:defRPr sz="1800"/>
            </a:pPr>
            <a:r>
              <a:rPr lang="nl-NL" sz="1500" dirty="0">
                <a:solidFill>
                  <a:schemeClr val="bg1"/>
                </a:solidFill>
              </a:rPr>
              <a:t>Software </a:t>
            </a:r>
            <a:r>
              <a:rPr lang="nl-NL" sz="1100" dirty="0">
                <a:solidFill>
                  <a:schemeClr val="bg1"/>
                </a:solidFill>
              </a:rPr>
              <a:t>realiseren </a:t>
            </a:r>
            <a:r>
              <a:rPr lang="nl-NL" sz="1000" dirty="0">
                <a:solidFill>
                  <a:schemeClr val="bg1"/>
                </a:solidFill>
              </a:rPr>
              <a:t>B1-K1-W3</a:t>
            </a:r>
          </a:p>
          <a:p>
            <a:pPr>
              <a:spcAft>
                <a:spcPts val="500"/>
              </a:spcAft>
              <a:defRPr sz="1800"/>
            </a:pPr>
            <a:r>
              <a:rPr lang="nl-NL" sz="1500" dirty="0">
                <a:solidFill>
                  <a:schemeClr val="bg1"/>
                </a:solidFill>
              </a:rPr>
              <a:t>Testen/verbetervoorstel </a:t>
            </a:r>
            <a:r>
              <a:rPr lang="nl-NL" sz="1000" dirty="0">
                <a:solidFill>
                  <a:schemeClr val="bg1"/>
                </a:solidFill>
              </a:rPr>
              <a:t>B1-K1-W4, B1-K1-W5</a:t>
            </a:r>
          </a:p>
          <a:p>
            <a:pPr>
              <a:spcAft>
                <a:spcPts val="500"/>
              </a:spcAft>
              <a:defRPr sz="1800"/>
            </a:pPr>
            <a:r>
              <a:rPr lang="nl-NL" sz="1500" dirty="0">
                <a:solidFill>
                  <a:schemeClr val="bg1"/>
                </a:solidFill>
              </a:rPr>
              <a:t>Overlegmoment </a:t>
            </a:r>
            <a:r>
              <a:rPr lang="nl-NL" sz="1000" dirty="0">
                <a:solidFill>
                  <a:schemeClr val="bg1"/>
                </a:solidFill>
              </a:rPr>
              <a:t>B1-K2-W1</a:t>
            </a:r>
          </a:p>
          <a:p>
            <a:pPr>
              <a:spcAft>
                <a:spcPts val="500"/>
              </a:spcAft>
              <a:defRPr sz="1800"/>
            </a:pPr>
            <a:r>
              <a:rPr lang="nl-NL" sz="1500" dirty="0">
                <a:solidFill>
                  <a:schemeClr val="bg1"/>
                </a:solidFill>
              </a:rPr>
              <a:t>Presenteren </a:t>
            </a:r>
            <a:r>
              <a:rPr lang="nl-NL" sz="1000" dirty="0">
                <a:solidFill>
                  <a:schemeClr val="bg1"/>
                </a:solidFill>
              </a:rPr>
              <a:t>B1-K2-W2</a:t>
            </a:r>
          </a:p>
          <a:p>
            <a:pPr>
              <a:spcAft>
                <a:spcPts val="500"/>
              </a:spcAft>
              <a:defRPr sz="1800"/>
            </a:pPr>
            <a:r>
              <a:rPr lang="nl-NL" sz="1500" dirty="0">
                <a:solidFill>
                  <a:schemeClr val="bg1"/>
                </a:solidFill>
              </a:rPr>
              <a:t>Reflectie </a:t>
            </a:r>
            <a:r>
              <a:rPr lang="nl-NL" sz="1000" dirty="0">
                <a:solidFill>
                  <a:schemeClr val="bg1"/>
                </a:solidFill>
              </a:rPr>
              <a:t>B1-K2-W3</a:t>
            </a:r>
          </a:p>
          <a:p>
            <a:pPr marL="0" indent="0">
              <a:spcAft>
                <a:spcPts val="500"/>
              </a:spcAft>
              <a:buNone/>
              <a:defRPr sz="1800"/>
            </a:pPr>
            <a:endParaRPr lang="nl-NL" sz="1500" dirty="0">
              <a:solidFill>
                <a:schemeClr val="bg1"/>
              </a:solidFill>
            </a:endParaRPr>
          </a:p>
          <a:p>
            <a:pPr>
              <a:spcAft>
                <a:spcPts val="500"/>
              </a:spcAft>
              <a:defRPr sz="1800"/>
            </a:pPr>
            <a:endParaRPr lang="nl-NL" sz="1500" dirty="0">
              <a:solidFill>
                <a:schemeClr val="bg1"/>
              </a:solidFill>
            </a:endParaRPr>
          </a:p>
          <a:p>
            <a:pPr>
              <a:spcAft>
                <a:spcPts val="500"/>
              </a:spcAft>
              <a:defRPr sz="1800"/>
            </a:pPr>
            <a:endParaRPr lang="nl-NL" sz="1500" dirty="0">
              <a:solidFill>
                <a:schemeClr val="bg1"/>
              </a:solidFill>
            </a:endParaRPr>
          </a:p>
          <a:p>
            <a:pPr>
              <a:spcAft>
                <a:spcPts val="500"/>
              </a:spcAft>
              <a:defRPr sz="1800"/>
            </a:pPr>
            <a:endParaRPr lang="nl-NL" sz="1500" dirty="0">
              <a:solidFill>
                <a:schemeClr val="bg1"/>
              </a:solidFill>
            </a:endParaRPr>
          </a:p>
          <a:p>
            <a:pPr>
              <a:spcAft>
                <a:spcPts val="500"/>
              </a:spcAft>
              <a:defRPr sz="1800"/>
            </a:pPr>
            <a:endParaRPr lang="nl-NL" sz="1500" dirty="0">
              <a:solidFill>
                <a:schemeClr val="bg1"/>
              </a:solidFill>
            </a:endParaRPr>
          </a:p>
          <a:p>
            <a:pPr>
              <a:spcAft>
                <a:spcPts val="500"/>
              </a:spcAft>
              <a:defRPr sz="1800"/>
            </a:pPr>
            <a:endParaRPr lang="nl-NL" sz="1500" dirty="0">
              <a:solidFill>
                <a:schemeClr val="bg1"/>
              </a:solidFill>
            </a:endParaRPr>
          </a:p>
          <a:p>
            <a:pPr>
              <a:spcAft>
                <a:spcPts val="500"/>
              </a:spcAft>
              <a:defRPr sz="1800"/>
            </a:pPr>
            <a:endParaRPr lang="nl-NL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ind the gap! En denk na over jouw rol bij het slagen van nieuwe technologie  - IO">
            <a:extLst>
              <a:ext uri="{FF2B5EF4-FFF2-40B4-BE49-F238E27FC236}">
                <a16:creationId xmlns:a16="http://schemas.microsoft.com/office/drawing/2014/main" id="{1C2A5EE7-C78B-2C14-6320-3CEBA710F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9" r="14327" b="5013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nl-NL" sz="2200">
                <a:solidFill>
                  <a:schemeClr val="bg1"/>
                </a:solidFill>
              </a:rPr>
              <a:t>Planning, Ontwerp, Wensen &amp; Eisen (B1-K1-W1, B1-K1-W2)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>
              <a:defRPr sz="1800"/>
            </a:pPr>
            <a:r>
              <a:rPr lang="nl-NL" sz="1500" dirty="0" err="1">
                <a:solidFill>
                  <a:schemeClr val="bg1"/>
                </a:solidFill>
              </a:rPr>
              <a:t>MoSCoW</a:t>
            </a:r>
            <a:r>
              <a:rPr lang="nl-NL" sz="1500" dirty="0">
                <a:solidFill>
                  <a:schemeClr val="bg1"/>
                </a:solidFill>
              </a:rPr>
              <a:t>-lijst gemaakt met prioriteiten</a:t>
            </a:r>
          </a:p>
          <a:p>
            <a:pPr>
              <a:defRPr sz="1800"/>
            </a:pPr>
            <a:r>
              <a:rPr lang="nl-NL" sz="1500" dirty="0" err="1">
                <a:solidFill>
                  <a:schemeClr val="bg1"/>
                </a:solidFill>
              </a:rPr>
              <a:t>Wireframes</a:t>
            </a:r>
            <a:r>
              <a:rPr lang="nl-NL" sz="1500" dirty="0">
                <a:solidFill>
                  <a:schemeClr val="bg1"/>
                </a:solidFill>
              </a:rPr>
              <a:t> en ERD-schema opgesteld</a:t>
            </a: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Klassen- en datamodel ontworpen</a:t>
            </a: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Planning met urenverdeling gemaakt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ind the gap! En denk na over jouw rol bij het slagen van nieuwe technologie  - IO">
            <a:extLst>
              <a:ext uri="{FF2B5EF4-FFF2-40B4-BE49-F238E27FC236}">
                <a16:creationId xmlns:a16="http://schemas.microsoft.com/office/drawing/2014/main" id="{D12489EF-61A0-0DBE-31CE-604C94DE9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9" r="14327" b="5013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Software Realisatie (B1-K1-W3)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PHP gebruikt voor </a:t>
            </a:r>
            <a:r>
              <a:rPr lang="nl-NL" sz="1500" dirty="0" err="1">
                <a:solidFill>
                  <a:schemeClr val="bg1"/>
                </a:solidFill>
              </a:rPr>
              <a:t>back-end</a:t>
            </a:r>
            <a:r>
              <a:rPr lang="nl-NL" sz="1500" dirty="0">
                <a:solidFill>
                  <a:schemeClr val="bg1"/>
                </a:solidFill>
              </a:rPr>
              <a:t> logica</a:t>
            </a:r>
          </a:p>
          <a:p>
            <a:pPr>
              <a:defRPr sz="1800"/>
            </a:pPr>
            <a:r>
              <a:rPr lang="nl-NL" sz="1500" dirty="0" err="1">
                <a:solidFill>
                  <a:schemeClr val="bg1"/>
                </a:solidFill>
              </a:rPr>
              <a:t>MySQL</a:t>
            </a:r>
            <a:r>
              <a:rPr lang="nl-NL" sz="1500" dirty="0">
                <a:solidFill>
                  <a:schemeClr val="bg1"/>
                </a:solidFill>
              </a:rPr>
              <a:t> voor databasebeheer</a:t>
            </a: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CRUD-operaties geïmplementeerd</a:t>
            </a: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Beveiliging via sessies en password </a:t>
            </a:r>
            <a:r>
              <a:rPr lang="nl-NL" sz="1500" dirty="0" err="1">
                <a:solidFill>
                  <a:schemeClr val="bg1"/>
                </a:solidFill>
              </a:rPr>
              <a:t>hashing</a:t>
            </a:r>
            <a:endParaRPr lang="nl-NL" sz="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ind the gap! En denk na over jouw rol bij het slagen van nieuwe technologie  - IO">
            <a:extLst>
              <a:ext uri="{FF2B5EF4-FFF2-40B4-BE49-F238E27FC236}">
                <a16:creationId xmlns:a16="http://schemas.microsoft.com/office/drawing/2014/main" id="{6B30338D-3490-2B8B-DAFB-D310C13E3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9" r="14327" b="5013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nl-NL" sz="2000">
                <a:solidFill>
                  <a:schemeClr val="bg1"/>
                </a:solidFill>
              </a:rPr>
              <a:t>Testen &amp; Verbetervoorstellen (B1-K1-W4, B1-K1-W5)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Acceptatietesten uitgevoerd op functionaliteiten</a:t>
            </a: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Verbeteringen doorgevoerd op basis van testresultaten</a:t>
            </a: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Toegevoegde filter op status (UX)</a:t>
            </a: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Betere validatie en foutafhandeling toegevoegd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ind the gap! En denk na over jouw rol bij het slagen van nieuwe technologie  - IO">
            <a:extLst>
              <a:ext uri="{FF2B5EF4-FFF2-40B4-BE49-F238E27FC236}">
                <a16:creationId xmlns:a16="http://schemas.microsoft.com/office/drawing/2014/main" id="{128F86A5-3CF6-A222-90EA-CAD2D608A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9" r="14327" b="5013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Overlegmomenten (B1-K2-W1)</a:t>
            </a: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Regelmatig feedback ontvangen van Begeleider 1</a:t>
            </a:r>
          </a:p>
          <a:p>
            <a:pPr>
              <a:defRPr sz="1800"/>
            </a:pPr>
            <a:r>
              <a:rPr lang="nl-NL" sz="1500" dirty="0" err="1">
                <a:solidFill>
                  <a:schemeClr val="bg1"/>
                </a:solidFill>
              </a:rPr>
              <a:t>Trello</a:t>
            </a:r>
            <a:r>
              <a:rPr lang="nl-NL" sz="1500" dirty="0">
                <a:solidFill>
                  <a:schemeClr val="bg1"/>
                </a:solidFill>
              </a:rPr>
              <a:t> gebruikt voor taakbeheer en voortgang</a:t>
            </a: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Dagelijks kort overlegmoment</a:t>
            </a: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Tips verwerkt tijdens ontwikkeling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ind the gap! En denk na over jouw rol bij het slagen van nieuwe technologie  - IO">
            <a:extLst>
              <a:ext uri="{FF2B5EF4-FFF2-40B4-BE49-F238E27FC236}">
                <a16:creationId xmlns:a16="http://schemas.microsoft.com/office/drawing/2014/main" id="{10028CF0-1A6D-60F1-A052-3C180F33B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9" r="14327" b="5013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Presentatie (B1-K2-W2)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PowerPoint voorbereiden voor 11 april</a:t>
            </a: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Code en werking demonstreren</a:t>
            </a: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Focus op werkende demo en uitleg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Mind the gap! En denk na over jouw rol bij het slagen van nieuwe technologie  - IO">
            <a:extLst>
              <a:ext uri="{FF2B5EF4-FFF2-40B4-BE49-F238E27FC236}">
                <a16:creationId xmlns:a16="http://schemas.microsoft.com/office/drawing/2014/main" id="{6B10EBAC-A937-33AD-7EE7-E9437B3C2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9" r="14327" b="5013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nl-NL" sz="2400">
                <a:solidFill>
                  <a:schemeClr val="bg1"/>
                </a:solidFill>
              </a:rPr>
              <a:t>Reflectie (B1-K2-W3)</a:t>
            </a: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Wat ging goed: structuur, gebruik van PDO, planning</a:t>
            </a: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 Wat kan beter: meer testen tussendoor, duidelijke </a:t>
            </a:r>
            <a:r>
              <a:rPr lang="nl-NL" sz="1500" dirty="0" err="1">
                <a:solidFill>
                  <a:schemeClr val="bg1"/>
                </a:solidFill>
              </a:rPr>
              <a:t>commit</a:t>
            </a:r>
            <a:r>
              <a:rPr lang="nl-NL" sz="1500" dirty="0">
                <a:solidFill>
                  <a:schemeClr val="bg1"/>
                </a:solidFill>
              </a:rPr>
              <a:t> </a:t>
            </a:r>
            <a:r>
              <a:rPr lang="nl-NL" sz="1500" dirty="0" err="1">
                <a:solidFill>
                  <a:schemeClr val="bg1"/>
                </a:solidFill>
              </a:rPr>
              <a:t>messages</a:t>
            </a:r>
            <a:endParaRPr lang="nl-NL" sz="1500" dirty="0">
              <a:solidFill>
                <a:schemeClr val="bg1"/>
              </a:solidFill>
            </a:endParaRPr>
          </a:p>
          <a:p>
            <a:pPr>
              <a:defRPr sz="1800"/>
            </a:pPr>
            <a:r>
              <a:rPr lang="nl-NL" sz="1500" dirty="0">
                <a:solidFill>
                  <a:schemeClr val="bg1"/>
                </a:solidFill>
              </a:rPr>
              <a:t> Project was toepasbaar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200</Words>
  <Application>Microsoft Office PowerPoint</Application>
  <PresentationFormat>Diavoorstelling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To-Do Webapplicatie – Examensprint</vt:lpstr>
      <vt:lpstr>Introductie project</vt:lpstr>
      <vt:lpstr>Planning, Ontwerp, Wensen &amp; Eisen (B1-K1-W1, B1-K1-W2)</vt:lpstr>
      <vt:lpstr>Software Realisatie (B1-K1-W3)</vt:lpstr>
      <vt:lpstr>Testen &amp; Verbetervoorstellen (B1-K1-W4, B1-K1-W5)</vt:lpstr>
      <vt:lpstr>Overlegmomenten (B1-K2-W1)</vt:lpstr>
      <vt:lpstr>Presentatie (B1-K2-W2)</vt:lpstr>
      <vt:lpstr>Reflectie (B1-K2-W3)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nouaman guendoul</cp:lastModifiedBy>
  <cp:revision>4</cp:revision>
  <dcterms:created xsi:type="dcterms:W3CDTF">2013-01-27T09:14:16Z</dcterms:created>
  <dcterms:modified xsi:type="dcterms:W3CDTF">2025-04-10T13:06:51Z</dcterms:modified>
  <cp:category/>
</cp:coreProperties>
</file>