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D4EB-682A-C81F-F6C0-E39614528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1065C-BCD0-70AB-249D-A802A61E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491-58E4-BB60-9F11-54B63B5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D5EFA-5E9B-97AF-CBCD-38EFA32A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CA1A-BC20-F128-F6AC-4B6A017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6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ECB8-7C41-10E7-EA58-41D959C0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B7138-12B5-AAC0-063D-78DB96E92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A498-324D-AC55-BE44-52297086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579A-BDD6-29BE-D331-CB21014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A66A-1E74-277A-5CB4-08E6D814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777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87942-DB8B-605F-5940-EEDBE2AD5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D315-799C-9DCE-2313-3737E8C03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D4-EFD3-38D7-C51E-7AFCC1B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EF4-4035-2661-5FD5-A726522D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C7E6-F6F1-21B7-AE46-6536EB2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8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A1E0-4840-E8C1-217A-5BB52F39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56F2-54E1-67D3-21F2-C0105143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85E2-C069-F457-9AFB-86FA2E37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D2E2-0FA3-92AD-D932-A47D7F58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2102-DFAB-DD6C-895F-E0494EB1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70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95-6F63-DB14-F4E0-FF0FE346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9E11-6511-C3E9-50D7-5A37CB5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939C-2CD1-D3F4-C589-4508B9E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05E-B239-B837-E224-FABF9364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7EBF-3D42-FF98-2518-E57618A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90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992B-3DAC-1F29-03D2-1AD7B50E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4C1F-7CA8-F925-A8EF-C460B60BD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957B4-3E70-40BB-4FDC-FEBDBDE9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F8A7D-DB5D-A138-45E0-E026E677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C74E2-4781-0457-3788-6F9C7BF4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228A-5517-4092-9BF5-33C71900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572D-27F5-141F-BAF8-8EA2A8A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556B3-8953-5CE1-E256-74BB315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8D88-1FD0-B9BF-7F67-0195DC18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544-5DBD-7E2E-47FA-0587FE270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484A4-735E-591E-1171-8160F179E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A9D13-BAB9-A5A9-1C07-06B8E37F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AF427-7FD7-651C-F13B-AC0C5DE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4625D-B7A2-A3C1-ABD1-9890998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5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4B8F-CE58-7ACE-A045-B5C8FE7D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8CA1-F677-5890-426A-6D690E0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E5DF9-671B-5AD4-130B-53F3CF6C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82B7C-5927-7200-5512-01334223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8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532A4-031F-24F5-710C-58EAD23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1583F-2AB6-7606-AB18-6D7F5829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FCF24-2300-603B-ABDE-B1B134B4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38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F857-EE13-EBEF-D36D-35B15C4B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B9A3-0613-B42C-0F33-7AF0492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DB2CC-900C-21BB-ECBF-E43BE124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9C674-064C-5E81-4382-BF11DE9C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24A2-D4C0-898D-8349-16C18B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F26D-BE7C-9471-55CE-E146ED4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2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C340-938C-BA13-A8D6-21AFF09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83281-3CEE-D6BE-F6E6-D7608DC4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55F9-F547-C352-4149-2A1153B0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93DC-A12D-F289-9965-C602E6D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C947-3FA0-C2C5-1AC1-0B100A2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A98C9-DD3C-BEC4-91F1-DE71F29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EFAAE-32A7-8EFE-2C4D-37B53F7E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B77C6-B2B7-B7B4-E637-94EB1E90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39C5-F4E0-0CAE-9EF9-074CFB7C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EA7DE-B868-44C7-A8D6-E49445C719FA}" type="datetimeFigureOut">
              <a:rPr lang="en-NL" smtClean="0"/>
              <a:t>10/08/2024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E539-2DDA-64CB-57D3-4F63FD023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92D6-371E-8D48-430F-B52CB25A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A1DD7-0BE0-41C3-9FA4-4B8B8AE448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24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5394347-1FFC-20A5-5F93-C4E994D6B528}"/>
              </a:ext>
            </a:extLst>
          </p:cNvPr>
          <p:cNvSpPr/>
          <p:nvPr/>
        </p:nvSpPr>
        <p:spPr>
          <a:xfrm>
            <a:off x="113467" y="1600615"/>
            <a:ext cx="1576093" cy="9758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Routines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RoutineName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ExerciseNames</a:t>
            </a:r>
            <a:r>
              <a:rPr lang="en-US" sz="1200" dirty="0"/>
              <a:t>[]</a:t>
            </a:r>
          </a:p>
          <a:p>
            <a:endParaRPr lang="en-US" sz="12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04FA148-D8B6-E033-DA9D-3A8F4DAA6F83}"/>
              </a:ext>
            </a:extLst>
          </p:cNvPr>
          <p:cNvSpPr/>
          <p:nvPr/>
        </p:nvSpPr>
        <p:spPr>
          <a:xfrm>
            <a:off x="8205742" y="3429000"/>
            <a:ext cx="2372701" cy="10895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RoutineId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ExerciseLogs</a:t>
            </a:r>
            <a:r>
              <a:rPr lang="en-US" sz="1200" dirty="0"/>
              <a:t>[</a:t>
            </a:r>
            <a:r>
              <a:rPr lang="en-US" sz="1200" dirty="0" err="1"/>
              <a:t>WorkoutDetails</a:t>
            </a:r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ECC05-6E87-1E4E-53FE-10752DE288B6}"/>
              </a:ext>
            </a:extLst>
          </p:cNvPr>
          <p:cNvSpPr txBox="1"/>
          <p:nvPr/>
        </p:nvSpPr>
        <p:spPr>
          <a:xfrm>
            <a:off x="339158" y="722376"/>
            <a:ext cx="112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Routine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D12B1-8E85-F3FA-252F-5CF51BC5B2EC}"/>
              </a:ext>
            </a:extLst>
          </p:cNvPr>
          <p:cNvSpPr txBox="1"/>
          <p:nvPr/>
        </p:nvSpPr>
        <p:spPr>
          <a:xfrm>
            <a:off x="3122508" y="731628"/>
            <a:ext cx="112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Date</a:t>
            </a:r>
            <a:endParaRPr lang="en-NL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AA051-0E01-7208-0591-9100174AFB3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463870" y="876265"/>
            <a:ext cx="1658638" cy="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2083E-A695-6581-641C-CF39189CC478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247220" y="873142"/>
            <a:ext cx="1658639" cy="1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238C27-B3CE-7360-159E-ACACB7D7B87B}"/>
              </a:ext>
            </a:extLst>
          </p:cNvPr>
          <p:cNvSpPr txBox="1"/>
          <p:nvPr/>
        </p:nvSpPr>
        <p:spPr>
          <a:xfrm>
            <a:off x="7998001" y="706986"/>
            <a:ext cx="197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Workout Details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C25D2B6-8952-181D-51D2-1A25536CB07E}"/>
              </a:ext>
            </a:extLst>
          </p:cNvPr>
          <p:cNvSpPr/>
          <p:nvPr/>
        </p:nvSpPr>
        <p:spPr>
          <a:xfrm>
            <a:off x="7998001" y="1517442"/>
            <a:ext cx="1732927" cy="11421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err="1"/>
              <a:t>WorkoutDetails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ExerciseName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Sets[]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{ Weight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Reps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D230-638E-7666-75F3-6ACE403AC08A}"/>
              </a:ext>
            </a:extLst>
          </p:cNvPr>
          <p:cNvSpPr txBox="1"/>
          <p:nvPr/>
        </p:nvSpPr>
        <p:spPr>
          <a:xfrm>
            <a:off x="5905859" y="719253"/>
            <a:ext cx="141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Routine</a:t>
            </a:r>
            <a:endParaRPr lang="en-NL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74E84-9E33-660B-5B14-20250C1E0C79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7318188" y="860875"/>
            <a:ext cx="679813" cy="12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EFAFE3-D709-6F7D-3543-5B48F060EDE5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616283" y="1315384"/>
            <a:ext cx="570462" cy="1270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E00B5F-1143-E7AA-A0A2-33CABE194AF2}"/>
              </a:ext>
            </a:extLst>
          </p:cNvPr>
          <p:cNvCxnSpPr>
            <a:cxnSpLocks/>
            <a:stCxn id="25" idx="2"/>
            <a:endCxn id="5" idx="1"/>
          </p:cNvCxnSpPr>
          <p:nvPr/>
        </p:nvCxnSpPr>
        <p:spPr>
          <a:xfrm rot="16200000" flipH="1">
            <a:off x="5935501" y="1703553"/>
            <a:ext cx="2946765" cy="159371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5A418AE-891B-9466-A230-3A120579D65B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5343682" y="-619412"/>
            <a:ext cx="2389595" cy="5707229"/>
          </a:xfrm>
          <a:prstGeom prst="bentConnector3">
            <a:avLst>
              <a:gd name="adj1" fmla="val 1823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7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Noud Goedemondt</dc:creator>
  <cp:lastModifiedBy>Noud Goedemondt</cp:lastModifiedBy>
  <cp:revision>4</cp:revision>
  <dcterms:created xsi:type="dcterms:W3CDTF">2024-08-10T11:46:39Z</dcterms:created>
  <dcterms:modified xsi:type="dcterms:W3CDTF">2024-08-10T13:16:45Z</dcterms:modified>
</cp:coreProperties>
</file>