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1396C-EF4E-43DB-A81A-CBB564D9510A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9143339-AC19-4ACA-8E04-F59A2587C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814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1396C-EF4E-43DB-A81A-CBB564D9510A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9143339-AC19-4ACA-8E04-F59A2587C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2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1396C-EF4E-43DB-A81A-CBB564D9510A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9143339-AC19-4ACA-8E04-F59A2587CA7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385207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1396C-EF4E-43DB-A81A-CBB564D9510A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9143339-AC19-4ACA-8E04-F59A2587C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0195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1396C-EF4E-43DB-A81A-CBB564D9510A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9143339-AC19-4ACA-8E04-F59A2587CA78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356303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1396C-EF4E-43DB-A81A-CBB564D9510A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9143339-AC19-4ACA-8E04-F59A2587C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4660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1396C-EF4E-43DB-A81A-CBB564D9510A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43339-AC19-4ACA-8E04-F59A2587C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4972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1396C-EF4E-43DB-A81A-CBB564D9510A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43339-AC19-4ACA-8E04-F59A2587C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60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1396C-EF4E-43DB-A81A-CBB564D9510A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43339-AC19-4ACA-8E04-F59A2587C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465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1396C-EF4E-43DB-A81A-CBB564D9510A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9143339-AC19-4ACA-8E04-F59A2587C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13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1396C-EF4E-43DB-A81A-CBB564D9510A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9143339-AC19-4ACA-8E04-F59A2587C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732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1396C-EF4E-43DB-A81A-CBB564D9510A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9143339-AC19-4ACA-8E04-F59A2587C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518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1396C-EF4E-43DB-A81A-CBB564D9510A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43339-AC19-4ACA-8E04-F59A2587C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060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1396C-EF4E-43DB-A81A-CBB564D9510A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43339-AC19-4ACA-8E04-F59A2587C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673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1396C-EF4E-43DB-A81A-CBB564D9510A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43339-AC19-4ACA-8E04-F59A2587C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404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1396C-EF4E-43DB-A81A-CBB564D9510A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9143339-AC19-4ACA-8E04-F59A2587C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035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1396C-EF4E-43DB-A81A-CBB564D9510A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9143339-AC19-4ACA-8E04-F59A2587C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573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749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0465" y="5434149"/>
            <a:ext cx="9088981" cy="1106718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According the </a:t>
            </a:r>
            <a:r>
              <a:rPr lang="en-US" sz="2400" dirty="0" smtClean="0">
                <a:solidFill>
                  <a:schemeClr val="tx1"/>
                </a:solidFill>
              </a:rPr>
              <a:t>Figure  </a:t>
            </a:r>
            <a:r>
              <a:rPr lang="en-US" sz="2400" dirty="0">
                <a:solidFill>
                  <a:schemeClr val="tx1"/>
                </a:solidFill>
              </a:rPr>
              <a:t>we see that using Random Forest Algorithm gives a high </a:t>
            </a:r>
            <a:r>
              <a:rPr lang="en-US" sz="2400" dirty="0" smtClean="0">
                <a:solidFill>
                  <a:schemeClr val="tx1"/>
                </a:solidFill>
              </a:rPr>
              <a:t>accuracy </a:t>
            </a:r>
            <a:r>
              <a:rPr lang="en-US" sz="2400" dirty="0">
                <a:solidFill>
                  <a:schemeClr val="tx1"/>
                </a:solidFill>
              </a:rPr>
              <a:t>results compared to KNN </a:t>
            </a:r>
            <a:r>
              <a:rPr lang="en-US" sz="2400" dirty="0" smtClean="0">
                <a:solidFill>
                  <a:schemeClr val="tx1"/>
                </a:solidFill>
              </a:rPr>
              <a:t>Algorithm and the Logistic Regression.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8110" y="197037"/>
            <a:ext cx="8915399" cy="944152"/>
          </a:xfrm>
        </p:spPr>
        <p:txBody>
          <a:bodyPr>
            <a:normAutofit/>
          </a:bodyPr>
          <a:lstStyle/>
          <a:p>
            <a:r>
              <a:rPr lang="fr-FR" sz="3600" b="1" dirty="0" err="1" smtClean="0">
                <a:solidFill>
                  <a:srgbClr val="C00000"/>
                </a:solidFill>
              </a:rPr>
              <a:t>Results</a:t>
            </a:r>
            <a:endParaRPr lang="en-US" sz="3600" b="1" dirty="0">
              <a:solidFill>
                <a:srgbClr val="C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6933" y="669113"/>
            <a:ext cx="7462965" cy="4258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129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5840" y="1567543"/>
            <a:ext cx="11186160" cy="4006673"/>
          </a:xfrm>
        </p:spPr>
        <p:txBody>
          <a:bodyPr>
            <a:noAutofit/>
          </a:bodyPr>
          <a:lstStyle/>
          <a:p>
            <a:r>
              <a:rPr lang="en-US" sz="3600" dirty="0"/>
              <a:t>The purpose of this research was to apply prediction models to predict the trend of watching. I worked with data given by Netflix to get promising results for this multiclass challenge by combining </a:t>
            </a:r>
            <a:r>
              <a:rPr lang="en-US" sz="3600" dirty="0" smtClean="0"/>
              <a:t>different </a:t>
            </a:r>
            <a:r>
              <a:rPr lang="en-US" sz="3600" dirty="0"/>
              <a:t>types of modeling and categorical feature engineering with a random forest, KNN Algorithms and Logistic Regression.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63932" y="600891"/>
            <a:ext cx="38143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 smtClean="0">
                <a:solidFill>
                  <a:srgbClr val="C00000"/>
                </a:solidFill>
              </a:rPr>
              <a:t>Objective</a:t>
            </a:r>
            <a:endParaRPr lang="en-US" sz="3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080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7646" y="404948"/>
            <a:ext cx="10146075" cy="754021"/>
          </a:xfrm>
        </p:spPr>
        <p:txBody>
          <a:bodyPr>
            <a:noAutofit/>
          </a:bodyPr>
          <a:lstStyle/>
          <a:p>
            <a:r>
              <a:rPr lang="fr-FR" sz="3600" b="1" dirty="0" err="1" smtClean="0">
                <a:solidFill>
                  <a:srgbClr val="C00000"/>
                </a:solidFill>
              </a:rPr>
              <a:t>Summary</a:t>
            </a:r>
            <a:r>
              <a:rPr lang="fr-FR" sz="3600" b="1" dirty="0" smtClean="0">
                <a:solidFill>
                  <a:srgbClr val="C00000"/>
                </a:solidFill>
              </a:rPr>
              <a:t> of the Project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3819" y="1632857"/>
            <a:ext cx="9441678" cy="376210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- </a:t>
            </a:r>
            <a:r>
              <a:rPr lang="en-US" dirty="0">
                <a:solidFill>
                  <a:schemeClr val="tx1"/>
                </a:solidFill>
              </a:rPr>
              <a:t>Exploring the </a:t>
            </a:r>
            <a:r>
              <a:rPr lang="en-US" dirty="0" smtClean="0">
                <a:solidFill>
                  <a:schemeClr val="tx1"/>
                </a:solidFill>
              </a:rPr>
              <a:t>Data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- </a:t>
            </a:r>
            <a:r>
              <a:rPr lang="en-US" dirty="0">
                <a:solidFill>
                  <a:schemeClr val="tx1"/>
                </a:solidFill>
              </a:rPr>
              <a:t>Check the variables that contains missing values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- </a:t>
            </a:r>
            <a:r>
              <a:rPr lang="en-US" dirty="0">
                <a:solidFill>
                  <a:schemeClr val="tx1"/>
                </a:solidFill>
              </a:rPr>
              <a:t>Clean and Correct the missing </a:t>
            </a:r>
            <a:r>
              <a:rPr lang="en-US" dirty="0" smtClean="0">
                <a:solidFill>
                  <a:schemeClr val="tx1"/>
                </a:solidFill>
              </a:rPr>
              <a:t>values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- </a:t>
            </a:r>
            <a:r>
              <a:rPr lang="en-US" dirty="0">
                <a:solidFill>
                  <a:schemeClr val="tx1"/>
                </a:solidFill>
              </a:rPr>
              <a:t>Exploratory Data Analysis (EDA) and Visualization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- </a:t>
            </a:r>
            <a:r>
              <a:rPr lang="en-US" dirty="0">
                <a:solidFill>
                  <a:schemeClr val="tx1"/>
                </a:solidFill>
              </a:rPr>
              <a:t>Data Cleaning and Preprocessing with Pandas for </a:t>
            </a:r>
            <a:r>
              <a:rPr lang="en-US" dirty="0" smtClean="0">
                <a:solidFill>
                  <a:schemeClr val="tx1"/>
                </a:solidFill>
              </a:rPr>
              <a:t>modification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- </a:t>
            </a:r>
            <a:r>
              <a:rPr lang="en-US" dirty="0">
                <a:solidFill>
                  <a:schemeClr val="tx1"/>
                </a:solidFill>
              </a:rPr>
              <a:t>Feature </a:t>
            </a:r>
            <a:r>
              <a:rPr lang="en-US" dirty="0" smtClean="0">
                <a:solidFill>
                  <a:schemeClr val="tx1"/>
                </a:solidFill>
              </a:rPr>
              <a:t>Selection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- Predictive </a:t>
            </a:r>
            <a:r>
              <a:rPr lang="en-US" dirty="0">
                <a:solidFill>
                  <a:schemeClr val="tx1"/>
                </a:solidFill>
              </a:rPr>
              <a:t>Machine Learning Modeling</a:t>
            </a:r>
          </a:p>
        </p:txBody>
      </p:sp>
    </p:spTree>
    <p:extLst>
      <p:ext uri="{BB962C8B-B14F-4D97-AF65-F5344CB8AC3E}">
        <p14:creationId xmlns:p14="http://schemas.microsoft.com/office/powerpoint/2010/main" val="4265207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50915" y="822958"/>
            <a:ext cx="8915399" cy="2579915"/>
          </a:xfrm>
        </p:spPr>
        <p:txBody>
          <a:bodyPr>
            <a:normAutofit/>
          </a:bodyPr>
          <a:lstStyle/>
          <a:p>
            <a:r>
              <a:rPr lang="en-US" sz="4000" dirty="0"/>
              <a:t>This dataset consists of </a:t>
            </a:r>
            <a:r>
              <a:rPr lang="en-US" sz="4000" dirty="0" smtClean="0"/>
              <a:t>TV </a:t>
            </a:r>
            <a:r>
              <a:rPr lang="en-US" sz="4000" dirty="0"/>
              <a:t>shows and movies available on Netflix. It contains 7787 rows and 12 columns.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9156" y="205379"/>
            <a:ext cx="8915399" cy="748209"/>
          </a:xfrm>
        </p:spPr>
        <p:txBody>
          <a:bodyPr>
            <a:normAutofit/>
          </a:bodyPr>
          <a:lstStyle/>
          <a:p>
            <a:r>
              <a:rPr lang="fr-FR" sz="2800" b="1" dirty="0" smtClean="0">
                <a:solidFill>
                  <a:srgbClr val="C00000"/>
                </a:solidFill>
              </a:rPr>
              <a:t>Data Description</a:t>
            </a:r>
            <a:endParaRPr lang="en-US" sz="2800" b="1" dirty="0">
              <a:solidFill>
                <a:srgbClr val="C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773" y="3402872"/>
            <a:ext cx="9117341" cy="345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916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38298" y="757647"/>
            <a:ext cx="8915399" cy="2782388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Exploratory data analysis on NETFLIX MOVIES AND TV SHOWS, EDA done using python, </a:t>
            </a:r>
            <a:r>
              <a:rPr lang="en-US" sz="2800" b="1" dirty="0" err="1">
                <a:solidFill>
                  <a:schemeClr val="tx1"/>
                </a:solidFill>
              </a:rPr>
              <a:t>numpy</a:t>
            </a:r>
            <a:r>
              <a:rPr lang="en-US" sz="2800" dirty="0">
                <a:solidFill>
                  <a:schemeClr val="tx1"/>
                </a:solidFill>
              </a:rPr>
              <a:t>, pandas, </a:t>
            </a:r>
            <a:r>
              <a:rPr lang="en-US" sz="2800" b="1" dirty="0" err="1">
                <a:solidFill>
                  <a:schemeClr val="tx1"/>
                </a:solidFill>
              </a:rPr>
              <a:t>matplotlib</a:t>
            </a:r>
            <a:r>
              <a:rPr lang="en-US" sz="2800" dirty="0">
                <a:solidFill>
                  <a:schemeClr val="tx1"/>
                </a:solidFill>
              </a:rPr>
              <a:t>, </a:t>
            </a:r>
            <a:r>
              <a:rPr lang="en-US" sz="2800" b="1" dirty="0" err="1">
                <a:solidFill>
                  <a:schemeClr val="tx1"/>
                </a:solidFill>
              </a:rPr>
              <a:t>seaborn</a:t>
            </a:r>
            <a:r>
              <a:rPr lang="en-US" sz="2800" dirty="0">
                <a:solidFill>
                  <a:schemeClr val="tx1"/>
                </a:solidFill>
              </a:rPr>
              <a:t> and </a:t>
            </a:r>
            <a:r>
              <a:rPr lang="en-US" sz="2800" b="1" dirty="0" err="1">
                <a:solidFill>
                  <a:schemeClr val="tx1"/>
                </a:solidFill>
              </a:rPr>
              <a:t>plotly</a:t>
            </a:r>
            <a:r>
              <a:rPr lang="en-US" sz="2800" dirty="0">
                <a:solidFill>
                  <a:schemeClr val="tx1"/>
                </a:solidFill>
              </a:rPr>
              <a:t>. You will find many </a:t>
            </a:r>
            <a:r>
              <a:rPr lang="en-US" sz="2800" dirty="0" smtClean="0">
                <a:solidFill>
                  <a:schemeClr val="tx1"/>
                </a:solidFill>
              </a:rPr>
              <a:t>useful visualizations </a:t>
            </a:r>
            <a:r>
              <a:rPr lang="en-US" sz="2800" dirty="0">
                <a:solidFill>
                  <a:schemeClr val="tx1"/>
                </a:solidFill>
              </a:rPr>
              <a:t>and Tables in the project. I have tried to </a:t>
            </a:r>
            <a:r>
              <a:rPr lang="en-US" sz="2800" dirty="0" smtClean="0">
                <a:solidFill>
                  <a:schemeClr val="tx1"/>
                </a:solidFill>
              </a:rPr>
              <a:t>analyze </a:t>
            </a:r>
            <a:r>
              <a:rPr lang="en-US" sz="2800" dirty="0">
                <a:solidFill>
                  <a:schemeClr val="tx1"/>
                </a:solidFill>
              </a:rPr>
              <a:t>most of the features of the dataset to derive insights.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401" y="113940"/>
            <a:ext cx="8915399" cy="83964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C00000"/>
                </a:solidFill>
              </a:rPr>
              <a:t>Exploratory data analysis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9344" y="3540035"/>
            <a:ext cx="5247619" cy="33303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021" y="3713301"/>
            <a:ext cx="5525589" cy="3144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722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81098" y="1031965"/>
            <a:ext cx="8915399" cy="2579914"/>
          </a:xfrm>
        </p:spPr>
        <p:txBody>
          <a:bodyPr>
            <a:noAutofit/>
          </a:bodyPr>
          <a:lstStyle/>
          <a:p>
            <a:r>
              <a:rPr lang="en-US" sz="3600" dirty="0"/>
              <a:t>Cleaning and Preprocessing of the data before </a:t>
            </a:r>
            <a:r>
              <a:rPr lang="en-US" sz="3600" dirty="0" err="1"/>
              <a:t>modelisaton</a:t>
            </a:r>
            <a:r>
              <a:rPr lang="en-US" sz="3600" dirty="0"/>
              <a:t>, using different libraries and different method. as converting the text to numerical variables</a:t>
            </a:r>
            <a:r>
              <a:rPr lang="en-US" sz="3600" dirty="0" smtClean="0"/>
              <a:t>.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093" y="113939"/>
            <a:ext cx="8915399" cy="774335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C00000"/>
                </a:solidFill>
              </a:rPr>
              <a:t>Cleaning and Preprocessing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855" y="3755571"/>
            <a:ext cx="9719139" cy="2914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442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Analysis using different types of Machine Learning Algorithms for </a:t>
            </a:r>
            <a:r>
              <a:rPr lang="en-US" sz="3600" dirty="0" smtClean="0">
                <a:solidFill>
                  <a:schemeClr val="tx1"/>
                </a:solidFill>
              </a:rPr>
              <a:t>classifying </a:t>
            </a:r>
            <a:r>
              <a:rPr lang="en-US" sz="3600" dirty="0">
                <a:solidFill>
                  <a:schemeClr val="tx1"/>
                </a:solidFill>
              </a:rPr>
              <a:t>and predicting. using thee types of Algorithms; KNN, Random Forest and Logistic Regression.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8242" y="414385"/>
            <a:ext cx="8915399" cy="826587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Machine Learning Algorithms</a:t>
            </a:r>
          </a:p>
        </p:txBody>
      </p:sp>
    </p:spTree>
    <p:extLst>
      <p:ext uri="{BB962C8B-B14F-4D97-AF65-F5344CB8AC3E}">
        <p14:creationId xmlns:p14="http://schemas.microsoft.com/office/powerpoint/2010/main" val="2433697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9396" y="4291148"/>
            <a:ext cx="8915399" cy="2262781"/>
          </a:xfrm>
        </p:spPr>
        <p:txBody>
          <a:bodyPr>
            <a:noAutofit/>
          </a:bodyPr>
          <a:lstStyle/>
          <a:p>
            <a:r>
              <a:rPr lang="en-US" sz="3200" dirty="0"/>
              <a:t>Logistic regression, k-Nearest Neighbors, and Random Forest classifiers were used before settling on random forest as the model with strongest cross-validation performance. Random forest feature importance ranking was used directly to guide the choice and order of variables to be included as the model underwent refinement.</a:t>
            </a:r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1348242" y="414385"/>
            <a:ext cx="8915399" cy="826587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Machine Learning Algorithms</a:t>
            </a:r>
          </a:p>
        </p:txBody>
      </p:sp>
    </p:spTree>
    <p:extLst>
      <p:ext uri="{BB962C8B-B14F-4D97-AF65-F5344CB8AC3E}">
        <p14:creationId xmlns:p14="http://schemas.microsoft.com/office/powerpoint/2010/main" val="874774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The full 7787-record training dataset was split 80/20 train vs. holdout, and all scores shown below were calculated using 5-fold cross validation on the training phase exclusively. Because predictions on the 20% holdout were limited to the very end, this split was only utilized once, and the scores were only viewed once.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348242" y="414385"/>
            <a:ext cx="8915399" cy="8265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smtClean="0">
                <a:solidFill>
                  <a:srgbClr val="C00000"/>
                </a:solidFill>
              </a:rPr>
              <a:t>Machine Learning Algorithms</a:t>
            </a:r>
            <a:endParaRPr lang="en-US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168860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30</TotalTime>
  <Words>378</Words>
  <Application>Microsoft Office PowerPoint</Application>
  <PresentationFormat>Widescreen</PresentationFormat>
  <Paragraphs>24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Wisp</vt:lpstr>
      <vt:lpstr>PowerPoint Presentation</vt:lpstr>
      <vt:lpstr>The purpose of this research was to apply prediction models to predict the trend of watching. I worked with data given by Netflix to get promising results for this multiclass challenge by combining different types of modeling and categorical feature engineering with a random forest, KNN Algorithms and Logistic Regression. </vt:lpstr>
      <vt:lpstr>Summary of the Project</vt:lpstr>
      <vt:lpstr>This dataset consists of TV shows and movies available on Netflix. It contains 7787 rows and 12 columns. </vt:lpstr>
      <vt:lpstr>Exploratory data analysis on NETFLIX MOVIES AND TV SHOWS, EDA done using python, numpy, pandas, matplotlib, seaborn and plotly. You will find many useful visualizations and Tables in the project. I have tried to analyze most of the features of the dataset to derive insights.</vt:lpstr>
      <vt:lpstr>Cleaning and Preprocessing of the data before modelisaton, using different libraries and different method. as converting the text to numerical variables.</vt:lpstr>
      <vt:lpstr>Analysis using different types of Machine Learning Algorithms for classifying and predicting. using thee types of Algorithms; KNN, Random Forest and Logistic Regression.</vt:lpstr>
      <vt:lpstr>Logistic regression, k-Nearest Neighbors, and Random Forest classifiers were used before settling on random forest as the model with strongest cross-validation performance. Random forest feature importance ranking was used directly to guide the choice and order of variables to be included as the model underwent refinement.</vt:lpstr>
      <vt:lpstr>The full 7787-record training dataset was split 80/20 train vs. holdout, and all scores shown below were calculated using 5-fold cross validation on the training phase exclusively. Because predictions on the 20% holdout were limited to the very end, this split was only utilized once, and the scores were only viewed once.</vt:lpstr>
      <vt:lpstr>According the Figure  we see that using Random Forest Algorithm gives a high accuracy results compared to KNN Algorithm and the Logistic Regression.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LOKMAN</dc:creator>
  <cp:lastModifiedBy>LOKMAN</cp:lastModifiedBy>
  <cp:revision>6</cp:revision>
  <dcterms:created xsi:type="dcterms:W3CDTF">2021-11-14T13:34:38Z</dcterms:created>
  <dcterms:modified xsi:type="dcterms:W3CDTF">2021-11-14T14:05:13Z</dcterms:modified>
</cp:coreProperties>
</file>