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79" r:id="rId3"/>
    <p:sldId id="261" r:id="rId4"/>
    <p:sldId id="320" r:id="rId5"/>
    <p:sldId id="317" r:id="rId6"/>
    <p:sldId id="318" r:id="rId7"/>
    <p:sldId id="319" r:id="rId8"/>
    <p:sldId id="322" r:id="rId9"/>
    <p:sldId id="321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39198B-9A70-490B-8179-1E5D6A2BDD7D}">
  <a:tblStyle styleId="{E139198B-9A70-490B-8179-1E5D6A2BDD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A37B3A-7BEB-476A-90E3-4E652DEABB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fal Aji Prasetyo" userId="c3eb02cf64329863" providerId="LiveId" clId="{6F3E6B11-5C43-4EB1-BA9E-5E465392A0A1}"/>
    <pc:docChg chg="undo custSel addSld delSld modSld sldOrd delMainMaster">
      <pc:chgData name="Noufal Aji Prasetyo" userId="c3eb02cf64329863" providerId="LiveId" clId="{6F3E6B11-5C43-4EB1-BA9E-5E465392A0A1}" dt="2023-12-06T01:09:00.618" v="3743" actId="1076"/>
      <pc:docMkLst>
        <pc:docMk/>
      </pc:docMkLst>
      <pc:sldChg chg="addSp delSp modSp mod">
        <pc:chgData name="Noufal Aji Prasetyo" userId="c3eb02cf64329863" providerId="LiveId" clId="{6F3E6B11-5C43-4EB1-BA9E-5E465392A0A1}" dt="2023-12-06T00:25:40.530" v="2530" actId="1076"/>
        <pc:sldMkLst>
          <pc:docMk/>
          <pc:sldMk cId="0" sldId="256"/>
        </pc:sldMkLst>
        <pc:picChg chg="add mod">
          <ac:chgData name="Noufal Aji Prasetyo" userId="c3eb02cf64329863" providerId="LiveId" clId="{6F3E6B11-5C43-4EB1-BA9E-5E465392A0A1}" dt="2023-12-06T00:25:40.530" v="2530" actId="1076"/>
          <ac:picMkLst>
            <pc:docMk/>
            <pc:sldMk cId="0" sldId="256"/>
            <ac:picMk id="5" creationId="{A91B6AF2-2C69-4234-8B97-3C3FBD51C732}"/>
          </ac:picMkLst>
        </pc:picChg>
        <pc:picChg chg="add del mod">
          <ac:chgData name="Noufal Aji Prasetyo" userId="c3eb02cf64329863" providerId="LiveId" clId="{6F3E6B11-5C43-4EB1-BA9E-5E465392A0A1}" dt="2023-12-05T04:43:59.458" v="989" actId="21"/>
          <ac:picMkLst>
            <pc:docMk/>
            <pc:sldMk cId="0" sldId="256"/>
            <ac:picMk id="59" creationId="{DEE3B5F4-9363-4958-99E4-5AB0B6627E22}"/>
          </ac:picMkLst>
        </pc:picChg>
        <pc:picChg chg="add del mod">
          <ac:chgData name="Noufal Aji Prasetyo" userId="c3eb02cf64329863" providerId="LiveId" clId="{6F3E6B11-5C43-4EB1-BA9E-5E465392A0A1}" dt="2023-12-05T04:51:48.140" v="1334" actId="478"/>
          <ac:picMkLst>
            <pc:docMk/>
            <pc:sldMk cId="0" sldId="256"/>
            <ac:picMk id="60" creationId="{9B070319-1399-4A38-9B90-2DDAD2230630}"/>
          </ac:picMkLst>
        </pc:picChg>
        <pc:picChg chg="add del mod">
          <ac:chgData name="Noufal Aji Prasetyo" userId="c3eb02cf64329863" providerId="LiveId" clId="{6F3E6B11-5C43-4EB1-BA9E-5E465392A0A1}" dt="2023-12-05T04:52:30.895" v="1339" actId="478"/>
          <ac:picMkLst>
            <pc:docMk/>
            <pc:sldMk cId="0" sldId="256"/>
            <ac:picMk id="61" creationId="{8CA4925E-97EC-450B-AE75-48ECED83A510}"/>
          </ac:picMkLst>
        </pc:picChg>
      </pc:sldChg>
      <pc:sldChg chg="modSp del mod">
        <pc:chgData name="Noufal Aji Prasetyo" userId="c3eb02cf64329863" providerId="LiveId" clId="{6F3E6B11-5C43-4EB1-BA9E-5E465392A0A1}" dt="2023-12-05T04:38:54.585" v="926" actId="47"/>
        <pc:sldMkLst>
          <pc:docMk/>
          <pc:sldMk cId="0" sldId="257"/>
        </pc:sldMkLst>
        <pc:spChg chg="mod">
          <ac:chgData name="Noufal Aji Prasetyo" userId="c3eb02cf64329863" providerId="LiveId" clId="{6F3E6B11-5C43-4EB1-BA9E-5E465392A0A1}" dt="2023-12-05T03:38:35.346" v="0" actId="20577"/>
          <ac:spMkLst>
            <pc:docMk/>
            <pc:sldMk cId="0" sldId="257"/>
            <ac:spMk id="298" creationId="{00000000-0000-0000-0000-000000000000}"/>
          </ac:spMkLst>
        </pc:spChg>
      </pc:sldChg>
      <pc:sldChg chg="del">
        <pc:chgData name="Noufal Aji Prasetyo" userId="c3eb02cf64329863" providerId="LiveId" clId="{6F3E6B11-5C43-4EB1-BA9E-5E465392A0A1}" dt="2023-12-05T04:38:55.447" v="927" actId="47"/>
        <pc:sldMkLst>
          <pc:docMk/>
          <pc:sldMk cId="0" sldId="258"/>
        </pc:sldMkLst>
      </pc:sldChg>
      <pc:sldChg chg="del">
        <pc:chgData name="Noufal Aji Prasetyo" userId="c3eb02cf64329863" providerId="LiveId" clId="{6F3E6B11-5C43-4EB1-BA9E-5E465392A0A1}" dt="2023-12-05T04:38:56.291" v="928" actId="47"/>
        <pc:sldMkLst>
          <pc:docMk/>
          <pc:sldMk cId="0" sldId="259"/>
        </pc:sldMkLst>
      </pc:sldChg>
      <pc:sldChg chg="del">
        <pc:chgData name="Noufal Aji Prasetyo" userId="c3eb02cf64329863" providerId="LiveId" clId="{6F3E6B11-5C43-4EB1-BA9E-5E465392A0A1}" dt="2023-12-05T04:38:57.739" v="929" actId="47"/>
        <pc:sldMkLst>
          <pc:docMk/>
          <pc:sldMk cId="0" sldId="260"/>
        </pc:sldMkLst>
      </pc:sldChg>
      <pc:sldChg chg="addSp delSp modSp mod ord modTransition modNotes">
        <pc:chgData name="Noufal Aji Prasetyo" userId="c3eb02cf64329863" providerId="LiveId" clId="{6F3E6B11-5C43-4EB1-BA9E-5E465392A0A1}" dt="2023-12-06T00:59:34.028" v="3742" actId="255"/>
        <pc:sldMkLst>
          <pc:docMk/>
          <pc:sldMk cId="0" sldId="261"/>
        </pc:sldMkLst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2" creationId="{49BA8D29-306D-4954-8371-FEBB378ADB9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3" creationId="{153214D1-462B-462F-871F-12C8F3A7F4E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9" creationId="{5D709B7F-409E-4D68-BDA2-4699996D4EC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31" creationId="{2296CE4A-E742-45F7-B41E-44F199ED119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32" creationId="{93E3C7B9-68AB-482E-8BD6-595FD248EF7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33" creationId="{C58B1F63-5441-4A25-8B34-7B47BE21248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34" creationId="{88D2F90E-5C92-4ED3-88DE-9F7C621919E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35" creationId="{F5C7F15F-8330-4D2D-9C46-2095737DF7F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40" creationId="{FEB73167-12D3-4207-B37C-5BD503791A6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46" creationId="{199B26A0-E7FC-4655-9377-4667DE5F4DD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47" creationId="{F3B1CD8F-971B-4ACC-AD46-5A5244960B4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48" creationId="{E10029E1-3AC3-4842-AF15-D3AE98AD473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49" creationId="{D0DFF0E0-C184-4BDD-B10A-E6C8AC3EAA3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53" creationId="{61D4DFAC-448E-4A6C-8F35-0301244AFEC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59" creationId="{A0D05E5B-24CB-4158-9F66-5257BEC14C6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0" creationId="{3ED7AACD-0189-44A8-A29E-1F0D13AA31B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1" creationId="{B8099918-0EE8-423A-91EA-5D29600FBDF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2" creationId="{9F976BD6-95B7-4A63-B179-7561BDC32E2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3" creationId="{BD84037D-2AC6-48CF-8813-8B34A1AE046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4" creationId="{BC2F89B5-1A8F-4526-8032-543DB41863B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5" creationId="{F767FE31-9E2A-424C-9EF9-4780B48846D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6" creationId="{B3E35DAD-8E5D-446A-8293-D01DB864BA6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7" creationId="{CB5092DE-B377-4B23-95CC-9C2677BCBFA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8" creationId="{2455B2B8-AE57-4B4F-9067-53418584398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69" creationId="{D5759B07-CA09-4A9D-942C-BBB95722E38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0" creationId="{BC0B8CA5-FD52-44E0-A373-92FCCBF89FE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1" creationId="{4EBCFDBF-B79D-4FDE-B0EB-0D7C1C75DCF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2" creationId="{32F2190F-82E9-4EB5-A99A-AA97EF2B602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3" creationId="{87F8E28A-F01B-4602-B7B0-F4863885C12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4" creationId="{31877119-94CB-4868-AA17-8F5169EF6FA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5" creationId="{CBE71AD7-E7CE-4028-AF48-713F1D63C73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6" creationId="{51D02ABB-5E70-4D0B-BCB2-C51ADB54A8B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7" creationId="{F793D410-3DD4-42FB-B3B0-19D6A1CFF0A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8" creationId="{C93C0042-7F87-4EA2-A91A-332DCB93832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79" creationId="{9C92C3F6-114D-4C69-9705-3D2B49BB28F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0" creationId="{15A7509A-FFE7-4BAA-A750-D49CB61E348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1" creationId="{DC916D8F-9F65-44A2-8FFA-11CC6483AAF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2" creationId="{4D3F9DF8-58B9-4F99-851C-37F921525AB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3" creationId="{2F155BBB-CED7-458B-8397-F0BFD202115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4" creationId="{8BD247D3-5986-4A2B-BEEB-3929856ECCD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5" creationId="{137BC7D7-E6B5-4C92-B7A4-4B96F7D0E62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6" creationId="{C7274E80-5C85-4430-B599-719CC5F2E4E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7" creationId="{2BE35183-B1FE-4E41-AC94-794B09393DA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8" creationId="{E8DBD15A-1C50-4754-B7FF-A5C71D4A4F9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89" creationId="{73FA6842-8BAB-449B-B4C1-5FEF36A4B79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0" creationId="{F1B7160D-17AB-488D-B39A-68016F9E2A4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1" creationId="{2AB59CE7-0D4C-4A60-960F-EE5AE1AF36F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2" creationId="{1628289A-05B3-47CD-BA18-2F772D12F9D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3" creationId="{B9DDE1AF-147E-49ED-9CA3-77E3B5CCAE1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4" creationId="{53EB510F-B005-4504-A661-864C83C6856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5" creationId="{CB3D422D-F9DB-4315-BEEE-27D8025DE4C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6" creationId="{7BC77AE2-0E84-4722-BEF1-5EE1AAAAD40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7" creationId="{1CA1E2FB-F858-4C0C-95B6-F68B1DA58F3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8" creationId="{D46B824B-1A0D-4665-8947-A860225F4DA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99" creationId="{616CC04F-7114-4FC2-AE97-8F43344A3AB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0" creationId="{07BD7DDE-EC89-41A4-B906-48FA694EEEC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1" creationId="{9EFDACFA-C13D-4767-8FEF-2EA85A55C61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2" creationId="{82734F52-45A7-48FD-821B-0A02D04C510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3" creationId="{A4A6FD1F-A282-45CB-90D0-FFB65D288C2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4" creationId="{D54AC1E8-C837-43E0-BA5A-1EFC6B069F6E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5" creationId="{AFE523F3-52B4-46DA-923F-D45C8F9C025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6" creationId="{2079804B-61C5-4FCF-9973-0D79FDD5057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7" creationId="{BDE87F8E-7CE9-44AA-B426-5F9AF590386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8" creationId="{4C1CF1D6-D7A6-4437-B0AD-F1CBE603325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09" creationId="{B1BB3ED8-6303-4279-9AB1-C05F55CCA93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0" creationId="{55728C1D-D90A-4752-92A9-D54D51CEACB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1" creationId="{38FEDE84-886D-411F-907C-DCDFB4C08A0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2" creationId="{7451C96B-6DBB-48A3-8442-4F25BE01F62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3" creationId="{CAB6946B-EC0B-4FFB-BDEC-6198BF1F502E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4" creationId="{E7F84C8A-8FA3-4A58-BA9F-45659CFA912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5" creationId="{B16A1A5F-727F-4290-8BE3-26FD1DF21D3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6" creationId="{65D975B9-CA61-4D5A-8302-6DED4331022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7" creationId="{4625EC07-ED1F-4DE4-A1FA-91D189870EC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8" creationId="{0DE678C0-FA1D-491F-8B34-BC815789F42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19" creationId="{3A317317-758B-4F89-9E52-81280FBD8CF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0" creationId="{9849D8DA-2C8C-4B11-A2A2-87F8472ACB9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1" creationId="{3A77C901-4C52-4E8F-9CF5-5138DB975A3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2" creationId="{19AB766F-67F8-4EF8-81C2-5722E4D14A2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3" creationId="{79EE39A5-0A47-477B-B0CC-88CDDF9B600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4" creationId="{D5C95B13-16F8-46C9-8CB2-8637A9FD6BE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5" creationId="{54C2EF81-6B39-4533-8424-6263CE6D4C2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6" creationId="{6F84B471-E30F-43CA-8067-00A92F32B88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7" creationId="{48679414-9C1D-46A8-BB2C-C2F035E7FF2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8" creationId="{C90E3851-74EA-4436-A9E8-49A054CC865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29" creationId="{3E1946A0-297B-4934-9713-A179D20577B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0" creationId="{7CD4C401-7753-4629-ACCD-D0B1CE5C4AD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1" creationId="{D79F1250-CE42-4E0A-B31B-B2CBD43FE51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3" creationId="{4FB28DAA-2179-443C-ABCC-7C7D0B3E0F8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4" creationId="{7D248756-4694-4782-976A-631245B460C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5" creationId="{15D52232-5872-48D8-BE5A-78B8CD2D1D3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6" creationId="{55C75059-80C5-4507-9902-66A08C53B9C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7" creationId="{C8725398-370E-4AC3-9CB7-61FCC15C152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8" creationId="{C727136E-DA7B-4FC5-AD3B-889E003ED8C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39" creationId="{52B189F9-FAC7-4005-BE00-7CAFBCAAF83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0" creationId="{AC4A4DE9-AA9A-4F39-BEE5-56BC6919577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1" creationId="{F23D07AE-5C8C-4174-B02E-401A811E2EC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2" creationId="{B5A00CAA-C090-4B3E-A5AF-6C0130FC423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3" creationId="{F590C0C9-4338-4498-9CBA-20C1CA81DD8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4" creationId="{1B5CADF4-66D7-48CD-8B5B-1F95997E52C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5" creationId="{D41A907C-2650-4795-9182-2DEA6FC0B74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6" creationId="{B8F1E3EF-75DA-4BC0-8F7D-AC85CBF9A66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7" creationId="{651C7D6F-3F9E-4FB4-8EE6-B2CDDB744A9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8" creationId="{75999BFA-BA77-4D0F-9607-D8F3B3121B2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49" creationId="{2CCB9A16-3A20-46C2-AD94-C2FA198CE9B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0" creationId="{D17AF94D-A460-4DD0-83ED-49062B362C1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1" creationId="{01175086-BCD1-41F0-89FF-42B97BBB787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2" creationId="{D2898C4C-B1BB-4EEC-A9D4-66D22CCEC91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3" creationId="{773B94EF-08E5-442E-9E18-61950B4B0D7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4" creationId="{C906BE74-353F-4DE0-9244-E371C0CA2CC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5" creationId="{A499273C-9B83-4921-9678-55370BE0F47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6" creationId="{24BE9662-4DFD-4D60-8D30-7233FA23262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7" creationId="{469A070F-BC4A-42AF-81D3-8B2325EF1DC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8" creationId="{D96E12AC-475D-4ACB-B446-1A7CEF5F457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59" creationId="{163C59F0-2B78-495C-978C-04CF7C1330F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1" creationId="{B7D529A1-B856-457F-9037-B0CAB14DAF8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2" creationId="{A0A048DD-0E1C-4355-9C60-1DB52E9AB83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3" creationId="{A34FEEDE-C890-4DA3-987D-2E122ADDE40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4" creationId="{1AD8E3E8-E6E8-463B-A5B0-3FE7758CEA6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5" creationId="{72DA6454-99AB-45B1-A57A-3292AA4326C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6" creationId="{60C7D3FA-991B-4E7B-9E58-169427AFF73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7" creationId="{516230BC-22C9-42DE-B344-D008A08DB19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8" creationId="{29F85089-C2EA-4818-A380-4204F09161C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69" creationId="{E649454A-FA99-487C-A150-A39B514832F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0" creationId="{566A4FB6-77BE-4C8D-A16D-9D3FF93F897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1" creationId="{D7C0D841-14C3-4D71-861A-1D372EB929C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2" creationId="{5E4466E8-32C4-4FB3-99BA-B27EE85FE0A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3" creationId="{B6B6BA9E-EA16-4577-9E40-C53BF436249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4" creationId="{DAECD7EC-E328-4379-8438-B834DB7B462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5" creationId="{8EDA3764-A1A4-40D7-8BC4-831A0DB825F4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6" creationId="{66A2DE25-44E6-47B3-9961-2DBBD7429B5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7" creationId="{CDD83A18-0336-4B0B-AB87-822BC2E53A7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8" creationId="{D0881B57-9233-4694-8B7C-BEA05514D58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79" creationId="{AECAD4BD-C4F3-4B7A-B4A4-2E1BA2974A8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0" creationId="{E8D78495-E5CE-4D76-A24E-9F2EAD3B5A3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1" creationId="{93F96D16-CA79-49DD-980B-1F169BDC0F7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2" creationId="{B2915283-49BC-4682-9BC5-A373AF32B6D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3" creationId="{4D26DCCE-B7DA-493C-9DEC-C2017CD44E3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4" creationId="{75D29819-30E9-47A1-9A43-E5BCF9807B2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5" creationId="{A64CB758-EE05-4E47-9ED8-730EF6F58BB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6" creationId="{0F3A4AE6-4475-43FD-B539-058563941B9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7" creationId="{0AE287E9-EA61-4D35-BDA7-DD74E1D14D3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8" creationId="{FE6CF5A4-62A6-4A8D-ACF8-813776678AF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89" creationId="{36964C81-BE09-4AB6-B594-B2AAC99328C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0" creationId="{4D5A052A-2765-4E41-B0A9-03FF2821F882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1" creationId="{9244F1F8-23A1-4D0C-9806-E54CC3CFEE9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2" creationId="{74F34BFB-CD52-4D70-BB80-E57EA1A2FECE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3" creationId="{60B1E924-1199-4C57-9252-0EBBF48EE2C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4" creationId="{7C32057F-BA13-4657-B968-1734334429E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5" creationId="{CCDF6E01-4ED6-4857-98F2-33AF7513E68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6" creationId="{8ABE2D47-58D0-4398-9707-60413B19CC50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7" creationId="{EE4E5208-75C3-4E59-B6F5-181D763BDFC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8" creationId="{73F0B55D-59A1-4B60-B80C-F179D5586198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199" creationId="{D7915985-29B9-48F8-8E48-1C70F883030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0" creationId="{D2004E7D-E5D7-4EEA-BA18-4CFC75B2B6D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1" creationId="{64D9C5BB-AD5B-41B7-AB74-4FD8B1F488C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2" creationId="{E07F8C05-DEC2-43F4-8A72-4A2EEC91D16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3" creationId="{3E6CC94B-64DF-41E9-890A-E496186AF86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4" creationId="{661E7DED-480A-4593-8660-96A5A9ED528B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5" creationId="{24D8A4C7-A529-458E-87C8-D99F86330CEE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6" creationId="{2CE71D77-618F-4D9B-9376-81255B736B2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7" creationId="{E961921D-9817-4B82-9F89-17F186440805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8" creationId="{D9D3709F-D19D-4F21-A06E-68E76472525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09" creationId="{6E3302B0-2A9C-40AD-A50F-0C080C81BFC3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0" creationId="{8076EF2C-A378-4048-A77B-E32088E1E0F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1" creationId="{3054F50A-D6A2-4412-A306-1BF3E584F9CC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2" creationId="{E185E3D4-8B19-4D37-9559-60BED02F85C6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3" creationId="{7B107D54-248F-48A6-95B6-A26159A00029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4" creationId="{DA4974FE-CE38-4E11-AECA-9DC252BFC7F7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5" creationId="{5450FE2B-A36B-4934-815B-EC0C6E61426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6" creationId="{98F8FB1D-0220-4F9E-A9C8-0592F3245EE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7" creationId="{F27AB74A-E2F4-43D4-A7E2-E29EA54861B1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8" creationId="{5013FE86-3513-4C59-B38C-0B3A35B8B10A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19" creationId="{11FEAD92-2525-4BAA-BE80-5E4C4C370FDF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20" creationId="{864D47FE-788F-4C1A-89B8-DDD49AF3E49D}"/>
          </ac:spMkLst>
        </pc:spChg>
        <pc:spChg chg="mod">
          <ac:chgData name="Noufal Aji Prasetyo" userId="c3eb02cf64329863" providerId="LiveId" clId="{6F3E6B11-5C43-4EB1-BA9E-5E465392A0A1}" dt="2023-12-05T03:58:52.295" v="699"/>
          <ac:spMkLst>
            <pc:docMk/>
            <pc:sldMk cId="0" sldId="261"/>
            <ac:spMk id="221" creationId="{D2A8ED6F-247F-4DBA-A49C-A5D8E1E2904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23" creationId="{957EFEB2-16A2-4DBB-9876-583254A6021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24" creationId="{44E400B7-1EF8-4347-8AFE-B6FB726E7141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30" creationId="{A3ECA16A-D609-46EB-93EF-03FB166ADF6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32" creationId="{6095B00C-EF71-45C5-8D40-E5E67EFD94C6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33" creationId="{2DF83AF8-EE0A-4A4C-B4A8-41659E2FC60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34" creationId="{D745D396-D3C3-44FF-9148-0390EDEEAE46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35" creationId="{ACC64679-09DB-4916-94FD-94CD078A2F5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36" creationId="{20B3775A-949E-4F85-AAF3-A1E68960AFD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41" creationId="{BF730C1A-26DC-4546-B5CA-BB808F57FC6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47" creationId="{9835B07A-D6AF-45EB-A5E5-737A5B25C0E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48" creationId="{7B485575-43CB-40D9-BB4D-88A45EB31DF1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49" creationId="{2ACB207D-8260-4456-B33E-B76BEDD5A45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50" creationId="{BDD929F2-716D-44F5-BCCC-4727C284CB7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54" creationId="{05C014BD-327D-48F4-9CBA-8C4AB81929F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0" creationId="{34A53EBB-F00E-46E6-A672-305E7E03998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1" creationId="{25019ABF-F761-4432-8819-A74D5E48E71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2" creationId="{131B0895-E93E-4CC2-AA5B-F5DF1D7608E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3" creationId="{1B745F9B-F2CF-45A7-B01A-D1010C3890F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4" creationId="{7CC264C6-D04D-44C1-87FE-AD0D5618E8A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5" creationId="{4F7C8F14-8C17-4097-AAE5-4D454DEBD98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6" creationId="{75AD3BF0-1C0F-4B54-9386-E230513ED2A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7" creationId="{17E7B90A-5A7F-47EA-BFF5-E4808583EC3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8" creationId="{38F173D3-999F-435D-BF22-7650FA9B360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69" creationId="{41FEA454-C8E3-4D62-84FA-AE306149AC1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0" creationId="{0AAFB456-E3EA-495D-81C2-0F99F850D6C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1" creationId="{4FCC4C1D-EE6F-4563-8696-0CB2477E38E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2" creationId="{69D7B4DB-9068-425C-AE34-A6D41319F89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3" creationId="{D8ED0811-3EA0-42ED-A1F5-066B100B073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4" creationId="{C61935E5-8E96-4C60-9A97-5B17050DA11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5" creationId="{C64B53FC-F583-4099-B210-65671CEE60D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6" creationId="{496352F1-BC22-46E2-9544-586C5954FCD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7" creationId="{F47EF17B-2988-496F-B505-515BF66A5FA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8" creationId="{108BCC9E-C9FD-4C27-8746-5BC168D27D1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79" creationId="{E6CAE6AC-835C-4AF4-B312-13ED8603166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0" creationId="{82C742F6-4FCE-4170-A4E3-015F0AC657C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1" creationId="{AACD8DCD-921D-4E53-A839-DB90EE05A43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2" creationId="{4F4F144D-A1E5-4B12-92B2-769AD474948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3" creationId="{8970165D-0BF5-433B-95BF-B1009F811F1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4" creationId="{E70F7AEA-153D-4E70-AB0C-6D7BBCDB6A9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5" creationId="{29DA4F7D-6BAC-4533-8D1F-FAD0A0216BF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6" creationId="{E7E163D6-980B-4472-AECB-BC7B2A1E9E6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7" creationId="{B3F04E09-BC39-4E2B-A16A-021EC063EDF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8" creationId="{354AB05A-EA89-4E2D-9E75-408F87583E6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89" creationId="{20F91CE6-F231-4546-9086-271B85E98CE1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0" creationId="{CA230F3C-5126-418D-B728-BD47FC916A9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1" creationId="{AEACAADE-3A1F-447B-A27F-534120D812F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2" creationId="{F5ABD590-2747-40B6-BD78-1FCEDC951BE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3" creationId="{5BB1921B-B7B3-43D0-9F5B-ED878515827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4" creationId="{C09A039A-8011-4D85-8707-B5D2BB98F87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5" creationId="{45FBC676-D7FD-42F9-8CC0-3AABD7354EE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6" creationId="{C3A6B009-2BFA-4181-B687-101730658DA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7" creationId="{C740B7F5-A8F2-44A9-8DFE-BD97A3181ED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8" creationId="{CD1C41A2-537E-4E06-BEF5-3C9DF02DACE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299" creationId="{C50F44B8-FC99-425E-94C1-03945241F59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0" creationId="{E89B7467-8BE3-40BA-82D4-89C523AE324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1" creationId="{CD6F8FE8-E378-43A4-A805-DCA50FF663C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2" creationId="{69E187C8-2203-47C3-898C-E8C098D8DF4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3" creationId="{B0928293-10F5-46AB-8116-14C4F4E88E1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4" creationId="{7AA996B0-8030-4E55-AACA-F0BA980FD0B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5" creationId="{8FB005BA-3743-41D0-9FC1-01A6028927E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6" creationId="{C40C4F95-F03E-4833-AFEF-AB4C1A77E82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7" creationId="{851E5D6F-9FFD-4D60-8A36-42C75075CDE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8" creationId="{1BBBC435-BB4E-4E64-AE17-1CD5EF1DD1D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09" creationId="{CE0D6739-3B1B-42C1-BB0A-FC36DCC9FCF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0" creationId="{4AC8CA11-CD0C-47CB-8589-B432993DB99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1" creationId="{B7334A2C-1DD1-4320-998F-EF6238C945D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2" creationId="{4F69D6C4-9D34-41FF-B8C5-E753E34816C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3" creationId="{0B994777-CBB4-4873-B47B-772E34154ED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4" creationId="{5B85D893-174F-43DD-9137-C80006416BE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5" creationId="{092F746F-4039-45E7-A088-4F851C356BB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6" creationId="{1084D99B-FCAE-4A90-A8DC-9BCB6DEE939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7" creationId="{C680AB92-D7C3-45E6-866C-F2119912BA0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8" creationId="{15C0A150-99B1-4197-A681-487E90708D3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19" creationId="{9AD82CA3-9B02-40E0-ABBE-EA7F0FBC417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0" creationId="{2907F819-962B-4030-BE8D-20EDCD443F2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1" creationId="{ECC4C1F3-5F9B-4B36-8914-FFA4C9499BC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2" creationId="{849B91F8-1FCB-4594-B6E2-8098895A72E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3" creationId="{34E6938A-AB5B-4669-BE40-CDF2C5DEE0F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4" creationId="{D6719C27-E16B-4004-BE55-484FB87E7C2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5" creationId="{CE850485-ABDD-4C99-A261-2CAE6EBEB85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6" creationId="{F7329E0B-361D-403A-9628-782E270EB5B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7" creationId="{FE6C3F17-D840-43EF-BB6B-AF719E0CF2E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8" creationId="{F7E8319F-9A73-4126-BC28-FBC48CC0DBF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29" creationId="{95041153-F7A6-4232-BB1C-3237E3B2811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0" creationId="{D0B7E8CE-0D27-4C29-A338-21E169B17041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1" creationId="{976A3EC6-C889-4AB7-A3DA-BE4661B0D98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2" creationId="{BCBED027-FF9B-425A-BC92-EECBC5737E9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4" creationId="{6BB0A70F-12E5-4728-A25E-4B38BB2DA3D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5" creationId="{312C251A-AE09-4C8F-9185-D1081F9E3CB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6" creationId="{982BD7ED-1173-48F8-8CC1-80C75848409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7" creationId="{07A1DCDF-9CA1-4AE8-BE6E-C3976D7AA2A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8" creationId="{67F88D48-51A7-42DB-BB1A-E401A15F37A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39" creationId="{5977FD39-346B-44E4-96D5-F0092DA3E8F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0" creationId="{1AE4782A-D811-4C41-A999-54DB72DA934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1" creationId="{60618299-BC43-4CB0-8A37-192864B74F2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2" creationId="{59C96516-A775-465D-AA2C-9A6B191CA1E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3" creationId="{58948881-596A-4E3E-BA60-78C0AA519B1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4" creationId="{49D3F087-42DE-4577-BCFD-BF342F4709B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5" creationId="{7C7DDE46-2B10-49D7-B092-B0240035670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6" creationId="{96EC01F8-B3EF-4FD4-A832-BF90D19BBAB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7" creationId="{39ABA038-D2F7-4FE9-A844-B1A95DB8622C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8" creationId="{EE0F0239-D043-4BA8-AED5-209EA964702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49" creationId="{8CD5C148-D1BC-41A6-B154-B2C5608D144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0" creationId="{7F32F8D5-33AA-4BC6-8FC1-CCEB72A9E16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1" creationId="{1FD95B1A-9843-4670-BE74-6318383F9F1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2" creationId="{B187C363-8CCB-4C4B-8AD2-C28E8478925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3" creationId="{60CE8D4B-804C-44B0-B9DC-17E29CD9F99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4" creationId="{ECCD6770-AECB-467A-9202-9A68BCBB717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5" creationId="{07F9F96D-D12B-4B6B-ABDA-F857CD22F8E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6" creationId="{5C88EBCD-2B8A-4F75-878F-020433BBA15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7" creationId="{D79C562E-4A3F-4D33-BDD0-5D3323234C06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8" creationId="{9E3FC8E4-1116-4F3B-A877-5C9B796645B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59" creationId="{48928E52-1040-4BDC-B9BF-1EC36462C26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0" creationId="{3B7682B2-6CBE-40AB-B65B-D5179F28CE4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2" creationId="{56BEF629-F993-4882-BAE6-24CAF6FE832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3" creationId="{D4120DE4-2B1F-4915-99CA-0F61A8A53A8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4" creationId="{098CADD7-77AC-4A5E-BBC1-671E5A18364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5" creationId="{70F81FFA-366A-43B6-9D9A-1038AB60801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6" creationId="{CC0B9414-C7BD-4A6F-AFED-B08AB39C721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7" creationId="{1F6FDE53-AB11-42CE-B533-A237F7893CB1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8" creationId="{2D8AA009-7D28-4E75-9048-90D14AE98E4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69" creationId="{58400DB6-E494-4888-9927-0034EC9C6A8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0" creationId="{444D19C6-4762-4F2F-A7AE-7F5B6AC57F1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1" creationId="{28A88813-A91D-4027-A30C-A995A412EB14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2" creationId="{D957A811-9073-4FDC-A8F1-09293F456E4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3" creationId="{4BF2C5B2-9D2B-4D81-A672-9ED206249431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4" creationId="{5E104D89-839E-4410-9185-18490391C42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5" creationId="{8B93CEE8-89E8-4197-A4DC-1910C09BF4A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6" creationId="{98DA5A1B-F966-44B0-AAD1-F3314928810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7" creationId="{7305A9D1-6849-4A6B-A0F1-4D044454F3D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8" creationId="{43377A45-84A2-4368-8934-3FC930D59FB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79" creationId="{623F0714-116A-4A81-8C63-80901D490EC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0" creationId="{B26F1A63-B6A9-4836-A2A7-72073C97E78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1" creationId="{E127A74C-1D87-4C13-B9D6-B0D21DD1C93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2" creationId="{B68783A7-CDA3-49BB-B8F5-F00E4C38B60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3" creationId="{A8C9CD55-DA1D-4230-BB68-4FF1C5CDB2F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4" creationId="{D84C60B1-2004-4A5D-8625-818CB4F97CC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5" creationId="{90AFF575-DF99-49B1-91F9-BE560219006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6" creationId="{A5F8C0BC-7F35-47EC-B309-EAD57692DF1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7" creationId="{91F11846-90C1-4E54-98E2-20D837BB487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8" creationId="{D8202698-0465-4DEF-B4D0-32E66BBBBA9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89" creationId="{651E3453-1BBA-4568-AFF9-C1408C95EFD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0" creationId="{1824D5F2-5BE4-4725-A640-44FFB6B0776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1" creationId="{E35C5D30-26F5-4F90-B19F-1798F3FB322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2" creationId="{C1EA42B5-58C8-4A57-ACE7-D5A8218893A0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3" creationId="{2CD27DBC-FF14-41A0-BC4B-4A950F8849A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4" creationId="{50A5DDF8-1B67-4C92-B43D-7E369763B5F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5" creationId="{D55BB29C-D899-4058-8277-B81ADE12E27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6" creationId="{425F3694-BB9F-40CE-A827-E48060ABE51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7" creationId="{29C5D117-D1E6-41C5-8E63-27C1C84B101B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8" creationId="{67DAC593-C732-4AFF-88A9-03E9FE647AE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399" creationId="{69B23A23-6690-4D02-B945-D480CC2215B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0" creationId="{287AE5F3-2A1B-423F-9E0F-F6F9A923E5F7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1" creationId="{48CADC3C-557F-48FA-8432-62D375F5B8F2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2" creationId="{D13CCBA4-7D21-4F6B-B7F9-32B24BF9F94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3" creationId="{99B17E9B-D043-436E-99D8-FCAF43B6C61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4" creationId="{D6E91619-AFEF-41DC-851F-456D3E6D56E1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5" creationId="{37DC5441-9C58-4796-A23F-9114107C6505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6" creationId="{7E0BC383-D327-4065-BEE4-68B95E8E183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7" creationId="{1334E71E-F68F-4F8C-B4CC-E2618AE2C74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8" creationId="{96AB9490-B929-4898-9359-2E615D836616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09" creationId="{9C21010C-1120-4E37-8027-FD4E6AABF6D8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0" creationId="{3356B514-2BF3-491B-B6AE-8F0B97B8475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1" creationId="{897A5092-CAA2-4693-9321-311574BE7D7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2" creationId="{7C67B0D1-8E55-4B51-8204-C2AF81BEEB1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3" creationId="{F5A616B4-8CD0-482B-AC41-3B61028131E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4" creationId="{230C238E-CA4D-413C-8E5A-9ED8D5CB9BF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5" creationId="{C91F095C-FA80-456D-9D3E-946C2FD7563E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6" creationId="{BE0FA610-18F6-4AA4-8639-DEF47F5BA1FF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7" creationId="{A2F0964C-C7A8-4DE0-B160-233ECC5DA0E9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8" creationId="{A9D57BBF-64EF-4630-988C-4DF1C8652053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19" creationId="{91B9C268-803D-44DB-B730-860751E12ADA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20" creationId="{1D3A28D2-4D1D-4874-A27B-2FC92F87DD1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21" creationId="{52433F0B-5654-4CE2-AD9D-79241427CCCD}"/>
          </ac:spMkLst>
        </pc:spChg>
        <pc:spChg chg="mod">
          <ac:chgData name="Noufal Aji Prasetyo" userId="c3eb02cf64329863" providerId="LiveId" clId="{6F3E6B11-5C43-4EB1-BA9E-5E465392A0A1}" dt="2023-12-05T04:55:08.767" v="1368" actId="571"/>
          <ac:spMkLst>
            <pc:docMk/>
            <pc:sldMk cId="0" sldId="261"/>
            <ac:spMk id="422" creationId="{C0946195-0BEC-4EDB-A93A-B94DA869AB22}"/>
          </ac:spMkLst>
        </pc:spChg>
        <pc:spChg chg="add mod">
          <ac:chgData name="Noufal Aji Prasetyo" userId="c3eb02cf64329863" providerId="LiveId" clId="{6F3E6B11-5C43-4EB1-BA9E-5E465392A0A1}" dt="2023-12-05T04:57:05.467" v="1388" actId="1076"/>
          <ac:spMkLst>
            <pc:docMk/>
            <pc:sldMk cId="0" sldId="261"/>
            <ac:spMk id="423" creationId="{75AB45B9-AD9C-44DF-A38E-F3A424630A07}"/>
          </ac:spMkLst>
        </pc:spChg>
        <pc:spChg chg="add mod">
          <ac:chgData name="Noufal Aji Prasetyo" userId="c3eb02cf64329863" providerId="LiveId" clId="{6F3E6B11-5C43-4EB1-BA9E-5E465392A0A1}" dt="2023-12-05T04:57:32.384" v="1472" actId="1038"/>
          <ac:spMkLst>
            <pc:docMk/>
            <pc:sldMk cId="0" sldId="261"/>
            <ac:spMk id="424" creationId="{D3B17C66-AAF8-4376-BC6D-018237A347EF}"/>
          </ac:spMkLst>
        </pc:spChg>
        <pc:spChg chg="add mod">
          <ac:chgData name="Noufal Aji Prasetyo" userId="c3eb02cf64329863" providerId="LiveId" clId="{6F3E6B11-5C43-4EB1-BA9E-5E465392A0A1}" dt="2023-12-05T11:41:44.917" v="1777" actId="1076"/>
          <ac:spMkLst>
            <pc:docMk/>
            <pc:sldMk cId="0" sldId="261"/>
            <ac:spMk id="425" creationId="{FFE1CECB-9937-4404-ADD8-2B556EE178AC}"/>
          </ac:spMkLst>
        </pc:spChg>
        <pc:spChg chg="add mod">
          <ac:chgData name="Noufal Aji Prasetyo" userId="c3eb02cf64329863" providerId="LiveId" clId="{6F3E6B11-5C43-4EB1-BA9E-5E465392A0A1}" dt="2023-12-05T11:42:25.224" v="1778" actId="1076"/>
          <ac:spMkLst>
            <pc:docMk/>
            <pc:sldMk cId="0" sldId="261"/>
            <ac:spMk id="426" creationId="{B4160B37-301C-4780-929C-3FC2816A06BF}"/>
          </ac:spMkLst>
        </pc:spChg>
        <pc:spChg chg="add mod">
          <ac:chgData name="Noufal Aji Prasetyo" userId="c3eb02cf64329863" providerId="LiveId" clId="{6F3E6B11-5C43-4EB1-BA9E-5E465392A0A1}" dt="2023-12-05T11:41:37.767" v="1775" actId="1076"/>
          <ac:spMkLst>
            <pc:docMk/>
            <pc:sldMk cId="0" sldId="261"/>
            <ac:spMk id="427" creationId="{32D19529-8DFF-4796-BADF-94C2649D6222}"/>
          </ac:spMkLst>
        </pc:spChg>
        <pc:spChg chg="mod">
          <ac:chgData name="Noufal Aji Prasetyo" userId="c3eb02cf64329863" providerId="LiveId" clId="{6F3E6B11-5C43-4EB1-BA9E-5E465392A0A1}" dt="2023-12-05T03:48:13.877" v="278" actId="20577"/>
          <ac:spMkLst>
            <pc:docMk/>
            <pc:sldMk cId="0" sldId="261"/>
            <ac:spMk id="431" creationId="{00000000-0000-0000-0000-000000000000}"/>
          </ac:spMkLst>
        </pc:spChg>
        <pc:spChg chg="del mod">
          <ac:chgData name="Noufal Aji Prasetyo" userId="c3eb02cf64329863" providerId="LiveId" clId="{6F3E6B11-5C43-4EB1-BA9E-5E465392A0A1}" dt="2023-12-05T03:56:41.650" v="695" actId="478"/>
          <ac:spMkLst>
            <pc:docMk/>
            <pc:sldMk cId="0" sldId="261"/>
            <ac:spMk id="432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6T00:59:34.028" v="3742" actId="255"/>
          <ac:spMkLst>
            <pc:docMk/>
            <pc:sldMk cId="0" sldId="261"/>
            <ac:spMk id="433" creationId="{00000000-0000-0000-0000-000000000000}"/>
          </ac:spMkLst>
        </pc:spChg>
        <pc:spChg chg="del">
          <ac:chgData name="Noufal Aji Prasetyo" userId="c3eb02cf64329863" providerId="LiveId" clId="{6F3E6B11-5C43-4EB1-BA9E-5E465392A0A1}" dt="2023-12-05T04:56:19.430" v="1383" actId="478"/>
          <ac:spMkLst>
            <pc:docMk/>
            <pc:sldMk cId="0" sldId="261"/>
            <ac:spMk id="448" creationId="{00000000-0000-0000-0000-000000000000}"/>
          </ac:spMkLst>
        </pc:spChg>
        <pc:grpChg chg="add mod">
          <ac:chgData name="Noufal Aji Prasetyo" userId="c3eb02cf64329863" providerId="LiveId" clId="{6F3E6B11-5C43-4EB1-BA9E-5E465392A0A1}" dt="2023-12-06T00:59:00.668" v="3741" actId="1076"/>
          <ac:grpSpMkLst>
            <pc:docMk/>
            <pc:sldMk cId="0" sldId="261"/>
            <ac:grpSpMk id="21" creationId="{597B9A2B-1F66-4C64-B1FA-7398FB970596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24" creationId="{99499C39-C2A8-4ECB-96A1-56F39C9ACD81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25" creationId="{5F8FB976-F355-40E3-B714-4392A1EE88DB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26" creationId="{236AD165-7509-4F63-9B18-E64DEA535C77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27" creationId="{98A40F11-1818-4E35-871C-BBAE341A9A64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28" creationId="{1815CE01-289A-441D-824E-24D8ADE7DE6C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30" creationId="{409ED515-A4CC-4B54-9195-C017568A2149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36" creationId="{C3C4294D-D3F7-46D2-A989-9782A50BCD60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37" creationId="{70353DDE-61F5-4921-A32A-04D257AEE4FE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38" creationId="{6C9D7895-A5A5-4F35-8D16-20D1746E8DA0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39" creationId="{6CA41484-3B1E-481E-8BF2-1A37E50BDCE9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41" creationId="{9DEB6A96-1870-439C-8DEC-5C5EC725E932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42" creationId="{28AA8697-11B5-4350-B67D-1DF3BD289C75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43" creationId="{6743583B-4F55-4D6A-A6B2-B02412F87D19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44" creationId="{F7F5AEA3-FED4-49E2-A994-690BB58BB7D0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45" creationId="{1E3985F7-5C2F-4879-820E-D5056445C634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50" creationId="{4BDABD8F-C816-4599-B7DD-EBBF34A623F7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51" creationId="{292C858C-D49B-4105-9F72-0214BE06D99F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52" creationId="{CC9C9282-DB6A-4074-B6B8-0C2FB415D5DD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54" creationId="{80DFA911-E627-4ACC-B30E-64EA1C8F98F0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55" creationId="{1B9B409D-3985-4C15-92DC-19EF422D8EBD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56" creationId="{431154D1-5BEA-4258-8BB1-1F72CB7F29D8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57" creationId="{9E679E3B-B1D8-4868-A686-8B663722F2BC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58" creationId="{10CA596C-46EE-484D-A408-CDE7BA3B55D9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132" creationId="{1F974CD8-40A9-466B-9C05-0E301E315077}"/>
          </ac:grpSpMkLst>
        </pc:grpChg>
        <pc:grpChg chg="mod">
          <ac:chgData name="Noufal Aji Prasetyo" userId="c3eb02cf64329863" providerId="LiveId" clId="{6F3E6B11-5C43-4EB1-BA9E-5E465392A0A1}" dt="2023-12-05T03:58:52.295" v="699"/>
          <ac:grpSpMkLst>
            <pc:docMk/>
            <pc:sldMk cId="0" sldId="261"/>
            <ac:grpSpMk id="160" creationId="{76BFAE3A-7915-41C9-A8BD-27162660EEA4}"/>
          </ac:grpSpMkLst>
        </pc:grpChg>
        <pc:grpChg chg="add 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22" creationId="{657B85AC-5B64-414F-9079-6A76F8A278E7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25" creationId="{6E7A6395-9CB2-46B0-8FE9-419B2827DA9D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26" creationId="{5C5023C7-53D0-436A-8178-6E36B50D9B4D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27" creationId="{991D6372-B54A-48E3-AA62-FBE7CFD0E7A9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28" creationId="{26DE8143-2B79-426C-A66E-819335F98828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29" creationId="{A2370C1A-ED6F-462E-83FE-C82DA5CC0648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31" creationId="{05514F26-055F-42B1-8004-FCA1EC63EBF5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37" creationId="{E231E2E3-EFC8-47BD-AAED-41335B74BAE5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38" creationId="{C1ABDAB5-9E97-4B52-9F3F-8EBD6EA9A7E1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39" creationId="{882E2601-5784-4B61-949A-1D8C866EAC1D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40" creationId="{63984387-4C6C-49A5-92C1-4F8C8777F801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42" creationId="{B70C04B6-9FD6-45C6-8890-A5353E1BAE94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43" creationId="{27EE65E0-0E03-473B-8673-8CDFF4DB6A18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44" creationId="{148749CA-4B61-4F55-8BEC-6C3018E8D7E5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45" creationId="{8810C327-B472-42A0-9B1F-4264DC9FF827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46" creationId="{D520BF69-A406-43FC-83A2-6CF2712E498A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51" creationId="{ACD3E5BD-5F44-468C-8E80-DFB31A456080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52" creationId="{D40DFE57-0E9E-4647-AB89-387B201B6E9A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53" creationId="{3EEA0B67-FA86-4E86-834B-8A2F518E30F5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55" creationId="{F973CD22-EAE4-448A-BDB8-B300ABB69A79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56" creationId="{90FECA18-AAA6-425D-88B5-C5306C693D4C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57" creationId="{8DF2A816-8222-412F-AED0-3F11CBD71210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58" creationId="{6FC9A575-BFB1-4CF6-BFE1-0002DF6ABB5C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259" creationId="{AB0B21E3-D9AD-40D1-BFA6-BAC5A0EF52DA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333" creationId="{11BFFD16-1F6D-4959-914C-6928B1A2DE74}"/>
          </ac:grpSpMkLst>
        </pc:grpChg>
        <pc:grpChg chg="mod">
          <ac:chgData name="Noufal Aji Prasetyo" userId="c3eb02cf64329863" providerId="LiveId" clId="{6F3E6B11-5C43-4EB1-BA9E-5E465392A0A1}" dt="2023-12-05T04:55:08.767" v="1368" actId="571"/>
          <ac:grpSpMkLst>
            <pc:docMk/>
            <pc:sldMk cId="0" sldId="261"/>
            <ac:grpSpMk id="361" creationId="{A7E4896C-53DF-42C7-9218-71DCF1D41DD8}"/>
          </ac:grpSpMkLst>
        </pc:grpChg>
      </pc:sldChg>
      <pc:sldChg chg="del">
        <pc:chgData name="Noufal Aji Prasetyo" userId="c3eb02cf64329863" providerId="LiveId" clId="{6F3E6B11-5C43-4EB1-BA9E-5E465392A0A1}" dt="2023-12-05T04:38:59.625" v="931" actId="47"/>
        <pc:sldMkLst>
          <pc:docMk/>
          <pc:sldMk cId="0" sldId="262"/>
        </pc:sldMkLst>
      </pc:sldChg>
      <pc:sldChg chg="modSp del mod ord modNotes">
        <pc:chgData name="Noufal Aji Prasetyo" userId="c3eb02cf64329863" providerId="LiveId" clId="{6F3E6B11-5C43-4EB1-BA9E-5E465392A0A1}" dt="2023-12-05T03:57:30.980" v="698" actId="47"/>
        <pc:sldMkLst>
          <pc:docMk/>
          <pc:sldMk cId="0" sldId="263"/>
        </pc:sldMkLst>
        <pc:spChg chg="mod">
          <ac:chgData name="Noufal Aji Prasetyo" userId="c3eb02cf64329863" providerId="LiveId" clId="{6F3E6B11-5C43-4EB1-BA9E-5E465392A0A1}" dt="2023-12-05T03:46:02.384" v="218" actId="20577"/>
          <ac:spMkLst>
            <pc:docMk/>
            <pc:sldMk cId="0" sldId="263"/>
            <ac:spMk id="497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5T03:47:37.354" v="223" actId="1076"/>
          <ac:spMkLst>
            <pc:docMk/>
            <pc:sldMk cId="0" sldId="263"/>
            <ac:spMk id="500" creationId="{00000000-0000-0000-0000-000000000000}"/>
          </ac:spMkLst>
        </pc:spChg>
      </pc:sldChg>
      <pc:sldChg chg="del">
        <pc:chgData name="Noufal Aji Prasetyo" userId="c3eb02cf64329863" providerId="LiveId" clId="{6F3E6B11-5C43-4EB1-BA9E-5E465392A0A1}" dt="2023-12-05T04:39:00.574" v="932" actId="47"/>
        <pc:sldMkLst>
          <pc:docMk/>
          <pc:sldMk cId="0" sldId="264"/>
        </pc:sldMkLst>
      </pc:sldChg>
      <pc:sldChg chg="del">
        <pc:chgData name="Noufal Aji Prasetyo" userId="c3eb02cf64329863" providerId="LiveId" clId="{6F3E6B11-5C43-4EB1-BA9E-5E465392A0A1}" dt="2023-12-05T04:39:00.990" v="933" actId="47"/>
        <pc:sldMkLst>
          <pc:docMk/>
          <pc:sldMk cId="0" sldId="265"/>
        </pc:sldMkLst>
      </pc:sldChg>
      <pc:sldChg chg="del">
        <pc:chgData name="Noufal Aji Prasetyo" userId="c3eb02cf64329863" providerId="LiveId" clId="{6F3E6B11-5C43-4EB1-BA9E-5E465392A0A1}" dt="2023-12-05T04:39:01.392" v="934" actId="47"/>
        <pc:sldMkLst>
          <pc:docMk/>
          <pc:sldMk cId="0" sldId="266"/>
        </pc:sldMkLst>
      </pc:sldChg>
      <pc:sldChg chg="del">
        <pc:chgData name="Noufal Aji Prasetyo" userId="c3eb02cf64329863" providerId="LiveId" clId="{6F3E6B11-5C43-4EB1-BA9E-5E465392A0A1}" dt="2023-12-05T04:39:01.721" v="935" actId="47"/>
        <pc:sldMkLst>
          <pc:docMk/>
          <pc:sldMk cId="0" sldId="267"/>
        </pc:sldMkLst>
      </pc:sldChg>
      <pc:sldChg chg="del">
        <pc:chgData name="Noufal Aji Prasetyo" userId="c3eb02cf64329863" providerId="LiveId" clId="{6F3E6B11-5C43-4EB1-BA9E-5E465392A0A1}" dt="2023-12-05T04:39:02.023" v="936" actId="47"/>
        <pc:sldMkLst>
          <pc:docMk/>
          <pc:sldMk cId="0" sldId="268"/>
        </pc:sldMkLst>
      </pc:sldChg>
      <pc:sldChg chg="del">
        <pc:chgData name="Noufal Aji Prasetyo" userId="c3eb02cf64329863" providerId="LiveId" clId="{6F3E6B11-5C43-4EB1-BA9E-5E465392A0A1}" dt="2023-12-05T04:39:02.302" v="937" actId="47"/>
        <pc:sldMkLst>
          <pc:docMk/>
          <pc:sldMk cId="0" sldId="269"/>
        </pc:sldMkLst>
      </pc:sldChg>
      <pc:sldChg chg="del">
        <pc:chgData name="Noufal Aji Prasetyo" userId="c3eb02cf64329863" providerId="LiveId" clId="{6F3E6B11-5C43-4EB1-BA9E-5E465392A0A1}" dt="2023-12-05T04:39:02.645" v="938" actId="47"/>
        <pc:sldMkLst>
          <pc:docMk/>
          <pc:sldMk cId="0" sldId="270"/>
        </pc:sldMkLst>
      </pc:sldChg>
      <pc:sldChg chg="del">
        <pc:chgData name="Noufal Aji Prasetyo" userId="c3eb02cf64329863" providerId="LiveId" clId="{6F3E6B11-5C43-4EB1-BA9E-5E465392A0A1}" dt="2023-12-05T04:39:03.028" v="939" actId="47"/>
        <pc:sldMkLst>
          <pc:docMk/>
          <pc:sldMk cId="0" sldId="271"/>
        </pc:sldMkLst>
      </pc:sldChg>
      <pc:sldChg chg="del">
        <pc:chgData name="Noufal Aji Prasetyo" userId="c3eb02cf64329863" providerId="LiveId" clId="{6F3E6B11-5C43-4EB1-BA9E-5E465392A0A1}" dt="2023-12-05T04:39:03.322" v="940" actId="47"/>
        <pc:sldMkLst>
          <pc:docMk/>
          <pc:sldMk cId="0" sldId="272"/>
        </pc:sldMkLst>
      </pc:sldChg>
      <pc:sldChg chg="del">
        <pc:chgData name="Noufal Aji Prasetyo" userId="c3eb02cf64329863" providerId="LiveId" clId="{6F3E6B11-5C43-4EB1-BA9E-5E465392A0A1}" dt="2023-12-05T04:39:03.715" v="941" actId="47"/>
        <pc:sldMkLst>
          <pc:docMk/>
          <pc:sldMk cId="0" sldId="273"/>
        </pc:sldMkLst>
      </pc:sldChg>
      <pc:sldChg chg="del">
        <pc:chgData name="Noufal Aji Prasetyo" userId="c3eb02cf64329863" providerId="LiveId" clId="{6F3E6B11-5C43-4EB1-BA9E-5E465392A0A1}" dt="2023-12-05T04:39:04.030" v="942" actId="47"/>
        <pc:sldMkLst>
          <pc:docMk/>
          <pc:sldMk cId="0" sldId="274"/>
        </pc:sldMkLst>
      </pc:sldChg>
      <pc:sldChg chg="del">
        <pc:chgData name="Noufal Aji Prasetyo" userId="c3eb02cf64329863" providerId="LiveId" clId="{6F3E6B11-5C43-4EB1-BA9E-5E465392A0A1}" dt="2023-12-05T04:39:04.329" v="943" actId="47"/>
        <pc:sldMkLst>
          <pc:docMk/>
          <pc:sldMk cId="0" sldId="275"/>
        </pc:sldMkLst>
      </pc:sldChg>
      <pc:sldChg chg="del">
        <pc:chgData name="Noufal Aji Prasetyo" userId="c3eb02cf64329863" providerId="LiveId" clId="{6F3E6B11-5C43-4EB1-BA9E-5E465392A0A1}" dt="2023-12-05T04:39:04.633" v="944" actId="47"/>
        <pc:sldMkLst>
          <pc:docMk/>
          <pc:sldMk cId="0" sldId="276"/>
        </pc:sldMkLst>
      </pc:sldChg>
      <pc:sldChg chg="del">
        <pc:chgData name="Noufal Aji Prasetyo" userId="c3eb02cf64329863" providerId="LiveId" clId="{6F3E6B11-5C43-4EB1-BA9E-5E465392A0A1}" dt="2023-12-05T04:39:04.941" v="945" actId="47"/>
        <pc:sldMkLst>
          <pc:docMk/>
          <pc:sldMk cId="0" sldId="277"/>
        </pc:sldMkLst>
      </pc:sldChg>
      <pc:sldChg chg="del">
        <pc:chgData name="Noufal Aji Prasetyo" userId="c3eb02cf64329863" providerId="LiveId" clId="{6F3E6B11-5C43-4EB1-BA9E-5E465392A0A1}" dt="2023-12-05T04:39:05.245" v="946" actId="47"/>
        <pc:sldMkLst>
          <pc:docMk/>
          <pc:sldMk cId="0" sldId="278"/>
        </pc:sldMkLst>
      </pc:sldChg>
      <pc:sldChg chg="addSp delSp modSp mod ord modTransition modNotes">
        <pc:chgData name="Noufal Aji Prasetyo" userId="c3eb02cf64329863" providerId="LiveId" clId="{6F3E6B11-5C43-4EB1-BA9E-5E465392A0A1}" dt="2023-12-06T00:30:59.667" v="2840" actId="1076"/>
        <pc:sldMkLst>
          <pc:docMk/>
          <pc:sldMk cId="0" sldId="279"/>
        </pc:sldMkLst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38" creationId="{844D80A9-0D1A-49A7-BE65-EF8380907F8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39" creationId="{14374EB6-402F-44A1-8F3B-8FF84B39DDB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45" creationId="{6DB89488-8E67-4B89-BF13-82F37DA949E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47" creationId="{F709D943-BF91-4ADE-BAD7-337A24ACE1A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48" creationId="{1F76D060-1A5E-4658-B8BB-00D977FD2D0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49" creationId="{B8636F95-6B52-416A-BDFA-7DE0F241506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50" creationId="{EB8573AC-228A-4418-BAC5-341B4E0ADF2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51" creationId="{E7150D04-C670-4D88-B5AD-B7C1F80121D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56" creationId="{76463330-B6CA-4F30-996E-0B72F2529DD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62" creationId="{6AC43D85-1A3C-4065-BF77-E05CC5983E6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63" creationId="{C77C0112-0E20-4D3E-9A19-805883779E9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64" creationId="{2198D06D-EA27-47B4-B660-7C175EB9159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65" creationId="{5B00CCE5-D7BD-40F9-82EF-AFE5FD1E952B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69" creationId="{5158BC53-A8DA-4CC4-8652-C33EB69D272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75" creationId="{BAF3A050-5209-499C-8AB5-52DF3AF1D035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76" creationId="{47DD599B-6460-4CA9-B2FD-8A0467D4F9C4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77" creationId="{219F648B-3889-4871-B711-67CDDB9634C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78" creationId="{7B75E5B0-24BE-48A4-9B6D-597A4A777C9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79" creationId="{116B9F30-1B01-4812-9101-E243A23D18BD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0" creationId="{3E9AA022-887A-41A3-AD88-2063295A474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1" creationId="{9D1C2CEB-DFF2-40BD-A4C8-DD7A73D0659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2" creationId="{15ABEB39-C8D4-43C4-BEC4-0D2E4C58395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3" creationId="{760E4C2B-C708-4BB6-80FC-545E249375F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4" creationId="{A02F833D-8635-4CFC-B7A7-07DAB5E3EE5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5" creationId="{662A8B54-133B-4A18-8CE0-E1737F36131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6" creationId="{45BAE60E-0CFE-4980-A569-470CD6E92D26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7" creationId="{7F7DA91A-199A-4860-8F41-D4A0E79CD42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8" creationId="{F4F06884-A11B-447C-A420-7B9A2DC1AA7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89" creationId="{39602089-5313-44F4-869B-AC0B6DA6B57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0" creationId="{C5B0B914-C4AF-473C-86FF-81D527A0EA9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1" creationId="{9832CEC1-AE91-4C54-B898-859DD8B0C92B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2" creationId="{3802BA32-7317-48B9-BF60-17A68BEF313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3" creationId="{38F4984F-3C39-45A4-85CA-771B0A47D84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4" creationId="{0EFB8F20-E34F-450B-9003-438FC277BC9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5" creationId="{E9FA376E-0D68-4C53-91E6-9EFEEA9A101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6" creationId="{F9B357B1-BA4E-419B-8D15-B43A987D4214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7" creationId="{F336C944-B847-4EEA-8987-44E7B561546B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8" creationId="{01311837-5F4C-4489-8AB5-8B887E4ADAF5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99" creationId="{971EB0E4-D9B2-4457-8C0F-49BF2CE380E5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0" creationId="{57FE0436-7933-4DE5-9C3E-661046E36D2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1" creationId="{0CFE7B1D-E2A2-44AD-BDF6-83EE6B12B945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2" creationId="{927D963A-6B12-4E79-AA6C-FDB201021FE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3" creationId="{608B8617-5A49-4185-9818-91D585B9C4ED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4" creationId="{8CB4A304-FBD7-49CB-8ABD-ECA5FE19990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5" creationId="{A64A2C0F-09AF-40D2-98CA-A09D4671CD2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6" creationId="{B63600CC-8849-4F62-ADD8-4846771FED8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7" creationId="{9C7C0ACC-A268-4D9D-8D34-A36D141C426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8" creationId="{2F141468-AD81-42D6-8213-97000B24BF1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09" creationId="{A6FCD9F8-BF02-450C-B0C2-05F2B9F2E31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0" creationId="{2CC307E3-CAA1-4203-A1D5-1534B93F804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1" creationId="{0CF83990-BB4B-4FA9-AE50-59820EE2A8ED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2" creationId="{14FAB99A-3F2C-4D6F-9058-C697CA7F82F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3" creationId="{3D57F6F2-1FD0-4017-87E3-1F27967BBFB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4" creationId="{9ECEBC0D-3771-40C8-A38A-0E53AEF4BC1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5" creationId="{C8AB0A4C-4E52-470E-A9D4-F44309CEA995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6" creationId="{CF57149F-1619-48B6-AA09-92833E835DD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7" creationId="{0B129874-D08B-44DC-8601-CC80DD59DC1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8" creationId="{CC98D432-5F79-4691-8A2B-3512746C6CD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19" creationId="{B785301A-E973-4424-9978-8CE1F8E1A8F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0" creationId="{555E9FA6-0F4C-41D4-A415-EBDB927C702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1" creationId="{4670920F-3A6C-415C-8774-66EFB2D6F16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2" creationId="{49A6AA98-00CB-4160-911F-DD58D44CB40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3" creationId="{875AA3EC-44F8-4901-94A1-A47D3902D5E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4" creationId="{3ED095C1-0A0F-43B9-90BA-53F44D7AC53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5" creationId="{BF70D04B-D9C7-4D02-9C99-91CE64BF8A65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6" creationId="{96CEBC20-4601-440E-A4B4-B8FAC168291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7" creationId="{6DB6CE12-6B51-4E96-A2B3-2D463186643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8" creationId="{9FC8A200-0EB9-4463-A25C-FA2EDFF8A29B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29" creationId="{4F6D3326-29A7-4F24-AFC9-960EB9AE0E3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0" creationId="{003D0F4C-25E9-464A-941B-E1242D19487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1" creationId="{03D5FBC7-5247-4514-A605-9B0F12C9DAF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2" creationId="{6E79D8E4-4A9F-476C-8877-638A51794E0D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3" creationId="{E5B498C2-D18F-4CB4-A60B-D8B4DCD07E9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4" creationId="{55FE966D-DB99-48D5-844D-6C427B0AE62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5" creationId="{DCD33429-1A51-43FE-A95F-680368A63AB6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6" creationId="{54E2CCB2-853A-4660-8E77-649F67D9EF0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7" creationId="{F7BCC966-005E-441C-8980-2721D24377C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8" creationId="{A487FDA2-0C69-4675-A6BC-40D4C63B67D5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39" creationId="{7D91CBE0-0824-4246-AFCE-685F7FD4D40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0" creationId="{39D94CF7-D37F-4A0D-BE4E-1DE97414AD4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1" creationId="{A02DB7B2-3AA0-4FA0-A812-2C4EEA68295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2" creationId="{9642FE58-318D-455B-8962-6C66EEBAB21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3" creationId="{1F2A48ED-1348-4DC3-AB91-C3E9289AC79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4" creationId="{0A7C9766-2AC7-4E23-A25A-92C277DFEF9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5" creationId="{036B0827-DDD5-4BD5-B111-2FFF15EC24C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6" creationId="{912003F0-5463-4B9C-B5FB-6365F4590C3B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7" creationId="{975B3C8E-6547-4E57-8801-53CB912B494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49" creationId="{5830A496-F469-40FB-9EDE-790F8CD9F90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0" creationId="{18071A26-702C-4ECF-9F88-059A6B3ECF1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1" creationId="{6A88FE07-4C9B-450A-904C-CA0667EEEE9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2" creationId="{EB70A85E-DE69-4454-8262-AEF81A832BD6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3" creationId="{AE84FBB6-21E7-4B43-ABA5-5CAE94C80FD6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4" creationId="{ADDA160C-C90B-4413-B957-F1EA680FBE84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5" creationId="{291936CE-BFED-42D1-9129-FD70D7D0ADA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6" creationId="{12EFDD68-FAF0-46F8-BB52-EEEAEFAD48D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7" creationId="{6E7F299B-8282-4969-A277-DA07796559E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8" creationId="{D1D4D49D-39A6-4DCB-A28A-562C954A09E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59" creationId="{63F4AABE-51A6-44C7-8AD6-12912776A65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0" creationId="{DD22AFE5-89C3-4841-9B95-9DE01EC3EA9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1" creationId="{E3123913-32A5-4698-AEE8-9E253131EBF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2" creationId="{F78387EC-3589-4986-9982-CDAADAF48AE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3" creationId="{C5C3F244-72DE-4AFF-8453-8E7F06079F7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4" creationId="{A8D26BF2-36FC-468E-BAC1-B692E8C849B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5" creationId="{49757C6C-8842-4679-9401-F4B58142DCD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6" creationId="{47C8C82A-E0B7-4883-80E7-A4A90747A2E4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7" creationId="{AB52A816-2CE0-4906-86BA-693ACBB59B2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8" creationId="{F3A0B5DB-84A8-42ED-9D13-E196DDF5EBE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69" creationId="{E8451C40-AD88-41AE-9AAC-E8B435D786D4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0" creationId="{09C1440F-4894-4EDD-A6C8-239C651FFDA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1" creationId="{5C977FA7-F878-40EF-98C7-17C676A4A8CC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2" creationId="{C5332DF8-7156-4144-ACA9-498931A7628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3" creationId="{D2FD2003-53B9-4096-A48A-D374186B871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4" creationId="{88E4D64B-A8B4-45E3-87B2-9A45AAAFFBF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5" creationId="{5BEDB054-1100-4661-B654-0D22C709357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7" creationId="{D19B2E58-F41E-4054-A3B8-9E77F546DB5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8" creationId="{4EECD6E0-2400-4E4D-944A-962FDBA8CAA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79" creationId="{CC49B198-8B11-4523-904E-1BDAB887AC9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0" creationId="{BD8DCD16-8302-49AE-A29E-F34B71003F2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1" creationId="{8299D130-239F-4F96-97A1-D5E6C31866C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2" creationId="{B1E4B1A2-48FA-413F-8856-24E04F84895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3" creationId="{69B0FE4C-E2D4-4762-BC65-6B1134C216CB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4" creationId="{753FB2F5-ABA9-45FA-A10D-EDF22869E33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5" creationId="{D2FEF938-096D-4D10-AC4D-F2D6BE78BEB4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6" creationId="{DE47600C-6354-464D-A78C-2FDBCF470EB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7" creationId="{2353820F-D0F6-4876-AC5F-7CD60F377E4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8" creationId="{301DA9A9-EED8-4EFE-905A-D70DF9A9B5C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89" creationId="{BD21A781-E989-4202-A21D-FE2AB6AD595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0" creationId="{008BD4DA-131D-4D84-BE57-951BF92F607B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1" creationId="{4CDD8FCD-2F7B-4BB7-BDC3-3B4C01B8D04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2" creationId="{7BB499F3-F09D-41F0-94D0-BA62DC0C6C3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3" creationId="{0CE201AF-C532-40E6-B016-DD0109F3D93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4" creationId="{95FA430E-FA82-42E9-A385-3062732D23B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5" creationId="{E800F563-DD8E-4235-AA50-23270C50DBE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6" creationId="{72F0583D-15A8-4B6B-99CC-4E1937EFF40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7" creationId="{849D7AA0-E3C7-4AFC-9C5D-9F7CD079CA8D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8" creationId="{BF4DCD1B-67CF-43F7-92A6-FEF6607302A6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199" creationId="{CBCB2469-65F7-4C95-A52B-89C0C61C2B3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0" creationId="{6672BACE-F84C-4F4D-BBC0-8B6A8057A44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1" creationId="{B567B1BE-4FD7-431C-B148-D729862E62A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2" creationId="{888DE420-5DED-4999-B984-344C6CC8E3C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3" creationId="{C07EB27A-EF4D-4598-908C-D88CDC7A6FA6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4" creationId="{273430B8-6949-4AFB-A068-252963C1631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5" creationId="{1CB65178-4171-4044-8787-DB6323DEDB5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6" creationId="{642200BA-6B28-4E35-9374-36131424025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7" creationId="{95229E8D-D5A5-48AB-9BE0-74F89A92789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8" creationId="{3C38271F-9580-4040-9D4B-FCCB860B1726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09" creationId="{1CCA535F-27CF-46D7-8E04-CB248885EFD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0" creationId="{C68D246D-1DEF-4918-9DBD-8E15CFA768E6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1" creationId="{4F54C005-09FC-4445-A775-87179B33FCD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2" creationId="{A7D03517-5121-442C-83F5-CD7358DD5E03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3" creationId="{63F448A7-A331-4290-A4F7-AF7F2178116A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4" creationId="{40574622-57EE-453E-9B39-FFD5288554F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5" creationId="{BADC55A2-81D3-4E12-A5CF-99C758F7DF32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6" creationId="{9484FB65-6FC7-4F66-BD0D-ECED51B222C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7" creationId="{1CA66E2E-96AC-4025-AD64-6F705610ADA4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8" creationId="{60FACBC1-BD16-49C0-85D1-BA6C7F22A76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19" creationId="{E0344705-73E5-447E-9551-265062535FF5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0" creationId="{48DC340A-C0BB-4A8E-A51C-B327F601F58D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1" creationId="{BB7EB59C-B6D7-408F-B2ED-300B23E0ADA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2" creationId="{D8A4C6ED-52D3-42C5-AC89-D8C6ACE44121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3" creationId="{575A478B-EB3D-41C8-B736-290F6F0B0D04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4" creationId="{EA4C5FE2-EAEF-44E0-BFED-A7C1B23DAB19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5" creationId="{D60B3D83-3166-4059-82BF-7A1D22BD0E6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6" creationId="{5831C604-7118-4258-952F-67DF50E5925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7" creationId="{5DF4571C-7ADB-4350-A0AA-8C1A6BED671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8" creationId="{34854A54-16D9-4711-A212-AAE1A32D565B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29" creationId="{8210C737-7D31-4137-9F31-6CCA3D1B884F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30" creationId="{F1EDC62A-8376-4A2C-95DB-E69564DF6F4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31" creationId="{34437290-5C8A-405C-AACE-7FCB2800A3D0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32" creationId="{8DA11793-5966-4559-8D2F-C018275BAEF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33" creationId="{3847F0B0-DF7B-4351-8F1E-5CCEB4005F48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34" creationId="{5949D22B-F4C8-409C-8052-F18192D398D7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35" creationId="{AD6E4824-2BBE-4F0E-AE62-759FF4CDB8CD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36" creationId="{0AE17FC8-D4F3-4D0F-A130-091F363E82DE}"/>
          </ac:spMkLst>
        </pc:spChg>
        <pc:spChg chg="mod">
          <ac:chgData name="Noufal Aji Prasetyo" userId="c3eb02cf64329863" providerId="LiveId" clId="{6F3E6B11-5C43-4EB1-BA9E-5E465392A0A1}" dt="2023-12-05T04:55:11.930" v="1369"/>
          <ac:spMkLst>
            <pc:docMk/>
            <pc:sldMk cId="0" sldId="279"/>
            <ac:spMk id="237" creationId="{FB5090EE-A3E7-40C1-9095-4A0CF2C7FB77}"/>
          </ac:spMkLst>
        </pc:spChg>
        <pc:spChg chg="add mod">
          <ac:chgData name="Noufal Aji Prasetyo" userId="c3eb02cf64329863" providerId="LiveId" clId="{6F3E6B11-5C43-4EB1-BA9E-5E465392A0A1}" dt="2023-12-06T00:30:46.514" v="2837" actId="1076"/>
          <ac:spMkLst>
            <pc:docMk/>
            <pc:sldMk cId="0" sldId="279"/>
            <ac:spMk id="238" creationId="{DF4D62CD-B243-403E-A865-9B5DC580EF79}"/>
          </ac:spMkLst>
        </pc:spChg>
        <pc:spChg chg="mod">
          <ac:chgData name="Noufal Aji Prasetyo" userId="c3eb02cf64329863" providerId="LiveId" clId="{6F3E6B11-5C43-4EB1-BA9E-5E465392A0A1}" dt="2023-12-06T00:30:59.667" v="2840" actId="1076"/>
          <ac:spMkLst>
            <pc:docMk/>
            <pc:sldMk cId="0" sldId="279"/>
            <ac:spMk id="1046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6T00:30:54.556" v="2839" actId="1076"/>
          <ac:spMkLst>
            <pc:docMk/>
            <pc:sldMk cId="0" sldId="279"/>
            <ac:spMk id="1047" creationId="{00000000-0000-0000-0000-000000000000}"/>
          </ac:spMkLst>
        </pc:spChg>
        <pc:spChg chg="del">
          <ac:chgData name="Noufal Aji Prasetyo" userId="c3eb02cf64329863" providerId="LiveId" clId="{6F3E6B11-5C43-4EB1-BA9E-5E465392A0A1}" dt="2023-12-05T05:02:06.093" v="1502" actId="478"/>
          <ac:spMkLst>
            <pc:docMk/>
            <pc:sldMk cId="0" sldId="279"/>
            <ac:spMk id="1052" creationId="{00000000-0000-0000-0000-000000000000}"/>
          </ac:spMkLst>
        </pc:spChg>
        <pc:grpChg chg="add mod">
          <ac:chgData name="Noufal Aji Prasetyo" userId="c3eb02cf64329863" providerId="LiveId" clId="{6F3E6B11-5C43-4EB1-BA9E-5E465392A0A1}" dt="2023-12-05T04:55:19.445" v="1373" actId="1076"/>
          <ac:grpSpMkLst>
            <pc:docMk/>
            <pc:sldMk cId="0" sldId="279"/>
            <ac:grpSpMk id="37" creationId="{5152BD10-9D66-4F30-8D29-E9E45E8B0975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40" creationId="{092A5F79-30CC-4E24-A863-94B3351A73AA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41" creationId="{6321C2E9-1EFD-41EC-B53F-09F9B392A799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42" creationId="{2560DE74-D1F4-456E-B8BB-014DA6E68C00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43" creationId="{6C390FEF-76B8-4D3D-88E8-87D8A2386DA4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44" creationId="{BA266B76-3A7B-4180-B906-6FDCD85D0061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46" creationId="{433C4218-7749-4BE8-9F95-822AFEB85EFD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52" creationId="{E2C872BD-3260-4733-87D9-196ABF9D969E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53" creationId="{769011C7-FB95-4443-B66C-A88387B062DD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54" creationId="{6A2D6B70-2C46-4C9C-BA1A-10A8D30424B6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55" creationId="{0C5E4ACD-C7CD-4AAA-A2F3-65DACFB1BE12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57" creationId="{2D3AD5EE-1039-44D0-8076-497628A1A74F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58" creationId="{CC2333FE-5C43-4CAB-A253-710AB82EE665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59" creationId="{FFC2ECAC-E13E-4383-A420-1DC3E8A652DF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60" creationId="{9793C813-6F03-46F6-A313-CC4FF02E4CF1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61" creationId="{ACA07C73-2AB4-43B5-8A34-BFEB5A38046C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66" creationId="{CE975543-61A6-4BAF-A389-3E9F0338CFF2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67" creationId="{55086A43-8546-47E7-A240-F8FC89A88416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68" creationId="{47229AC7-F8F3-4592-97A7-56344EBFADDA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70" creationId="{D7610ECD-A4B4-41AA-A869-21BEAA0A89F1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71" creationId="{CE2B4D5D-875C-4805-B461-6B5B968A2C5E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72" creationId="{D3B2E468-AE9A-4D30-861F-F69012A1197C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73" creationId="{6D77F1AC-3DE2-407A-8E69-DFC75305A028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74" creationId="{ACD80CE2-D89A-4F7F-AC68-17C0FC5EF878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148" creationId="{86FE0960-C783-42E9-B96D-B87C40399F82}"/>
          </ac:grpSpMkLst>
        </pc:grpChg>
        <pc:grpChg chg="mod">
          <ac:chgData name="Noufal Aji Prasetyo" userId="c3eb02cf64329863" providerId="LiveId" clId="{6F3E6B11-5C43-4EB1-BA9E-5E465392A0A1}" dt="2023-12-05T04:55:11.930" v="1369"/>
          <ac:grpSpMkLst>
            <pc:docMk/>
            <pc:sldMk cId="0" sldId="279"/>
            <ac:grpSpMk id="176" creationId="{889C7D97-6BBB-4F77-978C-269CBC71A8B3}"/>
          </ac:grpSpMkLst>
        </pc:grpChg>
        <pc:graphicFrameChg chg="add del mod modGraphic">
          <ac:chgData name="Noufal Aji Prasetyo" userId="c3eb02cf64329863" providerId="LiveId" clId="{6F3E6B11-5C43-4EB1-BA9E-5E465392A0A1}" dt="2023-12-05T04:47:06.093" v="994" actId="478"/>
          <ac:graphicFrameMkLst>
            <pc:docMk/>
            <pc:sldMk cId="0" sldId="279"/>
            <ac:graphicFrameMk id="5" creationId="{60A698CA-71AB-4685-A6F5-CB8301576AD1}"/>
          </ac:graphicFrameMkLst>
        </pc:graphicFrameChg>
        <pc:picChg chg="add del mod">
          <ac:chgData name="Noufal Aji Prasetyo" userId="c3eb02cf64329863" providerId="LiveId" clId="{6F3E6B11-5C43-4EB1-BA9E-5E465392A0A1}" dt="2023-12-05T04:53:30.093" v="1343" actId="478"/>
          <ac:picMkLst>
            <pc:docMk/>
            <pc:sldMk cId="0" sldId="279"/>
            <ac:picMk id="3" creationId="{DB864C69-4B5C-4A55-89E0-23BADA53FEC8}"/>
          </ac:picMkLst>
        </pc:picChg>
        <pc:picChg chg="add mod">
          <ac:chgData name="Noufal Aji Prasetyo" userId="c3eb02cf64329863" providerId="LiveId" clId="{6F3E6B11-5C43-4EB1-BA9E-5E465392A0A1}" dt="2023-12-05T04:53:43.339" v="1347" actId="14100"/>
          <ac:picMkLst>
            <pc:docMk/>
            <pc:sldMk cId="0" sldId="279"/>
            <ac:picMk id="7" creationId="{4B3E1611-D268-4D26-A49D-099CF298FC67}"/>
          </ac:picMkLst>
        </pc:picChg>
        <pc:picChg chg="del">
          <ac:chgData name="Noufal Aji Prasetyo" userId="c3eb02cf64329863" providerId="LiveId" clId="{6F3E6B11-5C43-4EB1-BA9E-5E465392A0A1}" dt="2023-12-05T03:39:55.006" v="3" actId="478"/>
          <ac:picMkLst>
            <pc:docMk/>
            <pc:sldMk cId="0" sldId="279"/>
            <ac:picMk id="1045" creationId="{00000000-0000-0000-0000-000000000000}"/>
          </ac:picMkLst>
        </pc:picChg>
      </pc:sldChg>
      <pc:sldChg chg="del">
        <pc:chgData name="Noufal Aji Prasetyo" userId="c3eb02cf64329863" providerId="LiveId" clId="{6F3E6B11-5C43-4EB1-BA9E-5E465392A0A1}" dt="2023-12-05T04:39:05.566" v="947" actId="47"/>
        <pc:sldMkLst>
          <pc:docMk/>
          <pc:sldMk cId="0" sldId="280"/>
        </pc:sldMkLst>
      </pc:sldChg>
      <pc:sldChg chg="del">
        <pc:chgData name="Noufal Aji Prasetyo" userId="c3eb02cf64329863" providerId="LiveId" clId="{6F3E6B11-5C43-4EB1-BA9E-5E465392A0A1}" dt="2023-12-05T04:39:05.915" v="948" actId="47"/>
        <pc:sldMkLst>
          <pc:docMk/>
          <pc:sldMk cId="0" sldId="281"/>
        </pc:sldMkLst>
      </pc:sldChg>
      <pc:sldChg chg="del">
        <pc:chgData name="Noufal Aji Prasetyo" userId="c3eb02cf64329863" providerId="LiveId" clId="{6F3E6B11-5C43-4EB1-BA9E-5E465392A0A1}" dt="2023-12-05T04:39:06.254" v="949" actId="47"/>
        <pc:sldMkLst>
          <pc:docMk/>
          <pc:sldMk cId="0" sldId="282"/>
        </pc:sldMkLst>
      </pc:sldChg>
      <pc:sldChg chg="del">
        <pc:chgData name="Noufal Aji Prasetyo" userId="c3eb02cf64329863" providerId="LiveId" clId="{6F3E6B11-5C43-4EB1-BA9E-5E465392A0A1}" dt="2023-12-05T04:39:06.590" v="950" actId="47"/>
        <pc:sldMkLst>
          <pc:docMk/>
          <pc:sldMk cId="0" sldId="283"/>
        </pc:sldMkLst>
      </pc:sldChg>
      <pc:sldChg chg="del">
        <pc:chgData name="Noufal Aji Prasetyo" userId="c3eb02cf64329863" providerId="LiveId" clId="{6F3E6B11-5C43-4EB1-BA9E-5E465392A0A1}" dt="2023-12-05T04:39:06.912" v="951" actId="47"/>
        <pc:sldMkLst>
          <pc:docMk/>
          <pc:sldMk cId="0" sldId="284"/>
        </pc:sldMkLst>
      </pc:sldChg>
      <pc:sldChg chg="del">
        <pc:chgData name="Noufal Aji Prasetyo" userId="c3eb02cf64329863" providerId="LiveId" clId="{6F3E6B11-5C43-4EB1-BA9E-5E465392A0A1}" dt="2023-12-05T04:39:07.296" v="952" actId="47"/>
        <pc:sldMkLst>
          <pc:docMk/>
          <pc:sldMk cId="0" sldId="285"/>
        </pc:sldMkLst>
      </pc:sldChg>
      <pc:sldChg chg="del">
        <pc:chgData name="Noufal Aji Prasetyo" userId="c3eb02cf64329863" providerId="LiveId" clId="{6F3E6B11-5C43-4EB1-BA9E-5E465392A0A1}" dt="2023-12-05T04:39:07.642" v="953" actId="47"/>
        <pc:sldMkLst>
          <pc:docMk/>
          <pc:sldMk cId="0" sldId="286"/>
        </pc:sldMkLst>
      </pc:sldChg>
      <pc:sldChg chg="del">
        <pc:chgData name="Noufal Aji Prasetyo" userId="c3eb02cf64329863" providerId="LiveId" clId="{6F3E6B11-5C43-4EB1-BA9E-5E465392A0A1}" dt="2023-12-05T04:39:07.980" v="954" actId="47"/>
        <pc:sldMkLst>
          <pc:docMk/>
          <pc:sldMk cId="0" sldId="287"/>
        </pc:sldMkLst>
      </pc:sldChg>
      <pc:sldChg chg="del">
        <pc:chgData name="Noufal Aji Prasetyo" userId="c3eb02cf64329863" providerId="LiveId" clId="{6F3E6B11-5C43-4EB1-BA9E-5E465392A0A1}" dt="2023-12-05T04:39:08.335" v="955" actId="47"/>
        <pc:sldMkLst>
          <pc:docMk/>
          <pc:sldMk cId="0" sldId="288"/>
        </pc:sldMkLst>
      </pc:sldChg>
      <pc:sldChg chg="del">
        <pc:chgData name="Noufal Aji Prasetyo" userId="c3eb02cf64329863" providerId="LiveId" clId="{6F3E6B11-5C43-4EB1-BA9E-5E465392A0A1}" dt="2023-12-05T04:39:08.671" v="956" actId="47"/>
        <pc:sldMkLst>
          <pc:docMk/>
          <pc:sldMk cId="0" sldId="289"/>
        </pc:sldMkLst>
      </pc:sldChg>
      <pc:sldChg chg="del">
        <pc:chgData name="Noufal Aji Prasetyo" userId="c3eb02cf64329863" providerId="LiveId" clId="{6F3E6B11-5C43-4EB1-BA9E-5E465392A0A1}" dt="2023-12-05T04:39:09.009" v="957" actId="47"/>
        <pc:sldMkLst>
          <pc:docMk/>
          <pc:sldMk cId="0" sldId="290"/>
        </pc:sldMkLst>
      </pc:sldChg>
      <pc:sldChg chg="del">
        <pc:chgData name="Noufal Aji Prasetyo" userId="c3eb02cf64329863" providerId="LiveId" clId="{6F3E6B11-5C43-4EB1-BA9E-5E465392A0A1}" dt="2023-12-05T04:39:09.346" v="958" actId="47"/>
        <pc:sldMkLst>
          <pc:docMk/>
          <pc:sldMk cId="0" sldId="291"/>
        </pc:sldMkLst>
      </pc:sldChg>
      <pc:sldChg chg="del">
        <pc:chgData name="Noufal Aji Prasetyo" userId="c3eb02cf64329863" providerId="LiveId" clId="{6F3E6B11-5C43-4EB1-BA9E-5E465392A0A1}" dt="2023-12-05T04:39:09.623" v="959" actId="47"/>
        <pc:sldMkLst>
          <pc:docMk/>
          <pc:sldMk cId="0" sldId="292"/>
        </pc:sldMkLst>
      </pc:sldChg>
      <pc:sldChg chg="del">
        <pc:chgData name="Noufal Aji Prasetyo" userId="c3eb02cf64329863" providerId="LiveId" clId="{6F3E6B11-5C43-4EB1-BA9E-5E465392A0A1}" dt="2023-12-05T04:39:09.958" v="960" actId="47"/>
        <pc:sldMkLst>
          <pc:docMk/>
          <pc:sldMk cId="0" sldId="293"/>
        </pc:sldMkLst>
      </pc:sldChg>
      <pc:sldChg chg="del">
        <pc:chgData name="Noufal Aji Prasetyo" userId="c3eb02cf64329863" providerId="LiveId" clId="{6F3E6B11-5C43-4EB1-BA9E-5E465392A0A1}" dt="2023-12-05T04:39:10.280" v="961" actId="47"/>
        <pc:sldMkLst>
          <pc:docMk/>
          <pc:sldMk cId="0" sldId="294"/>
        </pc:sldMkLst>
      </pc:sldChg>
      <pc:sldChg chg="del">
        <pc:chgData name="Noufal Aji Prasetyo" userId="c3eb02cf64329863" providerId="LiveId" clId="{6F3E6B11-5C43-4EB1-BA9E-5E465392A0A1}" dt="2023-12-05T04:39:10.622" v="962" actId="47"/>
        <pc:sldMkLst>
          <pc:docMk/>
          <pc:sldMk cId="0" sldId="295"/>
        </pc:sldMkLst>
      </pc:sldChg>
      <pc:sldChg chg="del">
        <pc:chgData name="Noufal Aji Prasetyo" userId="c3eb02cf64329863" providerId="LiveId" clId="{6F3E6B11-5C43-4EB1-BA9E-5E465392A0A1}" dt="2023-12-05T04:39:11.090" v="963" actId="47"/>
        <pc:sldMkLst>
          <pc:docMk/>
          <pc:sldMk cId="0" sldId="296"/>
        </pc:sldMkLst>
      </pc:sldChg>
      <pc:sldChg chg="del">
        <pc:chgData name="Noufal Aji Prasetyo" userId="c3eb02cf64329863" providerId="LiveId" clId="{6F3E6B11-5C43-4EB1-BA9E-5E465392A0A1}" dt="2023-12-05T04:39:11.669" v="964" actId="47"/>
        <pc:sldMkLst>
          <pc:docMk/>
          <pc:sldMk cId="0" sldId="297"/>
        </pc:sldMkLst>
      </pc:sldChg>
      <pc:sldChg chg="del">
        <pc:chgData name="Noufal Aji Prasetyo" userId="c3eb02cf64329863" providerId="LiveId" clId="{6F3E6B11-5C43-4EB1-BA9E-5E465392A0A1}" dt="2023-12-05T04:39:12.238" v="965" actId="47"/>
        <pc:sldMkLst>
          <pc:docMk/>
          <pc:sldMk cId="0" sldId="298"/>
        </pc:sldMkLst>
      </pc:sldChg>
      <pc:sldChg chg="del">
        <pc:chgData name="Noufal Aji Prasetyo" userId="c3eb02cf64329863" providerId="LiveId" clId="{6F3E6B11-5C43-4EB1-BA9E-5E465392A0A1}" dt="2023-12-05T04:39:12.817" v="966" actId="47"/>
        <pc:sldMkLst>
          <pc:docMk/>
          <pc:sldMk cId="0" sldId="299"/>
        </pc:sldMkLst>
      </pc:sldChg>
      <pc:sldChg chg="del">
        <pc:chgData name="Noufal Aji Prasetyo" userId="c3eb02cf64329863" providerId="LiveId" clId="{6F3E6B11-5C43-4EB1-BA9E-5E465392A0A1}" dt="2023-12-05T04:39:13.159" v="967" actId="47"/>
        <pc:sldMkLst>
          <pc:docMk/>
          <pc:sldMk cId="0" sldId="300"/>
        </pc:sldMkLst>
      </pc:sldChg>
      <pc:sldChg chg="del">
        <pc:chgData name="Noufal Aji Prasetyo" userId="c3eb02cf64329863" providerId="LiveId" clId="{6F3E6B11-5C43-4EB1-BA9E-5E465392A0A1}" dt="2023-12-05T04:39:13.558" v="968" actId="47"/>
        <pc:sldMkLst>
          <pc:docMk/>
          <pc:sldMk cId="0" sldId="301"/>
        </pc:sldMkLst>
      </pc:sldChg>
      <pc:sldChg chg="del">
        <pc:chgData name="Noufal Aji Prasetyo" userId="c3eb02cf64329863" providerId="LiveId" clId="{6F3E6B11-5C43-4EB1-BA9E-5E465392A0A1}" dt="2023-12-05T04:39:13.922" v="969" actId="47"/>
        <pc:sldMkLst>
          <pc:docMk/>
          <pc:sldMk cId="0" sldId="302"/>
        </pc:sldMkLst>
      </pc:sldChg>
      <pc:sldChg chg="del">
        <pc:chgData name="Noufal Aji Prasetyo" userId="c3eb02cf64329863" providerId="LiveId" clId="{6F3E6B11-5C43-4EB1-BA9E-5E465392A0A1}" dt="2023-12-05T04:39:14.600" v="970" actId="47"/>
        <pc:sldMkLst>
          <pc:docMk/>
          <pc:sldMk cId="0" sldId="303"/>
        </pc:sldMkLst>
      </pc:sldChg>
      <pc:sldChg chg="del">
        <pc:chgData name="Noufal Aji Prasetyo" userId="c3eb02cf64329863" providerId="LiveId" clId="{6F3E6B11-5C43-4EB1-BA9E-5E465392A0A1}" dt="2023-12-05T04:39:14.919" v="971" actId="47"/>
        <pc:sldMkLst>
          <pc:docMk/>
          <pc:sldMk cId="0" sldId="304"/>
        </pc:sldMkLst>
      </pc:sldChg>
      <pc:sldChg chg="del">
        <pc:chgData name="Noufal Aji Prasetyo" userId="c3eb02cf64329863" providerId="LiveId" clId="{6F3E6B11-5C43-4EB1-BA9E-5E465392A0A1}" dt="2023-12-05T04:39:15.270" v="972" actId="47"/>
        <pc:sldMkLst>
          <pc:docMk/>
          <pc:sldMk cId="0" sldId="305"/>
        </pc:sldMkLst>
      </pc:sldChg>
      <pc:sldChg chg="del">
        <pc:chgData name="Noufal Aji Prasetyo" userId="c3eb02cf64329863" providerId="LiveId" clId="{6F3E6B11-5C43-4EB1-BA9E-5E465392A0A1}" dt="2023-12-05T04:39:15.622" v="973" actId="47"/>
        <pc:sldMkLst>
          <pc:docMk/>
          <pc:sldMk cId="0" sldId="306"/>
        </pc:sldMkLst>
      </pc:sldChg>
      <pc:sldChg chg="del">
        <pc:chgData name="Noufal Aji Prasetyo" userId="c3eb02cf64329863" providerId="LiveId" clId="{6F3E6B11-5C43-4EB1-BA9E-5E465392A0A1}" dt="2023-12-05T04:39:15.929" v="974" actId="47"/>
        <pc:sldMkLst>
          <pc:docMk/>
          <pc:sldMk cId="0" sldId="307"/>
        </pc:sldMkLst>
      </pc:sldChg>
      <pc:sldChg chg="del">
        <pc:chgData name="Noufal Aji Prasetyo" userId="c3eb02cf64329863" providerId="LiveId" clId="{6F3E6B11-5C43-4EB1-BA9E-5E465392A0A1}" dt="2023-12-05T04:39:16.304" v="975" actId="47"/>
        <pc:sldMkLst>
          <pc:docMk/>
          <pc:sldMk cId="0" sldId="308"/>
        </pc:sldMkLst>
      </pc:sldChg>
      <pc:sldChg chg="del">
        <pc:chgData name="Noufal Aji Prasetyo" userId="c3eb02cf64329863" providerId="LiveId" clId="{6F3E6B11-5C43-4EB1-BA9E-5E465392A0A1}" dt="2023-12-05T04:39:16.868" v="976" actId="47"/>
        <pc:sldMkLst>
          <pc:docMk/>
          <pc:sldMk cId="0" sldId="309"/>
        </pc:sldMkLst>
      </pc:sldChg>
      <pc:sldChg chg="del">
        <pc:chgData name="Noufal Aji Prasetyo" userId="c3eb02cf64329863" providerId="LiveId" clId="{6F3E6B11-5C43-4EB1-BA9E-5E465392A0A1}" dt="2023-12-05T04:39:17.271" v="977" actId="47"/>
        <pc:sldMkLst>
          <pc:docMk/>
          <pc:sldMk cId="0" sldId="310"/>
        </pc:sldMkLst>
      </pc:sldChg>
      <pc:sldChg chg="add del">
        <pc:chgData name="Noufal Aji Prasetyo" userId="c3eb02cf64329863" providerId="LiveId" clId="{6F3E6B11-5C43-4EB1-BA9E-5E465392A0A1}" dt="2023-12-05T04:38:58.999" v="930" actId="47"/>
        <pc:sldMkLst>
          <pc:docMk/>
          <pc:sldMk cId="1806336923" sldId="311"/>
        </pc:sldMkLst>
      </pc:sldChg>
      <pc:sldChg chg="addSp delSp modSp add del mod ord">
        <pc:chgData name="Noufal Aji Prasetyo" userId="c3eb02cf64329863" providerId="LiveId" clId="{6F3E6B11-5C43-4EB1-BA9E-5E465392A0A1}" dt="2023-12-05T04:18:13.755" v="814" actId="47"/>
        <pc:sldMkLst>
          <pc:docMk/>
          <pc:sldMk cId="824199658" sldId="312"/>
        </pc:sldMkLst>
        <pc:spChg chg="add del mod">
          <ac:chgData name="Noufal Aji Prasetyo" userId="c3eb02cf64329863" providerId="LiveId" clId="{6F3E6B11-5C43-4EB1-BA9E-5E465392A0A1}" dt="2023-12-05T04:01:21.251" v="709" actId="478"/>
          <ac:spMkLst>
            <pc:docMk/>
            <pc:sldMk cId="824199658" sldId="312"/>
            <ac:spMk id="3" creationId="{43F6CA90-C5BF-4000-8386-67ED595F52D0}"/>
          </ac:spMkLst>
        </pc:spChg>
        <pc:spChg chg="add del mod">
          <ac:chgData name="Noufal Aji Prasetyo" userId="c3eb02cf64329863" providerId="LiveId" clId="{6F3E6B11-5C43-4EB1-BA9E-5E465392A0A1}" dt="2023-12-05T04:05:12.443" v="721" actId="478"/>
          <ac:spMkLst>
            <pc:docMk/>
            <pc:sldMk cId="824199658" sldId="312"/>
            <ac:spMk id="9" creationId="{0031FA0B-2EB2-4614-B868-367F424A9211}"/>
          </ac:spMkLst>
        </pc:spChg>
        <pc:spChg chg="add del mod">
          <ac:chgData name="Noufal Aji Prasetyo" userId="c3eb02cf64329863" providerId="LiveId" clId="{6F3E6B11-5C43-4EB1-BA9E-5E465392A0A1}" dt="2023-12-05T04:10:35.269" v="742" actId="22"/>
          <ac:spMkLst>
            <pc:docMk/>
            <pc:sldMk cId="824199658" sldId="312"/>
            <ac:spMk id="32" creationId="{73305358-E55D-4579-802C-84287E2C73AB}"/>
          </ac:spMkLst>
        </pc:spChg>
        <pc:spChg chg="add mod">
          <ac:chgData name="Noufal Aji Prasetyo" userId="c3eb02cf64329863" providerId="LiveId" clId="{6F3E6B11-5C43-4EB1-BA9E-5E465392A0A1}" dt="2023-12-05T04:17:11.009" v="801"/>
          <ac:spMkLst>
            <pc:docMk/>
            <pc:sldMk cId="824199658" sldId="312"/>
            <ac:spMk id="33" creationId="{8AF18BBD-130F-48B5-A072-475CEC6446D0}"/>
          </ac:spMkLst>
        </pc:spChg>
        <pc:spChg chg="add del mod">
          <ac:chgData name="Noufal Aji Prasetyo" userId="c3eb02cf64329863" providerId="LiveId" clId="{6F3E6B11-5C43-4EB1-BA9E-5E465392A0A1}" dt="2023-12-05T04:17:32.875" v="806" actId="478"/>
          <ac:spMkLst>
            <pc:docMk/>
            <pc:sldMk cId="824199658" sldId="312"/>
            <ac:spMk id="35" creationId="{9FE7AAF6-ABD1-4BAD-9566-8EF922F4F620}"/>
          </ac:spMkLst>
        </pc:spChg>
        <pc:spChg chg="del mod">
          <ac:chgData name="Noufal Aji Prasetyo" userId="c3eb02cf64329863" providerId="LiveId" clId="{6F3E6B11-5C43-4EB1-BA9E-5E465392A0A1}" dt="2023-12-05T04:05:10.091" v="720" actId="478"/>
          <ac:spMkLst>
            <pc:docMk/>
            <pc:sldMk cId="824199658" sldId="312"/>
            <ac:spMk id="406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5T04:04:40.149" v="716" actId="255"/>
          <ac:spMkLst>
            <pc:docMk/>
            <pc:sldMk cId="824199658" sldId="312"/>
            <ac:spMk id="407" creationId="{00000000-0000-0000-0000-000000000000}"/>
          </ac:spMkLst>
        </pc:spChg>
        <pc:spChg chg="del">
          <ac:chgData name="Noufal Aji Prasetyo" userId="c3eb02cf64329863" providerId="LiveId" clId="{6F3E6B11-5C43-4EB1-BA9E-5E465392A0A1}" dt="2023-12-05T04:01:14.882" v="708" actId="478"/>
          <ac:spMkLst>
            <pc:docMk/>
            <pc:sldMk cId="824199658" sldId="312"/>
            <ac:spMk id="408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5T04:04:56.429" v="719" actId="1076"/>
          <ac:spMkLst>
            <pc:docMk/>
            <pc:sldMk cId="824199658" sldId="312"/>
            <ac:spMk id="409" creationId="{00000000-0000-0000-0000-000000000000}"/>
          </ac:spMkLst>
        </pc:spChg>
        <pc:spChg chg="del">
          <ac:chgData name="Noufal Aji Prasetyo" userId="c3eb02cf64329863" providerId="LiveId" clId="{6F3E6B11-5C43-4EB1-BA9E-5E465392A0A1}" dt="2023-12-05T04:01:04.383" v="706" actId="478"/>
          <ac:spMkLst>
            <pc:docMk/>
            <pc:sldMk cId="824199658" sldId="312"/>
            <ac:spMk id="412" creationId="{00000000-0000-0000-0000-000000000000}"/>
          </ac:spMkLst>
        </pc:spChg>
        <pc:picChg chg="add del mod">
          <ac:chgData name="Noufal Aji Prasetyo" userId="c3eb02cf64329863" providerId="LiveId" clId="{6F3E6B11-5C43-4EB1-BA9E-5E465392A0A1}" dt="2023-12-05T04:04:02.854" v="713" actId="478"/>
          <ac:picMkLst>
            <pc:docMk/>
            <pc:sldMk cId="824199658" sldId="312"/>
            <ac:picMk id="5" creationId="{BB7C575C-3BAE-48A9-8717-1B9E3A421B1C}"/>
          </ac:picMkLst>
        </pc:picChg>
        <pc:picChg chg="add mod">
          <ac:chgData name="Noufal Aji Prasetyo" userId="c3eb02cf64329863" providerId="LiveId" clId="{6F3E6B11-5C43-4EB1-BA9E-5E465392A0A1}" dt="2023-12-05T04:17:37.993" v="807" actId="1076"/>
          <ac:picMkLst>
            <pc:docMk/>
            <pc:sldMk cId="824199658" sldId="312"/>
            <ac:picMk id="7" creationId="{8E712D72-EF59-4022-9F9C-644752EC56AF}"/>
          </ac:picMkLst>
        </pc:picChg>
      </pc:sldChg>
      <pc:sldChg chg="addSp delSp modSp add del mod">
        <pc:chgData name="Noufal Aji Prasetyo" userId="c3eb02cf64329863" providerId="LiveId" clId="{6F3E6B11-5C43-4EB1-BA9E-5E465392A0A1}" dt="2023-12-05T11:31:07.629" v="1574" actId="47"/>
        <pc:sldMkLst>
          <pc:docMk/>
          <pc:sldMk cId="2955368458" sldId="313"/>
        </pc:sldMkLst>
        <pc:spChg chg="add del mod">
          <ac:chgData name="Noufal Aji Prasetyo" userId="c3eb02cf64329863" providerId="LiveId" clId="{6F3E6B11-5C43-4EB1-BA9E-5E465392A0A1}" dt="2023-12-05T04:13:16.028" v="763" actId="478"/>
          <ac:spMkLst>
            <pc:docMk/>
            <pc:sldMk cId="2955368458" sldId="313"/>
            <ac:spMk id="25" creationId="{F79C4541-EB4E-4FDF-8AEA-38995AD9D0DB}"/>
          </ac:spMkLst>
        </pc:spChg>
        <pc:spChg chg="add mod">
          <ac:chgData name="Noufal Aji Prasetyo" userId="c3eb02cf64329863" providerId="LiveId" clId="{6F3E6B11-5C43-4EB1-BA9E-5E465392A0A1}" dt="2023-12-05T11:27:51.418" v="1525" actId="1076"/>
          <ac:spMkLst>
            <pc:docMk/>
            <pc:sldMk cId="2955368458" sldId="313"/>
            <ac:spMk id="26" creationId="{279CA089-BA91-47BD-AC86-89E439309446}"/>
          </ac:spMkLst>
        </pc:spChg>
        <pc:spChg chg="add mod">
          <ac:chgData name="Noufal Aji Prasetyo" userId="c3eb02cf64329863" providerId="LiveId" clId="{6F3E6B11-5C43-4EB1-BA9E-5E465392A0A1}" dt="2023-12-05T11:28:08.793" v="1538" actId="1035"/>
          <ac:spMkLst>
            <pc:docMk/>
            <pc:sldMk cId="2955368458" sldId="313"/>
            <ac:spMk id="27" creationId="{0231DD16-D926-480D-AF08-4BBCA751EAD3}"/>
          </ac:spMkLst>
        </pc:spChg>
        <pc:spChg chg="add mod">
          <ac:chgData name="Noufal Aji Prasetyo" userId="c3eb02cf64329863" providerId="LiveId" clId="{6F3E6B11-5C43-4EB1-BA9E-5E465392A0A1}" dt="2023-12-05T11:28:18.198" v="1563" actId="1035"/>
          <ac:spMkLst>
            <pc:docMk/>
            <pc:sldMk cId="2955368458" sldId="313"/>
            <ac:spMk id="28" creationId="{2C01EC85-675A-4168-905B-9C3B6F1FF1EB}"/>
          </ac:spMkLst>
        </pc:spChg>
        <pc:spChg chg="mod">
          <ac:chgData name="Noufal Aji Prasetyo" userId="c3eb02cf64329863" providerId="LiveId" clId="{6F3E6B11-5C43-4EB1-BA9E-5E465392A0A1}" dt="2023-12-05T04:15:36.088" v="796" actId="20577"/>
          <ac:spMkLst>
            <pc:docMk/>
            <pc:sldMk cId="2955368458" sldId="313"/>
            <ac:spMk id="407" creationId="{00000000-0000-0000-0000-000000000000}"/>
          </ac:spMkLst>
        </pc:spChg>
        <pc:picChg chg="add mod">
          <ac:chgData name="Noufal Aji Prasetyo" userId="c3eb02cf64329863" providerId="LiveId" clId="{6F3E6B11-5C43-4EB1-BA9E-5E465392A0A1}" dt="2023-12-05T04:11:53.839" v="751" actId="14100"/>
          <ac:picMkLst>
            <pc:docMk/>
            <pc:sldMk cId="2955368458" sldId="313"/>
            <ac:picMk id="3" creationId="{A3AE8C7A-81A5-4779-9D18-B096157A1987}"/>
          </ac:picMkLst>
        </pc:picChg>
        <pc:picChg chg="add del">
          <ac:chgData name="Noufal Aji Prasetyo" userId="c3eb02cf64329863" providerId="LiveId" clId="{6F3E6B11-5C43-4EB1-BA9E-5E465392A0A1}" dt="2023-12-05T04:12:30.202" v="755" actId="22"/>
          <ac:picMkLst>
            <pc:docMk/>
            <pc:sldMk cId="2955368458" sldId="313"/>
            <ac:picMk id="5" creationId="{A91ACE35-E4DC-407B-B8FC-20BFA2ABCDD4}"/>
          </ac:picMkLst>
        </pc:picChg>
        <pc:picChg chg="del">
          <ac:chgData name="Noufal Aji Prasetyo" userId="c3eb02cf64329863" providerId="LiveId" clId="{6F3E6B11-5C43-4EB1-BA9E-5E465392A0A1}" dt="2023-12-05T04:11:38.200" v="748" actId="478"/>
          <ac:picMkLst>
            <pc:docMk/>
            <pc:sldMk cId="2955368458" sldId="313"/>
            <ac:picMk id="7" creationId="{8E712D72-EF59-4022-9F9C-644752EC56AF}"/>
          </ac:picMkLst>
        </pc:picChg>
        <pc:picChg chg="add del mod">
          <ac:chgData name="Noufal Aji Prasetyo" userId="c3eb02cf64329863" providerId="LiveId" clId="{6F3E6B11-5C43-4EB1-BA9E-5E465392A0A1}" dt="2023-12-05T04:19:56.111" v="816"/>
          <ac:picMkLst>
            <pc:docMk/>
            <pc:sldMk cId="2955368458" sldId="313"/>
            <ac:picMk id="29" creationId="{A5EDF383-CDC1-4987-94E1-031FB21BBFC7}"/>
          </ac:picMkLst>
        </pc:picChg>
      </pc:sldChg>
      <pc:sldChg chg="modSp add del mod">
        <pc:chgData name="Noufal Aji Prasetyo" userId="c3eb02cf64329863" providerId="LiveId" clId="{6F3E6B11-5C43-4EB1-BA9E-5E465392A0A1}" dt="2023-12-05T04:38:52.400" v="924" actId="47"/>
        <pc:sldMkLst>
          <pc:docMk/>
          <pc:sldMk cId="2988395397" sldId="314"/>
        </pc:sldMkLst>
        <pc:spChg chg="mod">
          <ac:chgData name="Noufal Aji Prasetyo" userId="c3eb02cf64329863" providerId="LiveId" clId="{6F3E6B11-5C43-4EB1-BA9E-5E465392A0A1}" dt="2023-12-05T04:12:07.880" v="753" actId="20577"/>
          <ac:spMkLst>
            <pc:docMk/>
            <pc:sldMk cId="2988395397" sldId="314"/>
            <ac:spMk id="407" creationId="{00000000-0000-0000-0000-000000000000}"/>
          </ac:spMkLst>
        </pc:spChg>
      </pc:sldChg>
      <pc:sldChg chg="add del">
        <pc:chgData name="Noufal Aji Prasetyo" userId="c3eb02cf64329863" providerId="LiveId" clId="{6F3E6B11-5C43-4EB1-BA9E-5E465392A0A1}" dt="2023-12-05T04:38:53.494" v="925" actId="47"/>
        <pc:sldMkLst>
          <pc:docMk/>
          <pc:sldMk cId="298154285" sldId="315"/>
        </pc:sldMkLst>
      </pc:sldChg>
      <pc:sldChg chg="addSp delSp modSp add del mod">
        <pc:chgData name="Noufal Aji Prasetyo" userId="c3eb02cf64329863" providerId="LiveId" clId="{6F3E6B11-5C43-4EB1-BA9E-5E465392A0A1}" dt="2023-12-05T11:28:48.946" v="1564" actId="47"/>
        <pc:sldMkLst>
          <pc:docMk/>
          <pc:sldMk cId="2687419078" sldId="316"/>
        </pc:sldMkLst>
        <pc:spChg chg="mod">
          <ac:chgData name="Noufal Aji Prasetyo" userId="c3eb02cf64329863" providerId="LiveId" clId="{6F3E6B11-5C43-4EB1-BA9E-5E465392A0A1}" dt="2023-12-05T04:17:52.079" v="810" actId="20577"/>
          <ac:spMkLst>
            <pc:docMk/>
            <pc:sldMk cId="2687419078" sldId="316"/>
            <ac:spMk id="407" creationId="{00000000-0000-0000-0000-000000000000}"/>
          </ac:spMkLst>
        </pc:spChg>
        <pc:picChg chg="del">
          <ac:chgData name="Noufal Aji Prasetyo" userId="c3eb02cf64329863" providerId="LiveId" clId="{6F3E6B11-5C43-4EB1-BA9E-5E465392A0A1}" dt="2023-12-05T04:17:54.248" v="811" actId="478"/>
          <ac:picMkLst>
            <pc:docMk/>
            <pc:sldMk cId="2687419078" sldId="316"/>
            <ac:picMk id="3" creationId="{A3AE8C7A-81A5-4779-9D18-B096157A1987}"/>
          </ac:picMkLst>
        </pc:picChg>
        <pc:picChg chg="add mod">
          <ac:chgData name="Noufal Aji Prasetyo" userId="c3eb02cf64329863" providerId="LiveId" clId="{6F3E6B11-5C43-4EB1-BA9E-5E465392A0A1}" dt="2023-12-05T04:18:09.660" v="813" actId="1076"/>
          <ac:picMkLst>
            <pc:docMk/>
            <pc:sldMk cId="2687419078" sldId="316"/>
            <ac:picMk id="24" creationId="{8D829245-1B74-4BD9-995B-86C1D6BBFA19}"/>
          </ac:picMkLst>
        </pc:picChg>
      </pc:sldChg>
      <pc:sldChg chg="addSp delSp modSp add mod modTransition">
        <pc:chgData name="Noufal Aji Prasetyo" userId="c3eb02cf64329863" providerId="LiveId" clId="{6F3E6B11-5C43-4EB1-BA9E-5E465392A0A1}" dt="2023-12-05T11:47:30.978" v="1811" actId="478"/>
        <pc:sldMkLst>
          <pc:docMk/>
          <pc:sldMk cId="1082130809" sldId="317"/>
        </pc:sldMkLst>
        <pc:spChg chg="mod">
          <ac:chgData name="Noufal Aji Prasetyo" userId="c3eb02cf64329863" providerId="LiveId" clId="{6F3E6B11-5C43-4EB1-BA9E-5E465392A0A1}" dt="2023-12-05T04:27:12.836" v="840" actId="20577"/>
          <ac:spMkLst>
            <pc:docMk/>
            <pc:sldMk cId="1082130809" sldId="317"/>
            <ac:spMk id="26" creationId="{279CA089-BA91-47BD-AC86-89E439309446}"/>
          </ac:spMkLst>
        </pc:spChg>
        <pc:spChg chg="mod">
          <ac:chgData name="Noufal Aji Prasetyo" userId="c3eb02cf64329863" providerId="LiveId" clId="{6F3E6B11-5C43-4EB1-BA9E-5E465392A0A1}" dt="2023-12-05T04:27:22.962" v="841" actId="1076"/>
          <ac:spMkLst>
            <pc:docMk/>
            <pc:sldMk cId="1082130809" sldId="317"/>
            <ac:spMk id="27" creationId="{0231DD16-D926-480D-AF08-4BBCA751EAD3}"/>
          </ac:spMkLst>
        </pc:spChg>
        <pc:spChg chg="mod">
          <ac:chgData name="Noufal Aji Prasetyo" userId="c3eb02cf64329863" providerId="LiveId" clId="{6F3E6B11-5C43-4EB1-BA9E-5E465392A0A1}" dt="2023-12-05T04:27:27.547" v="842" actId="1076"/>
          <ac:spMkLst>
            <pc:docMk/>
            <pc:sldMk cId="1082130809" sldId="317"/>
            <ac:spMk id="28" creationId="{2C01EC85-675A-4168-905B-9C3B6F1FF1EB}"/>
          </ac:spMkLst>
        </pc:spChg>
        <pc:spChg chg="mod">
          <ac:chgData name="Noufal Aji Prasetyo" userId="c3eb02cf64329863" providerId="LiveId" clId="{6F3E6B11-5C43-4EB1-BA9E-5E465392A0A1}" dt="2023-12-05T11:33:25.475" v="1708" actId="20577"/>
          <ac:spMkLst>
            <pc:docMk/>
            <pc:sldMk cId="1082130809" sldId="317"/>
            <ac:spMk id="407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5T04:28:31.976" v="853" actId="1076"/>
          <ac:spMkLst>
            <pc:docMk/>
            <pc:sldMk cId="1082130809" sldId="317"/>
            <ac:spMk id="410" creationId="{00000000-0000-0000-0000-000000000000}"/>
          </ac:spMkLst>
        </pc:spChg>
        <pc:grpChg chg="mod">
          <ac:chgData name="Noufal Aji Prasetyo" userId="c3eb02cf64329863" providerId="LiveId" clId="{6F3E6B11-5C43-4EB1-BA9E-5E465392A0A1}" dt="2023-12-05T11:47:27.304" v="1810" actId="1076"/>
          <ac:grpSpMkLst>
            <pc:docMk/>
            <pc:sldMk cId="1082130809" sldId="317"/>
            <ac:grpSpMk id="413" creationId="{00000000-0000-0000-0000-000000000000}"/>
          </ac:grpSpMkLst>
        </pc:grpChg>
        <pc:picChg chg="del">
          <ac:chgData name="Noufal Aji Prasetyo" userId="c3eb02cf64329863" providerId="LiveId" clId="{6F3E6B11-5C43-4EB1-BA9E-5E465392A0A1}" dt="2023-12-05T04:27:44.179" v="845" actId="478"/>
          <ac:picMkLst>
            <pc:docMk/>
            <pc:sldMk cId="1082130809" sldId="317"/>
            <ac:picMk id="3" creationId="{A3AE8C7A-81A5-4779-9D18-B096157A1987}"/>
          </ac:picMkLst>
        </pc:picChg>
        <pc:picChg chg="add del mod">
          <ac:chgData name="Noufal Aji Prasetyo" userId="c3eb02cf64329863" providerId="LiveId" clId="{6F3E6B11-5C43-4EB1-BA9E-5E465392A0A1}" dt="2023-12-05T11:26:11.372" v="1504" actId="478"/>
          <ac:picMkLst>
            <pc:docMk/>
            <pc:sldMk cId="1082130809" sldId="317"/>
            <ac:picMk id="4" creationId="{BF9A624E-5135-42EE-8B6F-73C0C009ABF9}"/>
          </ac:picMkLst>
        </pc:picChg>
        <pc:picChg chg="add mod">
          <ac:chgData name="Noufal Aji Prasetyo" userId="c3eb02cf64329863" providerId="LiveId" clId="{6F3E6B11-5C43-4EB1-BA9E-5E465392A0A1}" dt="2023-12-05T11:27:06.463" v="1520" actId="1440"/>
          <ac:picMkLst>
            <pc:docMk/>
            <pc:sldMk cId="1082130809" sldId="317"/>
            <ac:picMk id="6" creationId="{1E9E2E4E-661E-4938-BEDC-87C9895A82C1}"/>
          </ac:picMkLst>
        </pc:picChg>
        <pc:picChg chg="add del mod">
          <ac:chgData name="Noufal Aji Prasetyo" userId="c3eb02cf64329863" providerId="LiveId" clId="{6F3E6B11-5C43-4EB1-BA9E-5E465392A0A1}" dt="2023-12-05T11:47:30.978" v="1811" actId="478"/>
          <ac:picMkLst>
            <pc:docMk/>
            <pc:sldMk cId="1082130809" sldId="317"/>
            <ac:picMk id="29" creationId="{C38BC041-D60E-465A-86B2-89BE8854FB6E}"/>
          </ac:picMkLst>
        </pc:picChg>
      </pc:sldChg>
      <pc:sldChg chg="addSp delSp modSp add mod modTransition">
        <pc:chgData name="Noufal Aji Prasetyo" userId="c3eb02cf64329863" providerId="LiveId" clId="{6F3E6B11-5C43-4EB1-BA9E-5E465392A0A1}" dt="2023-12-05T12:06:33.968" v="2527" actId="1076"/>
        <pc:sldMkLst>
          <pc:docMk/>
          <pc:sldMk cId="2132591427" sldId="318"/>
        </pc:sldMkLst>
        <pc:spChg chg="mod">
          <ac:chgData name="Noufal Aji Prasetyo" userId="c3eb02cf64329863" providerId="LiveId" clId="{6F3E6B11-5C43-4EB1-BA9E-5E465392A0A1}" dt="2023-12-05T11:32:13.695" v="1575" actId="1076"/>
          <ac:spMkLst>
            <pc:docMk/>
            <pc:sldMk cId="2132591427" sldId="318"/>
            <ac:spMk id="26" creationId="{279CA089-BA91-47BD-AC86-89E439309446}"/>
          </ac:spMkLst>
        </pc:spChg>
        <pc:spChg chg="mod">
          <ac:chgData name="Noufal Aji Prasetyo" userId="c3eb02cf64329863" providerId="LiveId" clId="{6F3E6B11-5C43-4EB1-BA9E-5E465392A0A1}" dt="2023-12-05T11:32:31.046" v="1632" actId="1038"/>
          <ac:spMkLst>
            <pc:docMk/>
            <pc:sldMk cId="2132591427" sldId="318"/>
            <ac:spMk id="27" creationId="{0231DD16-D926-480D-AF08-4BBCA751EAD3}"/>
          </ac:spMkLst>
        </pc:spChg>
        <pc:spChg chg="mod">
          <ac:chgData name="Noufal Aji Prasetyo" userId="c3eb02cf64329863" providerId="LiveId" clId="{6F3E6B11-5C43-4EB1-BA9E-5E465392A0A1}" dt="2023-12-05T11:32:18.337" v="1598" actId="1037"/>
          <ac:spMkLst>
            <pc:docMk/>
            <pc:sldMk cId="2132591427" sldId="318"/>
            <ac:spMk id="28" creationId="{2C01EC85-675A-4168-905B-9C3B6F1FF1EB}"/>
          </ac:spMkLst>
        </pc:spChg>
        <pc:spChg chg="add mod">
          <ac:chgData name="Noufal Aji Prasetyo" userId="c3eb02cf64329863" providerId="LiveId" clId="{6F3E6B11-5C43-4EB1-BA9E-5E465392A0A1}" dt="2023-12-05T12:05:30.816" v="2514" actId="1076"/>
          <ac:spMkLst>
            <pc:docMk/>
            <pc:sldMk cId="2132591427" sldId="318"/>
            <ac:spMk id="29" creationId="{FD292256-6584-42AE-9830-5702DE106D1F}"/>
          </ac:spMkLst>
        </pc:spChg>
        <pc:spChg chg="add mod">
          <ac:chgData name="Noufal Aji Prasetyo" userId="c3eb02cf64329863" providerId="LiveId" clId="{6F3E6B11-5C43-4EB1-BA9E-5E465392A0A1}" dt="2023-12-05T12:05:26.765" v="2512" actId="1076"/>
          <ac:spMkLst>
            <pc:docMk/>
            <pc:sldMk cId="2132591427" sldId="318"/>
            <ac:spMk id="30" creationId="{ABC955A3-F5E6-4D3C-8697-B345E88D17D4}"/>
          </ac:spMkLst>
        </pc:spChg>
        <pc:spChg chg="add mod">
          <ac:chgData name="Noufal Aji Prasetyo" userId="c3eb02cf64329863" providerId="LiveId" clId="{6F3E6B11-5C43-4EB1-BA9E-5E465392A0A1}" dt="2023-12-05T12:05:48.293" v="2519" actId="1076"/>
          <ac:spMkLst>
            <pc:docMk/>
            <pc:sldMk cId="2132591427" sldId="318"/>
            <ac:spMk id="31" creationId="{39ED044F-C860-43A9-8930-BFC29539B101}"/>
          </ac:spMkLst>
        </pc:spChg>
        <pc:spChg chg="add del mod">
          <ac:chgData name="Noufal Aji Prasetyo" userId="c3eb02cf64329863" providerId="LiveId" clId="{6F3E6B11-5C43-4EB1-BA9E-5E465392A0A1}" dt="2023-12-05T12:05:51.907" v="2521"/>
          <ac:spMkLst>
            <pc:docMk/>
            <pc:sldMk cId="2132591427" sldId="318"/>
            <ac:spMk id="32" creationId="{A6D08870-3E4E-4DB9-9174-35A2137402F4}"/>
          </ac:spMkLst>
        </pc:spChg>
        <pc:spChg chg="add del mod">
          <ac:chgData name="Noufal Aji Prasetyo" userId="c3eb02cf64329863" providerId="LiveId" clId="{6F3E6B11-5C43-4EB1-BA9E-5E465392A0A1}" dt="2023-12-05T12:06:05.172" v="2525" actId="478"/>
          <ac:spMkLst>
            <pc:docMk/>
            <pc:sldMk cId="2132591427" sldId="318"/>
            <ac:spMk id="33" creationId="{8B3CCFB3-8084-4FDA-8DBE-25CDE621EC23}"/>
          </ac:spMkLst>
        </pc:spChg>
        <pc:spChg chg="add mod">
          <ac:chgData name="Noufal Aji Prasetyo" userId="c3eb02cf64329863" providerId="LiveId" clId="{6F3E6B11-5C43-4EB1-BA9E-5E465392A0A1}" dt="2023-12-05T12:06:33.968" v="2527" actId="1076"/>
          <ac:spMkLst>
            <pc:docMk/>
            <pc:sldMk cId="2132591427" sldId="318"/>
            <ac:spMk id="34" creationId="{28196D32-27EA-4003-846A-1193D8BD9973}"/>
          </ac:spMkLst>
        </pc:spChg>
        <pc:spChg chg="add mod">
          <ac:chgData name="Noufal Aji Prasetyo" userId="c3eb02cf64329863" providerId="LiveId" clId="{6F3E6B11-5C43-4EB1-BA9E-5E465392A0A1}" dt="2023-12-05T12:06:30.737" v="2526"/>
          <ac:spMkLst>
            <pc:docMk/>
            <pc:sldMk cId="2132591427" sldId="318"/>
            <ac:spMk id="35" creationId="{A530CCBB-C167-4591-A10B-E8196490D282}"/>
          </ac:spMkLst>
        </pc:spChg>
        <pc:spChg chg="mod">
          <ac:chgData name="Noufal Aji Prasetyo" userId="c3eb02cf64329863" providerId="LiveId" clId="{6F3E6B11-5C43-4EB1-BA9E-5E465392A0A1}" dt="2023-12-05T11:33:30.346" v="1710" actId="20577"/>
          <ac:spMkLst>
            <pc:docMk/>
            <pc:sldMk cId="2132591427" sldId="318"/>
            <ac:spMk id="407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5T12:05:36.899" v="2515" actId="1076"/>
          <ac:spMkLst>
            <pc:docMk/>
            <pc:sldMk cId="2132591427" sldId="318"/>
            <ac:spMk id="409" creationId="{00000000-0000-0000-0000-000000000000}"/>
          </ac:spMkLst>
        </pc:spChg>
        <pc:picChg chg="del">
          <ac:chgData name="Noufal Aji Prasetyo" userId="c3eb02cf64329863" providerId="LiveId" clId="{6F3E6B11-5C43-4EB1-BA9E-5E465392A0A1}" dt="2023-12-05T04:30:52.713" v="874" actId="478"/>
          <ac:picMkLst>
            <pc:docMk/>
            <pc:sldMk cId="2132591427" sldId="318"/>
            <ac:picMk id="3" creationId="{A3AE8C7A-81A5-4779-9D18-B096157A1987}"/>
          </ac:picMkLst>
        </pc:picChg>
        <pc:picChg chg="add mod">
          <ac:chgData name="Noufal Aji Prasetyo" userId="c3eb02cf64329863" providerId="LiveId" clId="{6F3E6B11-5C43-4EB1-BA9E-5E465392A0A1}" dt="2023-12-05T11:45:24.932" v="1797" actId="688"/>
          <ac:picMkLst>
            <pc:docMk/>
            <pc:sldMk cId="2132591427" sldId="318"/>
            <ac:picMk id="4" creationId="{F20F0650-A67D-4F33-90BE-68E2A4351858}"/>
          </ac:picMkLst>
        </pc:picChg>
      </pc:sldChg>
      <pc:sldChg chg="addSp delSp modSp add mod modTransition">
        <pc:chgData name="Noufal Aji Prasetyo" userId="c3eb02cf64329863" providerId="LiveId" clId="{6F3E6B11-5C43-4EB1-BA9E-5E465392A0A1}" dt="2023-12-06T01:09:00.618" v="3743" actId="1076"/>
        <pc:sldMkLst>
          <pc:docMk/>
          <pc:sldMk cId="1189140239" sldId="319"/>
        </pc:sldMkLst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24" creationId="{A890DD45-A9B1-48D4-89EA-F698DBBF62E0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25" creationId="{087A3865-ACB3-4DC1-AA42-56897DE42825}"/>
          </ac:spMkLst>
        </pc:spChg>
        <pc:spChg chg="mod">
          <ac:chgData name="Noufal Aji Prasetyo" userId="c3eb02cf64329863" providerId="LiveId" clId="{6F3E6B11-5C43-4EB1-BA9E-5E465392A0A1}" dt="2023-12-05T11:32:45.196" v="1646" actId="1076"/>
          <ac:spMkLst>
            <pc:docMk/>
            <pc:sldMk cId="1189140239" sldId="319"/>
            <ac:spMk id="26" creationId="{279CA089-BA91-47BD-AC86-89E439309446}"/>
          </ac:spMkLst>
        </pc:spChg>
        <pc:spChg chg="mod">
          <ac:chgData name="Noufal Aji Prasetyo" userId="c3eb02cf64329863" providerId="LiveId" clId="{6F3E6B11-5C43-4EB1-BA9E-5E465392A0A1}" dt="2023-12-05T11:33:03.189" v="1704" actId="1038"/>
          <ac:spMkLst>
            <pc:docMk/>
            <pc:sldMk cId="1189140239" sldId="319"/>
            <ac:spMk id="27" creationId="{0231DD16-D926-480D-AF08-4BBCA751EAD3}"/>
          </ac:spMkLst>
        </pc:spChg>
        <pc:spChg chg="mod">
          <ac:chgData name="Noufal Aji Prasetyo" userId="c3eb02cf64329863" providerId="LiveId" clId="{6F3E6B11-5C43-4EB1-BA9E-5E465392A0A1}" dt="2023-12-05T11:32:51.604" v="1670" actId="1035"/>
          <ac:spMkLst>
            <pc:docMk/>
            <pc:sldMk cId="1189140239" sldId="319"/>
            <ac:spMk id="28" creationId="{2C01EC85-675A-4168-905B-9C3B6F1FF1EB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29" creationId="{CB9FBCA9-DD99-49D7-925B-28111D376E75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0" creationId="{DA6A2D53-87B1-4D71-A119-CD84561590CB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1" creationId="{8DCE75F8-3FE8-4B4D-B4EF-045A3217BDFF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2" creationId="{FAD9425C-3A35-4B99-B393-DAE0880E65AC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3" creationId="{B16F5B78-4ABD-4E16-971C-6DC5B4F5F7C6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4" creationId="{753139AB-D1A5-47FF-8D19-AB60B223177F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5" creationId="{384C9632-4C98-4AAD-ADCB-6B4171E99D46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6" creationId="{069E1602-D57C-409F-838A-DA755FB662A6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7" creationId="{41420543-36A3-42EB-8DF0-4A7E9786DDB2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8" creationId="{0EE94A53-6E99-4EFA-B5E8-1063B9F40326}"/>
          </ac:spMkLst>
        </pc:spChg>
        <pc:spChg chg="mod">
          <ac:chgData name="Noufal Aji Prasetyo" userId="c3eb02cf64329863" providerId="LiveId" clId="{6F3E6B11-5C43-4EB1-BA9E-5E465392A0A1}" dt="2023-12-05T11:38:44.786" v="1766"/>
          <ac:spMkLst>
            <pc:docMk/>
            <pc:sldMk cId="1189140239" sldId="319"/>
            <ac:spMk id="39" creationId="{8A0DD2CF-021C-402D-A535-9AC07FA49094}"/>
          </ac:spMkLst>
        </pc:spChg>
        <pc:spChg chg="add mod">
          <ac:chgData name="Noufal Aji Prasetyo" userId="c3eb02cf64329863" providerId="LiveId" clId="{6F3E6B11-5C43-4EB1-BA9E-5E465392A0A1}" dt="2023-12-05T11:57:24.676" v="2348" actId="1035"/>
          <ac:spMkLst>
            <pc:docMk/>
            <pc:sldMk cId="1189140239" sldId="319"/>
            <ac:spMk id="41" creationId="{7FDB8632-30E0-473A-9A18-E8A749DA40DE}"/>
          </ac:spMkLst>
        </pc:spChg>
        <pc:spChg chg="add mod">
          <ac:chgData name="Noufal Aji Prasetyo" userId="c3eb02cf64329863" providerId="LiveId" clId="{6F3E6B11-5C43-4EB1-BA9E-5E465392A0A1}" dt="2023-12-05T11:52:22.817" v="2176" actId="1036"/>
          <ac:spMkLst>
            <pc:docMk/>
            <pc:sldMk cId="1189140239" sldId="319"/>
            <ac:spMk id="42" creationId="{CF0FE5D6-B99E-4A8D-BE8A-D094AFF40C86}"/>
          </ac:spMkLst>
        </pc:spChg>
        <pc:spChg chg="add mod">
          <ac:chgData name="Noufal Aji Prasetyo" userId="c3eb02cf64329863" providerId="LiveId" clId="{6F3E6B11-5C43-4EB1-BA9E-5E465392A0A1}" dt="2023-12-05T11:57:43.834" v="2351" actId="1076"/>
          <ac:spMkLst>
            <pc:docMk/>
            <pc:sldMk cId="1189140239" sldId="319"/>
            <ac:spMk id="44" creationId="{537A4081-4BC9-44A0-B693-E2639FB728AE}"/>
          </ac:spMkLst>
        </pc:spChg>
        <pc:spChg chg="add mod">
          <ac:chgData name="Noufal Aji Prasetyo" userId="c3eb02cf64329863" providerId="LiveId" clId="{6F3E6B11-5C43-4EB1-BA9E-5E465392A0A1}" dt="2023-12-05T11:57:32.326" v="2349" actId="1076"/>
          <ac:spMkLst>
            <pc:docMk/>
            <pc:sldMk cId="1189140239" sldId="319"/>
            <ac:spMk id="45" creationId="{3969A85C-F1BE-44C9-8EB7-9ED5F539FA00}"/>
          </ac:spMkLst>
        </pc:spChg>
        <pc:spChg chg="add mod">
          <ac:chgData name="Noufal Aji Prasetyo" userId="c3eb02cf64329863" providerId="LiveId" clId="{6F3E6B11-5C43-4EB1-BA9E-5E465392A0A1}" dt="2023-12-05T11:54:28.581" v="2234" actId="1076"/>
          <ac:spMkLst>
            <pc:docMk/>
            <pc:sldMk cId="1189140239" sldId="319"/>
            <ac:spMk id="46" creationId="{3CF8E1AC-0D23-4197-8FF2-679F7636C7E3}"/>
          </ac:spMkLst>
        </pc:spChg>
        <pc:spChg chg="add mod">
          <ac:chgData name="Noufal Aji Prasetyo" userId="c3eb02cf64329863" providerId="LiveId" clId="{6F3E6B11-5C43-4EB1-BA9E-5E465392A0A1}" dt="2023-12-05T11:57:14.342" v="2327" actId="1038"/>
          <ac:spMkLst>
            <pc:docMk/>
            <pc:sldMk cId="1189140239" sldId="319"/>
            <ac:spMk id="47" creationId="{D67B428D-A294-4E3F-B46B-CB33F6615B75}"/>
          </ac:spMkLst>
        </pc:spChg>
        <pc:spChg chg="add mod">
          <ac:chgData name="Noufal Aji Prasetyo" userId="c3eb02cf64329863" providerId="LiveId" clId="{6F3E6B11-5C43-4EB1-BA9E-5E465392A0A1}" dt="2023-12-05T11:57:47.419" v="2353" actId="20577"/>
          <ac:spMkLst>
            <pc:docMk/>
            <pc:sldMk cId="1189140239" sldId="319"/>
            <ac:spMk id="48" creationId="{C0A0EC52-F8A5-41AF-96A4-DE321087D026}"/>
          </ac:spMkLst>
        </pc:spChg>
        <pc:spChg chg="add mod">
          <ac:chgData name="Noufal Aji Prasetyo" userId="c3eb02cf64329863" providerId="LiveId" clId="{6F3E6B11-5C43-4EB1-BA9E-5E465392A0A1}" dt="2023-12-05T12:05:08.997" v="2508" actId="1076"/>
          <ac:spMkLst>
            <pc:docMk/>
            <pc:sldMk cId="1189140239" sldId="319"/>
            <ac:spMk id="49" creationId="{5380CDE8-9142-4330-BB06-8B54DFA0B6BA}"/>
          </ac:spMkLst>
        </pc:spChg>
        <pc:spChg chg="mod">
          <ac:chgData name="Noufal Aji Prasetyo" userId="c3eb02cf64329863" providerId="LiveId" clId="{6F3E6B11-5C43-4EB1-BA9E-5E465392A0A1}" dt="2023-12-05T11:52:39.517" v="2181" actId="1076"/>
          <ac:spMkLst>
            <pc:docMk/>
            <pc:sldMk cId="1189140239" sldId="319"/>
            <ac:spMk id="407" creationId="{00000000-0000-0000-0000-000000000000}"/>
          </ac:spMkLst>
        </pc:spChg>
        <pc:spChg chg="del mod">
          <ac:chgData name="Noufal Aji Prasetyo" userId="c3eb02cf64329863" providerId="LiveId" clId="{6F3E6B11-5C43-4EB1-BA9E-5E465392A0A1}" dt="2023-12-05T11:52:30.914" v="2179" actId="478"/>
          <ac:spMkLst>
            <pc:docMk/>
            <pc:sldMk cId="1189140239" sldId="319"/>
            <ac:spMk id="409" creationId="{00000000-0000-0000-0000-000000000000}"/>
          </ac:spMkLst>
        </pc:spChg>
        <pc:spChg chg="del mod">
          <ac:chgData name="Noufal Aji Prasetyo" userId="c3eb02cf64329863" providerId="LiveId" clId="{6F3E6B11-5C43-4EB1-BA9E-5E465392A0A1}" dt="2023-12-05T11:50:25.026" v="1818" actId="478"/>
          <ac:spMkLst>
            <pc:docMk/>
            <pc:sldMk cId="1189140239" sldId="319"/>
            <ac:spMk id="410" creationId="{00000000-0000-0000-0000-000000000000}"/>
          </ac:spMkLst>
        </pc:spChg>
        <pc:grpChg chg="add del mod">
          <ac:chgData name="Noufal Aji Prasetyo" userId="c3eb02cf64329863" providerId="LiveId" clId="{6F3E6B11-5C43-4EB1-BA9E-5E465392A0A1}" dt="2023-12-05T11:51:07.903" v="1917" actId="478"/>
          <ac:grpSpMkLst>
            <pc:docMk/>
            <pc:sldMk cId="1189140239" sldId="319"/>
            <ac:grpSpMk id="23" creationId="{7C954C87-2EBA-451B-8F5A-2C0B4FC3E4F1}"/>
          </ac:grpSpMkLst>
        </pc:grpChg>
        <pc:picChg chg="add del">
          <ac:chgData name="Noufal Aji Prasetyo" userId="c3eb02cf64329863" providerId="LiveId" clId="{6F3E6B11-5C43-4EB1-BA9E-5E465392A0A1}" dt="2023-12-05T11:48:58.166" v="1813" actId="478"/>
          <ac:picMkLst>
            <pc:docMk/>
            <pc:sldMk cId="1189140239" sldId="319"/>
            <ac:picMk id="3" creationId="{462D9E72-0EA6-453F-9641-9760E8B44A73}"/>
          </ac:picMkLst>
        </pc:picChg>
        <pc:picChg chg="add del mod">
          <ac:chgData name="Noufal Aji Prasetyo" userId="c3eb02cf64329863" providerId="LiveId" clId="{6F3E6B11-5C43-4EB1-BA9E-5E465392A0A1}" dt="2023-12-05T11:52:24.868" v="2177" actId="478"/>
          <ac:picMkLst>
            <pc:docMk/>
            <pc:sldMk cId="1189140239" sldId="319"/>
            <ac:picMk id="5" creationId="{DBEEDDED-2403-48EA-B105-C76BD9C55907}"/>
          </ac:picMkLst>
        </pc:picChg>
        <pc:picChg chg="add mod">
          <ac:chgData name="Noufal Aji Prasetyo" userId="c3eb02cf64329863" providerId="LiveId" clId="{6F3E6B11-5C43-4EB1-BA9E-5E465392A0A1}" dt="2023-12-05T11:55:29.609" v="2279" actId="1076"/>
          <ac:picMkLst>
            <pc:docMk/>
            <pc:sldMk cId="1189140239" sldId="319"/>
            <ac:picMk id="7" creationId="{320D1B1F-F00B-4559-B916-E4BF17D47A77}"/>
          </ac:picMkLst>
        </pc:picChg>
        <pc:picChg chg="add mod">
          <ac:chgData name="Noufal Aji Prasetyo" userId="c3eb02cf64329863" providerId="LiveId" clId="{6F3E6B11-5C43-4EB1-BA9E-5E465392A0A1}" dt="2023-12-05T11:56:47.888" v="2290" actId="14100"/>
          <ac:picMkLst>
            <pc:docMk/>
            <pc:sldMk cId="1189140239" sldId="319"/>
            <ac:picMk id="9" creationId="{4DC95E07-2C98-4934-8938-3E2480E33A97}"/>
          </ac:picMkLst>
        </pc:picChg>
        <pc:picChg chg="add mod">
          <ac:chgData name="Noufal Aji Prasetyo" userId="c3eb02cf64329863" providerId="LiveId" clId="{6F3E6B11-5C43-4EB1-BA9E-5E465392A0A1}" dt="2023-12-06T01:09:00.618" v="3743" actId="1076"/>
          <ac:picMkLst>
            <pc:docMk/>
            <pc:sldMk cId="1189140239" sldId="319"/>
            <ac:picMk id="43" creationId="{1D2D0AC7-5D60-417A-93DD-8DD1875C4BC3}"/>
          </ac:picMkLst>
        </pc:picChg>
      </pc:sldChg>
      <pc:sldChg chg="addSp delSp modSp add mod modTransition">
        <pc:chgData name="Noufal Aji Prasetyo" userId="c3eb02cf64329863" providerId="LiveId" clId="{6F3E6B11-5C43-4EB1-BA9E-5E465392A0A1}" dt="2023-12-05T11:40:49.801" v="1770" actId="1076"/>
        <pc:sldMkLst>
          <pc:docMk/>
          <pc:sldMk cId="1622025577" sldId="320"/>
        </pc:sldMkLst>
        <pc:spChg chg="mod">
          <ac:chgData name="Noufal Aji Prasetyo" userId="c3eb02cf64329863" providerId="LiveId" clId="{6F3E6B11-5C43-4EB1-BA9E-5E465392A0A1}" dt="2023-12-05T11:40:49.801" v="1770" actId="1076"/>
          <ac:spMkLst>
            <pc:docMk/>
            <pc:sldMk cId="1622025577" sldId="320"/>
            <ac:spMk id="26" creationId="{279CA089-BA91-47BD-AC86-89E439309446}"/>
          </ac:spMkLst>
        </pc:spChg>
        <pc:spChg chg="mod">
          <ac:chgData name="Noufal Aji Prasetyo" userId="c3eb02cf64329863" providerId="LiveId" clId="{6F3E6B11-5C43-4EB1-BA9E-5E465392A0A1}" dt="2023-12-05T11:40:49.801" v="1770" actId="1076"/>
          <ac:spMkLst>
            <pc:docMk/>
            <pc:sldMk cId="1622025577" sldId="320"/>
            <ac:spMk id="27" creationId="{0231DD16-D926-480D-AF08-4BBCA751EAD3}"/>
          </ac:spMkLst>
        </pc:spChg>
        <pc:spChg chg="mod">
          <ac:chgData name="Noufal Aji Prasetyo" userId="c3eb02cf64329863" providerId="LiveId" clId="{6F3E6B11-5C43-4EB1-BA9E-5E465392A0A1}" dt="2023-12-05T11:40:49.801" v="1770" actId="1076"/>
          <ac:spMkLst>
            <pc:docMk/>
            <pc:sldMk cId="1622025577" sldId="320"/>
            <ac:spMk id="28" creationId="{2C01EC85-675A-4168-905B-9C3B6F1FF1EB}"/>
          </ac:spMkLst>
        </pc:spChg>
        <pc:spChg chg="mod">
          <ac:chgData name="Noufal Aji Prasetyo" userId="c3eb02cf64329863" providerId="LiveId" clId="{6F3E6B11-5C43-4EB1-BA9E-5E465392A0A1}" dt="2023-12-05T11:33:17.968" v="1706" actId="20577"/>
          <ac:spMkLst>
            <pc:docMk/>
            <pc:sldMk cId="1622025577" sldId="320"/>
            <ac:spMk id="407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5T11:29:38.354" v="1570" actId="1076"/>
          <ac:spMkLst>
            <pc:docMk/>
            <pc:sldMk cId="1622025577" sldId="320"/>
            <ac:spMk id="410" creationId="{00000000-0000-0000-0000-000000000000}"/>
          </ac:spMkLst>
        </pc:spChg>
        <pc:picChg chg="del">
          <ac:chgData name="Noufal Aji Prasetyo" userId="c3eb02cf64329863" providerId="LiveId" clId="{6F3E6B11-5C43-4EB1-BA9E-5E465392A0A1}" dt="2023-12-05T11:28:56.694" v="1566" actId="478"/>
          <ac:picMkLst>
            <pc:docMk/>
            <pc:sldMk cId="1622025577" sldId="320"/>
            <ac:picMk id="3" creationId="{A3AE8C7A-81A5-4779-9D18-B096157A1987}"/>
          </ac:picMkLst>
        </pc:picChg>
        <pc:picChg chg="add mod">
          <ac:chgData name="Noufal Aji Prasetyo" userId="c3eb02cf64329863" providerId="LiveId" clId="{6F3E6B11-5C43-4EB1-BA9E-5E465392A0A1}" dt="2023-12-05T11:29:46.999" v="1573" actId="1076"/>
          <ac:picMkLst>
            <pc:docMk/>
            <pc:sldMk cId="1622025577" sldId="320"/>
            <ac:picMk id="4" creationId="{62BF72B0-D20E-4CB9-AB4A-114019FD9ED1}"/>
          </ac:picMkLst>
        </pc:picChg>
      </pc:sldChg>
      <pc:sldChg chg="addSp delSp modSp add mod">
        <pc:chgData name="Noufal Aji Prasetyo" userId="c3eb02cf64329863" providerId="LiveId" clId="{6F3E6B11-5C43-4EB1-BA9E-5E465392A0A1}" dt="2023-12-05T12:07:29.726" v="2529" actId="1076"/>
        <pc:sldMkLst>
          <pc:docMk/>
          <pc:sldMk cId="2723873911" sldId="321"/>
        </pc:sldMkLst>
        <pc:spChg chg="add mod">
          <ac:chgData name="Noufal Aji Prasetyo" userId="c3eb02cf64329863" providerId="LiveId" clId="{6F3E6B11-5C43-4EB1-BA9E-5E465392A0A1}" dt="2023-12-05T12:07:29.726" v="2529" actId="1076"/>
          <ac:spMkLst>
            <pc:docMk/>
            <pc:sldMk cId="2723873911" sldId="321"/>
            <ac:spMk id="23" creationId="{C5744A04-76C1-46B8-925E-57AF4EAB4863}"/>
          </ac:spMkLst>
        </pc:spChg>
        <pc:spChg chg="mod">
          <ac:chgData name="Noufal Aji Prasetyo" userId="c3eb02cf64329863" providerId="LiveId" clId="{6F3E6B11-5C43-4EB1-BA9E-5E465392A0A1}" dt="2023-12-05T12:07:29.726" v="2529" actId="1076"/>
          <ac:spMkLst>
            <pc:docMk/>
            <pc:sldMk cId="2723873911" sldId="321"/>
            <ac:spMk id="26" creationId="{279CA089-BA91-47BD-AC86-89E439309446}"/>
          </ac:spMkLst>
        </pc:spChg>
        <pc:spChg chg="mod">
          <ac:chgData name="Noufal Aji Prasetyo" userId="c3eb02cf64329863" providerId="LiveId" clId="{6F3E6B11-5C43-4EB1-BA9E-5E465392A0A1}" dt="2023-12-05T12:07:29.726" v="2529" actId="1076"/>
          <ac:spMkLst>
            <pc:docMk/>
            <pc:sldMk cId="2723873911" sldId="321"/>
            <ac:spMk id="27" creationId="{0231DD16-D926-480D-AF08-4BBCA751EAD3}"/>
          </ac:spMkLst>
        </pc:spChg>
        <pc:spChg chg="del mod">
          <ac:chgData name="Noufal Aji Prasetyo" userId="c3eb02cf64329863" providerId="LiveId" clId="{6F3E6B11-5C43-4EB1-BA9E-5E465392A0A1}" dt="2023-12-05T11:37:39.568" v="1747" actId="478"/>
          <ac:spMkLst>
            <pc:docMk/>
            <pc:sldMk cId="2723873911" sldId="321"/>
            <ac:spMk id="28" creationId="{2C01EC85-675A-4168-905B-9C3B6F1FF1EB}"/>
          </ac:spMkLst>
        </pc:spChg>
        <pc:spChg chg="del mod">
          <ac:chgData name="Noufal Aji Prasetyo" userId="c3eb02cf64329863" providerId="LiveId" clId="{6F3E6B11-5C43-4EB1-BA9E-5E465392A0A1}" dt="2023-12-05T11:36:51.691" v="1725" actId="478"/>
          <ac:spMkLst>
            <pc:docMk/>
            <pc:sldMk cId="2723873911" sldId="321"/>
            <ac:spMk id="407" creationId="{00000000-0000-0000-0000-000000000000}"/>
          </ac:spMkLst>
        </pc:spChg>
        <pc:spChg chg="del mod">
          <ac:chgData name="Noufal Aji Prasetyo" userId="c3eb02cf64329863" providerId="LiveId" clId="{6F3E6B11-5C43-4EB1-BA9E-5E465392A0A1}" dt="2023-12-05T11:36:37.912" v="1720" actId="478"/>
          <ac:spMkLst>
            <pc:docMk/>
            <pc:sldMk cId="2723873911" sldId="321"/>
            <ac:spMk id="409" creationId="{00000000-0000-0000-0000-000000000000}"/>
          </ac:spMkLst>
        </pc:spChg>
        <pc:spChg chg="del">
          <ac:chgData name="Noufal Aji Prasetyo" userId="c3eb02cf64329863" providerId="LiveId" clId="{6F3E6B11-5C43-4EB1-BA9E-5E465392A0A1}" dt="2023-12-05T11:36:44.916" v="1723" actId="478"/>
          <ac:spMkLst>
            <pc:docMk/>
            <pc:sldMk cId="2723873911" sldId="321"/>
            <ac:spMk id="410" creationId="{00000000-0000-0000-0000-000000000000}"/>
          </ac:spMkLst>
        </pc:spChg>
        <pc:spChg chg="mod">
          <ac:chgData name="Noufal Aji Prasetyo" userId="c3eb02cf64329863" providerId="LiveId" clId="{6F3E6B11-5C43-4EB1-BA9E-5E465392A0A1}" dt="2023-12-05T11:37:47.383" v="1748" actId="1076"/>
          <ac:spMkLst>
            <pc:docMk/>
            <pc:sldMk cId="2723873911" sldId="321"/>
            <ac:spMk id="411" creationId="{00000000-0000-0000-0000-000000000000}"/>
          </ac:spMkLst>
        </pc:spChg>
        <pc:grpChg chg="mod">
          <ac:chgData name="Noufal Aji Prasetyo" userId="c3eb02cf64329863" providerId="LiveId" clId="{6F3E6B11-5C43-4EB1-BA9E-5E465392A0A1}" dt="2023-12-05T11:37:47.383" v="1748" actId="1076"/>
          <ac:grpSpMkLst>
            <pc:docMk/>
            <pc:sldMk cId="2723873911" sldId="321"/>
            <ac:grpSpMk id="413" creationId="{00000000-0000-0000-0000-000000000000}"/>
          </ac:grpSpMkLst>
        </pc:grpChg>
      </pc:sldChg>
      <pc:sldChg chg="addSp delSp modSp add mod">
        <pc:chgData name="Noufal Aji Prasetyo" userId="c3eb02cf64329863" providerId="LiveId" clId="{6F3E6B11-5C43-4EB1-BA9E-5E465392A0A1}" dt="2023-12-05T12:02:34.262" v="2506" actId="20577"/>
        <pc:sldMkLst>
          <pc:docMk/>
          <pc:sldMk cId="3193615257" sldId="322"/>
        </pc:sldMkLst>
        <pc:spChg chg="add mod">
          <ac:chgData name="Noufal Aji Prasetyo" userId="c3eb02cf64329863" providerId="LiveId" clId="{6F3E6B11-5C43-4EB1-BA9E-5E465392A0A1}" dt="2023-12-05T12:02:00.863" v="2450" actId="1076"/>
          <ac:spMkLst>
            <pc:docMk/>
            <pc:sldMk cId="3193615257" sldId="322"/>
            <ac:spMk id="36" creationId="{69492B52-7875-48E2-BF4F-A85378973DC2}"/>
          </ac:spMkLst>
        </pc:spChg>
        <pc:spChg chg="add mod">
          <ac:chgData name="Noufal Aji Prasetyo" userId="c3eb02cf64329863" providerId="LiveId" clId="{6F3E6B11-5C43-4EB1-BA9E-5E465392A0A1}" dt="2023-12-05T12:02:12.185" v="2454" actId="1076"/>
          <ac:spMkLst>
            <pc:docMk/>
            <pc:sldMk cId="3193615257" sldId="322"/>
            <ac:spMk id="37" creationId="{E141948A-A2E6-4D34-96E5-ED0ADE797164}"/>
          </ac:spMkLst>
        </pc:spChg>
        <pc:spChg chg="add mod">
          <ac:chgData name="Noufal Aji Prasetyo" userId="c3eb02cf64329863" providerId="LiveId" clId="{6F3E6B11-5C43-4EB1-BA9E-5E465392A0A1}" dt="2023-12-05T12:02:34.262" v="2506" actId="20577"/>
          <ac:spMkLst>
            <pc:docMk/>
            <pc:sldMk cId="3193615257" sldId="322"/>
            <ac:spMk id="38" creationId="{15AFE2F0-71B0-427B-96DD-0835F31D36A2}"/>
          </ac:spMkLst>
        </pc:spChg>
        <pc:spChg chg="mod">
          <ac:chgData name="Noufal Aji Prasetyo" userId="c3eb02cf64329863" providerId="LiveId" clId="{6F3E6B11-5C43-4EB1-BA9E-5E465392A0A1}" dt="2023-12-05T12:02:06.063" v="2452" actId="1076"/>
          <ac:spMkLst>
            <pc:docMk/>
            <pc:sldMk cId="3193615257" sldId="322"/>
            <ac:spMk id="42" creationId="{CF0FE5D6-B99E-4A8D-BE8A-D094AFF40C86}"/>
          </ac:spMkLst>
        </pc:spChg>
        <pc:spChg chg="del mod">
          <ac:chgData name="Noufal Aji Prasetyo" userId="c3eb02cf64329863" providerId="LiveId" clId="{6F3E6B11-5C43-4EB1-BA9E-5E465392A0A1}" dt="2023-12-05T11:58:39.056" v="2362" actId="478"/>
          <ac:spMkLst>
            <pc:docMk/>
            <pc:sldMk cId="3193615257" sldId="322"/>
            <ac:spMk id="44" creationId="{537A4081-4BC9-44A0-B693-E2639FB728AE}"/>
          </ac:spMkLst>
        </pc:spChg>
        <pc:spChg chg="del">
          <ac:chgData name="Noufal Aji Prasetyo" userId="c3eb02cf64329863" providerId="LiveId" clId="{6F3E6B11-5C43-4EB1-BA9E-5E465392A0A1}" dt="2023-12-05T11:58:42.188" v="2363" actId="478"/>
          <ac:spMkLst>
            <pc:docMk/>
            <pc:sldMk cId="3193615257" sldId="322"/>
            <ac:spMk id="45" creationId="{3969A85C-F1BE-44C9-8EB7-9ED5F539FA00}"/>
          </ac:spMkLst>
        </pc:spChg>
        <pc:spChg chg="del mod">
          <ac:chgData name="Noufal Aji Prasetyo" userId="c3eb02cf64329863" providerId="LiveId" clId="{6F3E6B11-5C43-4EB1-BA9E-5E465392A0A1}" dt="2023-12-05T11:58:51.052" v="2368" actId="478"/>
          <ac:spMkLst>
            <pc:docMk/>
            <pc:sldMk cId="3193615257" sldId="322"/>
            <ac:spMk id="46" creationId="{3CF8E1AC-0D23-4197-8FF2-679F7636C7E3}"/>
          </ac:spMkLst>
        </pc:spChg>
        <pc:spChg chg="del mod">
          <ac:chgData name="Noufal Aji Prasetyo" userId="c3eb02cf64329863" providerId="LiveId" clId="{6F3E6B11-5C43-4EB1-BA9E-5E465392A0A1}" dt="2023-12-05T11:58:44.744" v="2365" actId="478"/>
          <ac:spMkLst>
            <pc:docMk/>
            <pc:sldMk cId="3193615257" sldId="322"/>
            <ac:spMk id="47" creationId="{D67B428D-A294-4E3F-B46B-CB33F6615B75}"/>
          </ac:spMkLst>
        </pc:spChg>
        <pc:spChg chg="del mod">
          <ac:chgData name="Noufal Aji Prasetyo" userId="c3eb02cf64329863" providerId="LiveId" clId="{6F3E6B11-5C43-4EB1-BA9E-5E465392A0A1}" dt="2023-12-05T11:58:36.246" v="2360" actId="478"/>
          <ac:spMkLst>
            <pc:docMk/>
            <pc:sldMk cId="3193615257" sldId="322"/>
            <ac:spMk id="48" creationId="{C0A0EC52-F8A5-41AF-96A4-DE321087D026}"/>
          </ac:spMkLst>
        </pc:spChg>
        <pc:spChg chg="del">
          <ac:chgData name="Noufal Aji Prasetyo" userId="c3eb02cf64329863" providerId="LiveId" clId="{6F3E6B11-5C43-4EB1-BA9E-5E465392A0A1}" dt="2023-12-05T11:58:48.302" v="2366" actId="478"/>
          <ac:spMkLst>
            <pc:docMk/>
            <pc:sldMk cId="3193615257" sldId="322"/>
            <ac:spMk id="49" creationId="{5380CDE8-9142-4330-BB06-8B54DFA0B6BA}"/>
          </ac:spMkLst>
        </pc:spChg>
        <pc:spChg chg="mod">
          <ac:chgData name="Noufal Aji Prasetyo" userId="c3eb02cf64329863" providerId="LiveId" clId="{6F3E6B11-5C43-4EB1-BA9E-5E465392A0A1}" dt="2023-12-05T12:00:32.324" v="2414" actId="1076"/>
          <ac:spMkLst>
            <pc:docMk/>
            <pc:sldMk cId="3193615257" sldId="322"/>
            <ac:spMk id="407" creationId="{00000000-0000-0000-0000-000000000000}"/>
          </ac:spMkLst>
        </pc:spChg>
        <pc:picChg chg="add mod">
          <ac:chgData name="Noufal Aji Prasetyo" userId="c3eb02cf64329863" providerId="LiveId" clId="{6F3E6B11-5C43-4EB1-BA9E-5E465392A0A1}" dt="2023-12-05T12:00:02.207" v="2374" actId="14100"/>
          <ac:picMkLst>
            <pc:docMk/>
            <pc:sldMk cId="3193615257" sldId="322"/>
            <ac:picMk id="3" creationId="{38C5A566-1D3E-46A2-B715-218CAB06ECF9}"/>
          </ac:picMkLst>
        </pc:picChg>
        <pc:picChg chg="add mod">
          <ac:chgData name="Noufal Aji Prasetyo" userId="c3eb02cf64329863" providerId="LiveId" clId="{6F3E6B11-5C43-4EB1-BA9E-5E465392A0A1}" dt="2023-12-05T12:01:44.692" v="2420" actId="14100"/>
          <ac:picMkLst>
            <pc:docMk/>
            <pc:sldMk cId="3193615257" sldId="322"/>
            <ac:picMk id="5" creationId="{652225A3-695B-4329-954B-FC142F377746}"/>
          </ac:picMkLst>
        </pc:picChg>
        <pc:picChg chg="del">
          <ac:chgData name="Noufal Aji Prasetyo" userId="c3eb02cf64329863" providerId="LiveId" clId="{6F3E6B11-5C43-4EB1-BA9E-5E465392A0A1}" dt="2023-12-05T11:58:30.182" v="2356" actId="478"/>
          <ac:picMkLst>
            <pc:docMk/>
            <pc:sldMk cId="3193615257" sldId="322"/>
            <ac:picMk id="7" creationId="{320D1B1F-F00B-4559-B916-E4BF17D47A77}"/>
          </ac:picMkLst>
        </pc:picChg>
        <pc:picChg chg="del">
          <ac:chgData name="Noufal Aji Prasetyo" userId="c3eb02cf64329863" providerId="LiveId" clId="{6F3E6B11-5C43-4EB1-BA9E-5E465392A0A1}" dt="2023-12-05T11:58:31.539" v="2357" actId="478"/>
          <ac:picMkLst>
            <pc:docMk/>
            <pc:sldMk cId="3193615257" sldId="322"/>
            <ac:picMk id="9" creationId="{4DC95E07-2C98-4934-8938-3E2480E33A97}"/>
          </ac:picMkLst>
        </pc:picChg>
        <pc:picChg chg="del">
          <ac:chgData name="Noufal Aji Prasetyo" userId="c3eb02cf64329863" providerId="LiveId" clId="{6F3E6B11-5C43-4EB1-BA9E-5E465392A0A1}" dt="2023-12-05T11:58:28.910" v="2355" actId="478"/>
          <ac:picMkLst>
            <pc:docMk/>
            <pc:sldMk cId="3193615257" sldId="322"/>
            <ac:picMk id="43" creationId="{1D2D0AC7-5D60-417A-93DD-8DD1875C4BC3}"/>
          </ac:picMkLst>
        </pc:picChg>
      </pc:sldChg>
      <pc:sldMasterChg chg="delSldLayout">
        <pc:chgData name="Noufal Aji Prasetyo" userId="c3eb02cf64329863" providerId="LiveId" clId="{6F3E6B11-5C43-4EB1-BA9E-5E465392A0A1}" dt="2023-12-05T04:39:09.623" v="959" actId="47"/>
        <pc:sldMasterMkLst>
          <pc:docMk/>
          <pc:sldMasterMk cId="0" sldId="2147483676"/>
        </pc:sldMasterMkLst>
        <pc:sldLayoutChg chg="del">
          <pc:chgData name="Noufal Aji Prasetyo" userId="c3eb02cf64329863" providerId="LiveId" clId="{6F3E6B11-5C43-4EB1-BA9E-5E465392A0A1}" dt="2023-12-05T04:39:09.623" v="959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Noufal Aji Prasetyo" userId="c3eb02cf64329863" providerId="LiveId" clId="{6F3E6B11-5C43-4EB1-BA9E-5E465392A0A1}" dt="2023-12-05T04:39:08.671" v="956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Noufal Aji Prasetyo" userId="c3eb02cf64329863" providerId="LiveId" clId="{6F3E6B11-5C43-4EB1-BA9E-5E465392A0A1}" dt="2023-12-05T04:39:09.346" v="958" actId="47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Noufal Aji Prasetyo" userId="c3eb02cf64329863" providerId="LiveId" clId="{6F3E6B11-5C43-4EB1-BA9E-5E465392A0A1}" dt="2023-12-05T04:39:08.335" v="955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Noufal Aji Prasetyo" userId="c3eb02cf64329863" providerId="LiveId" clId="{6F3E6B11-5C43-4EB1-BA9E-5E465392A0A1}" dt="2023-12-05T04:39:02.302" v="937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Noufal Aji Prasetyo" userId="c3eb02cf64329863" providerId="LiveId" clId="{6F3E6B11-5C43-4EB1-BA9E-5E465392A0A1}" dt="2023-12-05T04:38:56.291" v="928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Noufal Aji Prasetyo" userId="c3eb02cf64329863" providerId="LiveId" clId="{6F3E6B11-5C43-4EB1-BA9E-5E465392A0A1}" dt="2023-12-05T04:39:03.322" v="940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Noufal Aji Prasetyo" userId="c3eb02cf64329863" providerId="LiveId" clId="{6F3E6B11-5C43-4EB1-BA9E-5E465392A0A1}" dt="2023-12-05T04:39:04.329" v="943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Noufal Aji Prasetyo" userId="c3eb02cf64329863" providerId="LiveId" clId="{6F3E6B11-5C43-4EB1-BA9E-5E465392A0A1}" dt="2023-12-05T04:38:55.447" v="927" actId="47"/>
          <pc:sldLayoutMkLst>
            <pc:docMk/>
            <pc:sldMasterMk cId="0" sldId="2147483676"/>
            <pc:sldLayoutMk cId="0" sldId="2147483659"/>
          </pc:sldLayoutMkLst>
        </pc:sldLayoutChg>
        <pc:sldLayoutChg chg="del">
          <pc:chgData name="Noufal Aji Prasetyo" userId="c3eb02cf64329863" providerId="LiveId" clId="{6F3E6B11-5C43-4EB1-BA9E-5E465392A0A1}" dt="2023-12-05T04:39:03.028" v="939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Noufal Aji Prasetyo" userId="c3eb02cf64329863" providerId="LiveId" clId="{6F3E6B11-5C43-4EB1-BA9E-5E465392A0A1}" dt="2023-12-05T04:39:03.715" v="941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Noufal Aji Prasetyo" userId="c3eb02cf64329863" providerId="LiveId" clId="{6F3E6B11-5C43-4EB1-BA9E-5E465392A0A1}" dt="2023-12-05T04:39:05.566" v="947" actId="47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Noufal Aji Prasetyo" userId="c3eb02cf64329863" providerId="LiveId" clId="{6F3E6B11-5C43-4EB1-BA9E-5E465392A0A1}" dt="2023-12-05T03:57:30.980" v="698" actId="47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Noufal Aji Prasetyo" userId="c3eb02cf64329863" providerId="LiveId" clId="{6F3E6B11-5C43-4EB1-BA9E-5E465392A0A1}" dt="2023-12-05T04:39:00.574" v="932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Noufal Aji Prasetyo" userId="c3eb02cf64329863" providerId="LiveId" clId="{6F3E6B11-5C43-4EB1-BA9E-5E465392A0A1}" dt="2023-12-05T04:39:01.392" v="934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Noufal Aji Prasetyo" userId="c3eb02cf64329863" providerId="LiveId" clId="{6F3E6B11-5C43-4EB1-BA9E-5E465392A0A1}" dt="2023-12-05T04:39:01.721" v="935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Noufal Aji Prasetyo" userId="c3eb02cf64329863" providerId="LiveId" clId="{6F3E6B11-5C43-4EB1-BA9E-5E465392A0A1}" dt="2023-12-05T04:39:04.633" v="944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Noufal Aji Prasetyo" userId="c3eb02cf64329863" providerId="LiveId" clId="{6F3E6B11-5C43-4EB1-BA9E-5E465392A0A1}" dt="2023-12-05T04:39:04.941" v="945" actId="47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Noufal Aji Prasetyo" userId="c3eb02cf64329863" providerId="LiveId" clId="{6F3E6B11-5C43-4EB1-BA9E-5E465392A0A1}" dt="2023-12-05T04:39:09.009" v="957" actId="47"/>
          <pc:sldLayoutMkLst>
            <pc:docMk/>
            <pc:sldMasterMk cId="0" sldId="2147483676"/>
            <pc:sldLayoutMk cId="0" sldId="2147483671"/>
          </pc:sldLayoutMkLst>
        </pc:sldLayoutChg>
      </pc:sldMasterChg>
      <pc:sldMasterChg chg="del delSldLayout">
        <pc:chgData name="Noufal Aji Prasetyo" userId="c3eb02cf64329863" providerId="LiveId" clId="{6F3E6B11-5C43-4EB1-BA9E-5E465392A0A1}" dt="2023-12-05T04:39:17.271" v="977" actId="47"/>
        <pc:sldMasterMkLst>
          <pc:docMk/>
          <pc:sldMasterMk cId="0" sldId="2147483677"/>
        </pc:sldMasterMkLst>
        <pc:sldLayoutChg chg="del">
          <pc:chgData name="Noufal Aji Prasetyo" userId="c3eb02cf64329863" providerId="LiveId" clId="{6F3E6B11-5C43-4EB1-BA9E-5E465392A0A1}" dt="2023-12-05T04:39:17.271" v="977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Noufal Aji Prasetyo" userId="c3eb02cf64329863" providerId="LiveId" clId="{6F3E6B11-5C43-4EB1-BA9E-5E465392A0A1}" dt="2023-12-05T04:39:16.868" v="976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87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2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90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7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2" r:id="rId4"/>
    <p:sldLayoutId id="2147483665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our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	Simpel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		Using Python</a:t>
            </a:r>
            <a:endParaRPr lang="en-ID"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Car Rental System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1B6AF2-2C69-4234-8B97-3C3FBD51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00" y="-99737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2"/>
            <a:ext cx="3432984" cy="2496295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4310" y="926157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</a:t>
            </a:r>
            <a:r>
              <a:rPr lang="en" dirty="0">
                <a:solidFill>
                  <a:schemeClr val="accent4"/>
                </a:solidFill>
              </a:rPr>
              <a:t>Belakang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47" name="Google Shape;1047;p54"/>
          <p:cNvSpPr txBox="1">
            <a:spLocks noGrp="1"/>
          </p:cNvSpPr>
          <p:nvPr>
            <p:ph type="subTitle" idx="1"/>
          </p:nvPr>
        </p:nvSpPr>
        <p:spPr>
          <a:xfrm>
            <a:off x="692640" y="2074362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Bisnis</a:t>
            </a:r>
            <a:r>
              <a:rPr lang="en-US" sz="1200" dirty="0"/>
              <a:t> </a:t>
            </a:r>
            <a:r>
              <a:rPr lang="en-US" sz="1200" dirty="0" err="1"/>
              <a:t>penyewaan</a:t>
            </a:r>
            <a:r>
              <a:rPr lang="en-US" sz="1200" dirty="0"/>
              <a:t> sekarang </a:t>
            </a:r>
            <a:r>
              <a:rPr lang="en-US" sz="1200" dirty="0" err="1"/>
              <a:t>menjadi</a:t>
            </a:r>
            <a:r>
              <a:rPr lang="en-US" sz="1200" dirty="0"/>
              <a:t> bagian penting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ekonomi</a:t>
            </a:r>
            <a:r>
              <a:rPr lang="en-US" sz="1200" dirty="0"/>
              <a:t> global, </a:t>
            </a:r>
            <a:r>
              <a:rPr lang="en-US" sz="1200" dirty="0" err="1"/>
              <a:t>mencakup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kendaraan</a:t>
            </a:r>
            <a:r>
              <a:rPr lang="en-US" sz="1200" dirty="0"/>
              <a:t>, property, dan </a:t>
            </a:r>
            <a:r>
              <a:rPr lang="en-US" sz="1200" dirty="0" err="1"/>
              <a:t>peralatan</a:t>
            </a:r>
            <a:r>
              <a:rPr lang="en-US" sz="1200" dirty="0"/>
              <a:t>. </a:t>
            </a:r>
            <a:r>
              <a:rPr lang="en-US" sz="1200" dirty="0" err="1"/>
              <a:t>Kemajuan</a:t>
            </a:r>
            <a:r>
              <a:rPr lang="en-US" sz="1200" dirty="0"/>
              <a:t> teknologi digital </a:t>
            </a:r>
            <a:r>
              <a:rPr lang="en-US" sz="1200" dirty="0" err="1"/>
              <a:t>telah</a:t>
            </a:r>
            <a:r>
              <a:rPr lang="en-US" sz="1200" dirty="0"/>
              <a:t> sangat </a:t>
            </a:r>
            <a:r>
              <a:rPr lang="en-US" sz="1200" dirty="0" err="1"/>
              <a:t>memengaruhi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penyewaan</a:t>
            </a:r>
            <a:r>
              <a:rPr lang="en-US" sz="1200" dirty="0"/>
              <a:t> </a:t>
            </a:r>
            <a:r>
              <a:rPr lang="en-US" sz="1200" dirty="0" err="1"/>
              <a:t>bekerja</a:t>
            </a:r>
            <a:r>
              <a:rPr lang="en-US" sz="1200" dirty="0"/>
              <a:t> dan berhubungan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endParaRPr sz="1200" dirty="0"/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3" name="Google Shape;1053;p54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B3E1611-D268-4D26-A49D-099CF298F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441" y="1353014"/>
            <a:ext cx="3258650" cy="1980012"/>
          </a:xfrm>
          <a:prstGeom prst="rect">
            <a:avLst/>
          </a:prstGeom>
        </p:spPr>
      </p:pic>
      <p:grpSp>
        <p:nvGrpSpPr>
          <p:cNvPr id="37" name="Google Shape;1458;p66">
            <a:extLst>
              <a:ext uri="{FF2B5EF4-FFF2-40B4-BE49-F238E27FC236}">
                <a16:creationId xmlns:a16="http://schemas.microsoft.com/office/drawing/2014/main" id="{5152BD10-9D66-4F30-8D29-E9E45E8B0975}"/>
              </a:ext>
            </a:extLst>
          </p:cNvPr>
          <p:cNvGrpSpPr/>
          <p:nvPr/>
        </p:nvGrpSpPr>
        <p:grpSpPr>
          <a:xfrm>
            <a:off x="9384304" y="2595113"/>
            <a:ext cx="4298297" cy="2323227"/>
            <a:chOff x="1926149" y="2333240"/>
            <a:chExt cx="4893522" cy="2561094"/>
          </a:xfrm>
        </p:grpSpPr>
        <p:sp>
          <p:nvSpPr>
            <p:cNvPr id="38" name="Google Shape;1459;p66">
              <a:extLst>
                <a:ext uri="{FF2B5EF4-FFF2-40B4-BE49-F238E27FC236}">
                  <a16:creationId xmlns:a16="http://schemas.microsoft.com/office/drawing/2014/main" id="{844D80A9-0D1A-49A7-BE65-EF8380907F83}"/>
                </a:ext>
              </a:extLst>
            </p:cNvPr>
            <p:cNvSpPr/>
            <p:nvPr/>
          </p:nvSpPr>
          <p:spPr>
            <a:xfrm>
              <a:off x="3280064" y="3533682"/>
              <a:ext cx="445178" cy="88597"/>
            </a:xfrm>
            <a:custGeom>
              <a:avLst/>
              <a:gdLst/>
              <a:ahLst/>
              <a:cxnLst/>
              <a:rect l="l" t="t" r="r" b="b"/>
              <a:pathLst>
                <a:path w="13411" h="2669" extrusionOk="0">
                  <a:moveTo>
                    <a:pt x="1335" y="0"/>
                  </a:moveTo>
                  <a:cubicBezTo>
                    <a:pt x="568" y="0"/>
                    <a:pt x="0" y="601"/>
                    <a:pt x="0" y="1335"/>
                  </a:cubicBezTo>
                  <a:cubicBezTo>
                    <a:pt x="0" y="2102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10" y="2068"/>
                    <a:pt x="13410" y="1335"/>
                  </a:cubicBezTo>
                  <a:cubicBezTo>
                    <a:pt x="13410" y="601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0;p66">
              <a:extLst>
                <a:ext uri="{FF2B5EF4-FFF2-40B4-BE49-F238E27FC236}">
                  <a16:creationId xmlns:a16="http://schemas.microsoft.com/office/drawing/2014/main" id="{14374EB6-402F-44A1-8F3B-8FF84B39DDB0}"/>
                </a:ext>
              </a:extLst>
            </p:cNvPr>
            <p:cNvSpPr/>
            <p:nvPr/>
          </p:nvSpPr>
          <p:spPr>
            <a:xfrm>
              <a:off x="3193692" y="3107379"/>
              <a:ext cx="486141" cy="227054"/>
            </a:xfrm>
            <a:custGeom>
              <a:avLst/>
              <a:gdLst/>
              <a:ahLst/>
              <a:cxnLst/>
              <a:rect l="l" t="t" r="r" b="b"/>
              <a:pathLst>
                <a:path w="14645" h="6840" extrusionOk="0">
                  <a:moveTo>
                    <a:pt x="2569" y="1"/>
                  </a:moveTo>
                  <a:cubicBezTo>
                    <a:pt x="1802" y="1"/>
                    <a:pt x="1235" y="601"/>
                    <a:pt x="1235" y="1335"/>
                  </a:cubicBezTo>
                  <a:cubicBezTo>
                    <a:pt x="1235" y="2102"/>
                    <a:pt x="1802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7" y="3003"/>
                    <a:pt x="4137" y="3437"/>
                  </a:cubicBezTo>
                  <a:cubicBezTo>
                    <a:pt x="4137" y="3837"/>
                    <a:pt x="3803" y="4170"/>
                    <a:pt x="3403" y="4170"/>
                  </a:cubicBezTo>
                  <a:lnTo>
                    <a:pt x="1335" y="4170"/>
                  </a:lnTo>
                  <a:cubicBezTo>
                    <a:pt x="601" y="4170"/>
                    <a:pt x="1" y="4771"/>
                    <a:pt x="1" y="5505"/>
                  </a:cubicBezTo>
                  <a:cubicBezTo>
                    <a:pt x="1" y="6272"/>
                    <a:pt x="601" y="6839"/>
                    <a:pt x="1335" y="6839"/>
                  </a:cubicBezTo>
                  <a:lnTo>
                    <a:pt x="12109" y="6839"/>
                  </a:lnTo>
                  <a:cubicBezTo>
                    <a:pt x="12843" y="6839"/>
                    <a:pt x="13444" y="6272"/>
                    <a:pt x="13444" y="5505"/>
                  </a:cubicBezTo>
                  <a:cubicBezTo>
                    <a:pt x="13444" y="4771"/>
                    <a:pt x="12843" y="4170"/>
                    <a:pt x="12109" y="4170"/>
                  </a:cubicBezTo>
                  <a:lnTo>
                    <a:pt x="10842" y="4170"/>
                  </a:lnTo>
                  <a:cubicBezTo>
                    <a:pt x="10441" y="4170"/>
                    <a:pt x="10108" y="3837"/>
                    <a:pt x="10108" y="3437"/>
                  </a:cubicBezTo>
                  <a:cubicBezTo>
                    <a:pt x="10108" y="3003"/>
                    <a:pt x="10441" y="2669"/>
                    <a:pt x="10842" y="2669"/>
                  </a:cubicBezTo>
                  <a:lnTo>
                    <a:pt x="13310" y="2669"/>
                  </a:lnTo>
                  <a:cubicBezTo>
                    <a:pt x="13347" y="2673"/>
                    <a:pt x="13384" y="2674"/>
                    <a:pt x="13420" y="2674"/>
                  </a:cubicBezTo>
                  <a:cubicBezTo>
                    <a:pt x="14131" y="2674"/>
                    <a:pt x="14644" y="2065"/>
                    <a:pt x="14644" y="1335"/>
                  </a:cubicBezTo>
                  <a:cubicBezTo>
                    <a:pt x="14644" y="601"/>
                    <a:pt x="14077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1461;p66">
              <a:extLst>
                <a:ext uri="{FF2B5EF4-FFF2-40B4-BE49-F238E27FC236}">
                  <a16:creationId xmlns:a16="http://schemas.microsoft.com/office/drawing/2014/main" id="{092A5F79-30CC-4E24-A863-94B3351A73AA}"/>
                </a:ext>
              </a:extLst>
            </p:cNvPr>
            <p:cNvGrpSpPr/>
            <p:nvPr/>
          </p:nvGrpSpPr>
          <p:grpSpPr>
            <a:xfrm>
              <a:off x="5477428" y="2704166"/>
              <a:ext cx="196608" cy="202633"/>
              <a:chOff x="5336528" y="2787463"/>
              <a:chExt cx="53015" cy="54653"/>
            </a:xfrm>
          </p:grpSpPr>
          <p:sp>
            <p:nvSpPr>
              <p:cNvPr id="234" name="Google Shape;1462;p66">
                <a:extLst>
                  <a:ext uri="{FF2B5EF4-FFF2-40B4-BE49-F238E27FC236}">
                    <a16:creationId xmlns:a16="http://schemas.microsoft.com/office/drawing/2014/main" id="{5949D22B-F4C8-409C-8052-F18192D398D7}"/>
                  </a:ext>
                </a:extLst>
              </p:cNvPr>
              <p:cNvSpPr/>
              <p:nvPr/>
            </p:nvSpPr>
            <p:spPr>
              <a:xfrm>
                <a:off x="5336528" y="2787463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1602" y="0"/>
                    </a:moveTo>
                    <a:cubicBezTo>
                      <a:pt x="1602" y="901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463;p66">
                <a:extLst>
                  <a:ext uri="{FF2B5EF4-FFF2-40B4-BE49-F238E27FC236}">
                    <a16:creationId xmlns:a16="http://schemas.microsoft.com/office/drawing/2014/main" id="{AD6E4824-2BBE-4F0E-AE62-759FF4CDB8CD}"/>
                  </a:ext>
                </a:extLst>
              </p:cNvPr>
              <p:cNvSpPr/>
              <p:nvPr/>
            </p:nvSpPr>
            <p:spPr>
              <a:xfrm>
                <a:off x="5362749" y="2787463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" y="0"/>
                    </a:moveTo>
                    <a:cubicBezTo>
                      <a:pt x="1" y="901"/>
                      <a:pt x="768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464;p66">
                <a:extLst>
                  <a:ext uri="{FF2B5EF4-FFF2-40B4-BE49-F238E27FC236}">
                    <a16:creationId xmlns:a16="http://schemas.microsoft.com/office/drawing/2014/main" id="{0AE17FC8-D4F3-4D0F-A130-091F363E82DE}"/>
                  </a:ext>
                </a:extLst>
              </p:cNvPr>
              <p:cNvSpPr/>
              <p:nvPr/>
            </p:nvSpPr>
            <p:spPr>
              <a:xfrm>
                <a:off x="5336528" y="2815322"/>
                <a:ext cx="2623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6" fill="none" extrusionOk="0">
                    <a:moveTo>
                      <a:pt x="1602" y="1635"/>
                    </a:moveTo>
                    <a:cubicBezTo>
                      <a:pt x="1602" y="735"/>
                      <a:pt x="868" y="1"/>
                      <a:pt x="1" y="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465;p66">
                <a:extLst>
                  <a:ext uri="{FF2B5EF4-FFF2-40B4-BE49-F238E27FC236}">
                    <a16:creationId xmlns:a16="http://schemas.microsoft.com/office/drawing/2014/main" id="{FB5090EE-A3E7-40C1-9095-4A0CF2C7FB77}"/>
                  </a:ext>
                </a:extLst>
              </p:cNvPr>
              <p:cNvSpPr/>
              <p:nvPr/>
            </p:nvSpPr>
            <p:spPr>
              <a:xfrm>
                <a:off x="5362749" y="2815322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" y="1635"/>
                    </a:moveTo>
                    <a:cubicBezTo>
                      <a:pt x="1" y="735"/>
                      <a:pt x="768" y="1"/>
                      <a:pt x="1635" y="1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1466;p66">
              <a:extLst>
                <a:ext uri="{FF2B5EF4-FFF2-40B4-BE49-F238E27FC236}">
                  <a16:creationId xmlns:a16="http://schemas.microsoft.com/office/drawing/2014/main" id="{6321C2E9-1EFD-41EC-B53F-09F9B392A799}"/>
                </a:ext>
              </a:extLst>
            </p:cNvPr>
            <p:cNvGrpSpPr/>
            <p:nvPr/>
          </p:nvGrpSpPr>
          <p:grpSpPr>
            <a:xfrm>
              <a:off x="3429710" y="3803737"/>
              <a:ext cx="196609" cy="196604"/>
              <a:chOff x="3456117" y="3327227"/>
              <a:chExt cx="53556" cy="53556"/>
            </a:xfrm>
          </p:grpSpPr>
          <p:sp>
            <p:nvSpPr>
              <p:cNvPr id="230" name="Google Shape;1467;p66">
                <a:extLst>
                  <a:ext uri="{FF2B5EF4-FFF2-40B4-BE49-F238E27FC236}">
                    <a16:creationId xmlns:a16="http://schemas.microsoft.com/office/drawing/2014/main" id="{F1EDC62A-8376-4A2C-95DB-E69564DF6F48}"/>
                  </a:ext>
                </a:extLst>
              </p:cNvPr>
              <p:cNvSpPr/>
              <p:nvPr/>
            </p:nvSpPr>
            <p:spPr>
              <a:xfrm>
                <a:off x="3456117" y="3327227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0"/>
                    </a:moveTo>
                    <a:cubicBezTo>
                      <a:pt x="1635" y="901"/>
                      <a:pt x="901" y="1601"/>
                      <a:pt x="0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468;p66">
                <a:extLst>
                  <a:ext uri="{FF2B5EF4-FFF2-40B4-BE49-F238E27FC236}">
                    <a16:creationId xmlns:a16="http://schemas.microsoft.com/office/drawing/2014/main" id="{34437290-5C8A-405C-AACE-7FCB2800A3D0}"/>
                  </a:ext>
                </a:extLst>
              </p:cNvPr>
              <p:cNvSpPr/>
              <p:nvPr/>
            </p:nvSpPr>
            <p:spPr>
              <a:xfrm>
                <a:off x="3482878" y="3327227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0"/>
                    </a:moveTo>
                    <a:cubicBezTo>
                      <a:pt x="1" y="901"/>
                      <a:pt x="768" y="1601"/>
                      <a:pt x="1635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469;p66">
                <a:extLst>
                  <a:ext uri="{FF2B5EF4-FFF2-40B4-BE49-F238E27FC236}">
                    <a16:creationId xmlns:a16="http://schemas.microsoft.com/office/drawing/2014/main" id="{8DA11793-5966-4559-8D2F-C018275BAEF7}"/>
                  </a:ext>
                </a:extLst>
              </p:cNvPr>
              <p:cNvSpPr/>
              <p:nvPr/>
            </p:nvSpPr>
            <p:spPr>
              <a:xfrm>
                <a:off x="3456117" y="3354545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1601"/>
                    </a:moveTo>
                    <a:cubicBezTo>
                      <a:pt x="1635" y="701"/>
                      <a:pt x="901" y="0"/>
                      <a:pt x="0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470;p66">
                <a:extLst>
                  <a:ext uri="{FF2B5EF4-FFF2-40B4-BE49-F238E27FC236}">
                    <a16:creationId xmlns:a16="http://schemas.microsoft.com/office/drawing/2014/main" id="{3847F0B0-DF7B-4351-8F1E-5CCEB4005F48}"/>
                  </a:ext>
                </a:extLst>
              </p:cNvPr>
              <p:cNvSpPr/>
              <p:nvPr/>
            </p:nvSpPr>
            <p:spPr>
              <a:xfrm>
                <a:off x="3482878" y="3354545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1601"/>
                    </a:moveTo>
                    <a:cubicBezTo>
                      <a:pt x="1" y="701"/>
                      <a:pt x="768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471;p66">
              <a:extLst>
                <a:ext uri="{FF2B5EF4-FFF2-40B4-BE49-F238E27FC236}">
                  <a16:creationId xmlns:a16="http://schemas.microsoft.com/office/drawing/2014/main" id="{2560DE74-D1F4-456E-B8BB-014DA6E68C00}"/>
                </a:ext>
              </a:extLst>
            </p:cNvPr>
            <p:cNvGrpSpPr/>
            <p:nvPr/>
          </p:nvGrpSpPr>
          <p:grpSpPr>
            <a:xfrm>
              <a:off x="5854498" y="3032085"/>
              <a:ext cx="196608" cy="202633"/>
              <a:chOff x="4947000" y="2769972"/>
              <a:chExt cx="53015" cy="54653"/>
            </a:xfrm>
          </p:grpSpPr>
          <p:sp>
            <p:nvSpPr>
              <p:cNvPr id="226" name="Google Shape;1472;p66">
                <a:extLst>
                  <a:ext uri="{FF2B5EF4-FFF2-40B4-BE49-F238E27FC236}">
                    <a16:creationId xmlns:a16="http://schemas.microsoft.com/office/drawing/2014/main" id="{5831C604-7118-4258-952F-67DF50E59257}"/>
                  </a:ext>
                </a:extLst>
              </p:cNvPr>
              <p:cNvSpPr/>
              <p:nvPr/>
            </p:nvSpPr>
            <p:spPr>
              <a:xfrm>
                <a:off x="4947000" y="2769972"/>
                <a:ext cx="26795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3" fill="none" extrusionOk="0">
                    <a:moveTo>
                      <a:pt x="1635" y="1"/>
                    </a:moveTo>
                    <a:cubicBezTo>
                      <a:pt x="1635" y="902"/>
                      <a:pt x="868" y="1602"/>
                      <a:pt x="1" y="1602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473;p66">
                <a:extLst>
                  <a:ext uri="{FF2B5EF4-FFF2-40B4-BE49-F238E27FC236}">
                    <a16:creationId xmlns:a16="http://schemas.microsoft.com/office/drawing/2014/main" id="{5DF4571C-7ADB-4350-A0AA-8C1A6BED6717}"/>
                  </a:ext>
                </a:extLst>
              </p:cNvPr>
              <p:cNvSpPr/>
              <p:nvPr/>
            </p:nvSpPr>
            <p:spPr>
              <a:xfrm>
                <a:off x="4973778" y="2769972"/>
                <a:ext cx="26238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3" fill="none" extrusionOk="0">
                    <a:moveTo>
                      <a:pt x="0" y="1"/>
                    </a:moveTo>
                    <a:cubicBezTo>
                      <a:pt x="0" y="902"/>
                      <a:pt x="734" y="1602"/>
                      <a:pt x="1602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474;p66">
                <a:extLst>
                  <a:ext uri="{FF2B5EF4-FFF2-40B4-BE49-F238E27FC236}">
                    <a16:creationId xmlns:a16="http://schemas.microsoft.com/office/drawing/2014/main" id="{34854A54-16D9-4711-A212-AAE1A32D565B}"/>
                  </a:ext>
                </a:extLst>
              </p:cNvPr>
              <p:cNvSpPr/>
              <p:nvPr/>
            </p:nvSpPr>
            <p:spPr>
              <a:xfrm>
                <a:off x="4947000" y="2797847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475;p66">
                <a:extLst>
                  <a:ext uri="{FF2B5EF4-FFF2-40B4-BE49-F238E27FC236}">
                    <a16:creationId xmlns:a16="http://schemas.microsoft.com/office/drawing/2014/main" id="{8210C737-7D31-4137-9F31-6CCA3D1B884F}"/>
                  </a:ext>
                </a:extLst>
              </p:cNvPr>
              <p:cNvSpPr/>
              <p:nvPr/>
            </p:nvSpPr>
            <p:spPr>
              <a:xfrm>
                <a:off x="4973778" y="2797847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02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1476;p66">
              <a:extLst>
                <a:ext uri="{FF2B5EF4-FFF2-40B4-BE49-F238E27FC236}">
                  <a16:creationId xmlns:a16="http://schemas.microsoft.com/office/drawing/2014/main" id="{6C390FEF-76B8-4D3D-88E8-87D8A2386DA4}"/>
                </a:ext>
              </a:extLst>
            </p:cNvPr>
            <p:cNvGrpSpPr/>
            <p:nvPr/>
          </p:nvGrpSpPr>
          <p:grpSpPr>
            <a:xfrm>
              <a:off x="2669854" y="3296305"/>
              <a:ext cx="143036" cy="144473"/>
              <a:chOff x="3323899" y="3081380"/>
              <a:chExt cx="53015" cy="53556"/>
            </a:xfrm>
          </p:grpSpPr>
          <p:sp>
            <p:nvSpPr>
              <p:cNvPr id="222" name="Google Shape;1477;p66">
                <a:extLst>
                  <a:ext uri="{FF2B5EF4-FFF2-40B4-BE49-F238E27FC236}">
                    <a16:creationId xmlns:a16="http://schemas.microsoft.com/office/drawing/2014/main" id="{D8A4C6ED-52D3-42C5-AC89-D8C6ACE44121}"/>
                  </a:ext>
                </a:extLst>
              </p:cNvPr>
              <p:cNvSpPr/>
              <p:nvPr/>
            </p:nvSpPr>
            <p:spPr>
              <a:xfrm>
                <a:off x="3323899" y="3081380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"/>
                    </a:moveTo>
                    <a:cubicBezTo>
                      <a:pt x="1635" y="901"/>
                      <a:pt x="868" y="1602"/>
                      <a:pt x="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478;p66">
                <a:extLst>
                  <a:ext uri="{FF2B5EF4-FFF2-40B4-BE49-F238E27FC236}">
                    <a16:creationId xmlns:a16="http://schemas.microsoft.com/office/drawing/2014/main" id="{575A478B-EB3D-41C8-B736-290F6F0B0D04}"/>
                  </a:ext>
                </a:extLst>
              </p:cNvPr>
              <p:cNvSpPr/>
              <p:nvPr/>
            </p:nvSpPr>
            <p:spPr>
              <a:xfrm>
                <a:off x="3350677" y="3081380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"/>
                    </a:moveTo>
                    <a:cubicBezTo>
                      <a:pt x="0" y="901"/>
                      <a:pt x="734" y="1602"/>
                      <a:pt x="160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479;p66">
                <a:extLst>
                  <a:ext uri="{FF2B5EF4-FFF2-40B4-BE49-F238E27FC236}">
                    <a16:creationId xmlns:a16="http://schemas.microsoft.com/office/drawing/2014/main" id="{EA4C5FE2-EAEF-44E0-BFED-A7C1B23DAB19}"/>
                  </a:ext>
                </a:extLst>
              </p:cNvPr>
              <p:cNvSpPr/>
              <p:nvPr/>
            </p:nvSpPr>
            <p:spPr>
              <a:xfrm>
                <a:off x="3323899" y="3108698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602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480;p66">
                <a:extLst>
                  <a:ext uri="{FF2B5EF4-FFF2-40B4-BE49-F238E27FC236}">
                    <a16:creationId xmlns:a16="http://schemas.microsoft.com/office/drawing/2014/main" id="{D60B3D83-3166-4059-82BF-7A1D22BD0E68}"/>
                  </a:ext>
                </a:extLst>
              </p:cNvPr>
              <p:cNvSpPr/>
              <p:nvPr/>
            </p:nvSpPr>
            <p:spPr>
              <a:xfrm>
                <a:off x="3350677" y="3108698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602"/>
                    </a:moveTo>
                    <a:cubicBezTo>
                      <a:pt x="0" y="701"/>
                      <a:pt x="734" y="0"/>
                      <a:pt x="160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1481;p66">
              <a:extLst>
                <a:ext uri="{FF2B5EF4-FFF2-40B4-BE49-F238E27FC236}">
                  <a16:creationId xmlns:a16="http://schemas.microsoft.com/office/drawing/2014/main" id="{BA266B76-3A7B-4180-B906-6FDCD85D0061}"/>
                </a:ext>
              </a:extLst>
            </p:cNvPr>
            <p:cNvGrpSpPr/>
            <p:nvPr/>
          </p:nvGrpSpPr>
          <p:grpSpPr>
            <a:xfrm>
              <a:off x="4107177" y="2859000"/>
              <a:ext cx="143032" cy="146039"/>
              <a:chOff x="3840716" y="2890709"/>
              <a:chExt cx="53556" cy="54653"/>
            </a:xfrm>
          </p:grpSpPr>
          <p:sp>
            <p:nvSpPr>
              <p:cNvPr id="218" name="Google Shape;1482;p66">
                <a:extLst>
                  <a:ext uri="{FF2B5EF4-FFF2-40B4-BE49-F238E27FC236}">
                    <a16:creationId xmlns:a16="http://schemas.microsoft.com/office/drawing/2014/main" id="{60FACBC1-BD16-49C0-85D1-BA6C7F22A768}"/>
                  </a:ext>
                </a:extLst>
              </p:cNvPr>
              <p:cNvSpPr/>
              <p:nvPr/>
            </p:nvSpPr>
            <p:spPr>
              <a:xfrm>
                <a:off x="3840716" y="2890709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635" y="1"/>
                    </a:moveTo>
                    <a:cubicBezTo>
                      <a:pt x="1635" y="902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483;p66">
                <a:extLst>
                  <a:ext uri="{FF2B5EF4-FFF2-40B4-BE49-F238E27FC236}">
                    <a16:creationId xmlns:a16="http://schemas.microsoft.com/office/drawing/2014/main" id="{E0344705-73E5-447E-9551-265062535FF5}"/>
                  </a:ext>
                </a:extLst>
              </p:cNvPr>
              <p:cNvSpPr/>
              <p:nvPr/>
            </p:nvSpPr>
            <p:spPr>
              <a:xfrm>
                <a:off x="3867493" y="2890709"/>
                <a:ext cx="2677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fill="none" extrusionOk="0">
                    <a:moveTo>
                      <a:pt x="0" y="1"/>
                    </a:moveTo>
                    <a:cubicBezTo>
                      <a:pt x="0" y="902"/>
                      <a:pt x="734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484;p66">
                <a:extLst>
                  <a:ext uri="{FF2B5EF4-FFF2-40B4-BE49-F238E27FC236}">
                    <a16:creationId xmlns:a16="http://schemas.microsoft.com/office/drawing/2014/main" id="{48DC340A-C0BB-4A8E-A51C-B327F601F58D}"/>
                  </a:ext>
                </a:extLst>
              </p:cNvPr>
              <p:cNvSpPr/>
              <p:nvPr/>
            </p:nvSpPr>
            <p:spPr>
              <a:xfrm>
                <a:off x="3840716" y="2918584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485;p66">
                <a:extLst>
                  <a:ext uri="{FF2B5EF4-FFF2-40B4-BE49-F238E27FC236}">
                    <a16:creationId xmlns:a16="http://schemas.microsoft.com/office/drawing/2014/main" id="{BB7EB59C-B6D7-408F-B2ED-300B23E0ADA1}"/>
                  </a:ext>
                </a:extLst>
              </p:cNvPr>
              <p:cNvSpPr/>
              <p:nvPr/>
            </p:nvSpPr>
            <p:spPr>
              <a:xfrm>
                <a:off x="3867493" y="2918584"/>
                <a:ext cx="2677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486;p66">
              <a:extLst>
                <a:ext uri="{FF2B5EF4-FFF2-40B4-BE49-F238E27FC236}">
                  <a16:creationId xmlns:a16="http://schemas.microsoft.com/office/drawing/2014/main" id="{6DB89488-8E67-4B89-BF13-82F37DA949EE}"/>
                </a:ext>
              </a:extLst>
            </p:cNvPr>
            <p:cNvSpPr/>
            <p:nvPr/>
          </p:nvSpPr>
          <p:spPr>
            <a:xfrm>
              <a:off x="2643020" y="4313828"/>
              <a:ext cx="3677232" cy="514930"/>
            </a:xfrm>
            <a:custGeom>
              <a:avLst/>
              <a:gdLst/>
              <a:ahLst/>
              <a:cxnLst/>
              <a:rect l="l" t="t" r="r" b="b"/>
              <a:pathLst>
                <a:path w="141269" h="28755" extrusionOk="0">
                  <a:moveTo>
                    <a:pt x="13811" y="1"/>
                  </a:moveTo>
                  <a:cubicBezTo>
                    <a:pt x="12043" y="1"/>
                    <a:pt x="10675" y="1402"/>
                    <a:pt x="10675" y="3103"/>
                  </a:cubicBezTo>
                  <a:cubicBezTo>
                    <a:pt x="10675" y="4871"/>
                    <a:pt x="12110" y="6239"/>
                    <a:pt x="13811" y="6239"/>
                  </a:cubicBezTo>
                  <a:lnTo>
                    <a:pt x="17046" y="6239"/>
                  </a:lnTo>
                  <a:cubicBezTo>
                    <a:pt x="18447" y="6239"/>
                    <a:pt x="19548" y="7373"/>
                    <a:pt x="19548" y="8741"/>
                  </a:cubicBezTo>
                  <a:cubicBezTo>
                    <a:pt x="19548" y="10108"/>
                    <a:pt x="18447" y="11242"/>
                    <a:pt x="17046" y="11242"/>
                  </a:cubicBezTo>
                  <a:lnTo>
                    <a:pt x="3137" y="11242"/>
                  </a:lnTo>
                  <a:cubicBezTo>
                    <a:pt x="1369" y="11242"/>
                    <a:pt x="1" y="12677"/>
                    <a:pt x="1" y="14378"/>
                  </a:cubicBezTo>
                  <a:cubicBezTo>
                    <a:pt x="1" y="16112"/>
                    <a:pt x="1435" y="17513"/>
                    <a:pt x="3137" y="17513"/>
                  </a:cubicBezTo>
                  <a:lnTo>
                    <a:pt x="26520" y="17513"/>
                  </a:lnTo>
                  <a:cubicBezTo>
                    <a:pt x="27888" y="17513"/>
                    <a:pt x="29022" y="18614"/>
                    <a:pt x="29022" y="20015"/>
                  </a:cubicBezTo>
                  <a:cubicBezTo>
                    <a:pt x="29022" y="21383"/>
                    <a:pt x="27888" y="22517"/>
                    <a:pt x="26520" y="22517"/>
                  </a:cubicBezTo>
                  <a:lnTo>
                    <a:pt x="11609" y="22517"/>
                  </a:lnTo>
                  <a:cubicBezTo>
                    <a:pt x="9841" y="22517"/>
                    <a:pt x="8474" y="23918"/>
                    <a:pt x="8474" y="25619"/>
                  </a:cubicBezTo>
                  <a:cubicBezTo>
                    <a:pt x="8474" y="27387"/>
                    <a:pt x="9875" y="28755"/>
                    <a:pt x="11609" y="28755"/>
                  </a:cubicBezTo>
                  <a:lnTo>
                    <a:pt x="138133" y="28755"/>
                  </a:lnTo>
                  <a:cubicBezTo>
                    <a:pt x="139901" y="28755"/>
                    <a:pt x="141268" y="27354"/>
                    <a:pt x="141268" y="25619"/>
                  </a:cubicBezTo>
                  <a:cubicBezTo>
                    <a:pt x="141268" y="23885"/>
                    <a:pt x="139867" y="22517"/>
                    <a:pt x="138133" y="22517"/>
                  </a:cubicBezTo>
                  <a:lnTo>
                    <a:pt x="129260" y="22517"/>
                  </a:lnTo>
                  <a:cubicBezTo>
                    <a:pt x="127859" y="22517"/>
                    <a:pt x="126758" y="21383"/>
                    <a:pt x="126758" y="20015"/>
                  </a:cubicBezTo>
                  <a:cubicBezTo>
                    <a:pt x="126758" y="18614"/>
                    <a:pt x="127892" y="17513"/>
                    <a:pt x="129260" y="17513"/>
                  </a:cubicBezTo>
                  <a:lnTo>
                    <a:pt x="131495" y="17513"/>
                  </a:lnTo>
                  <a:cubicBezTo>
                    <a:pt x="133263" y="17513"/>
                    <a:pt x="134630" y="16079"/>
                    <a:pt x="134630" y="14378"/>
                  </a:cubicBezTo>
                  <a:cubicBezTo>
                    <a:pt x="134630" y="12610"/>
                    <a:pt x="133229" y="11242"/>
                    <a:pt x="131495" y="11242"/>
                  </a:cubicBezTo>
                  <a:lnTo>
                    <a:pt x="121254" y="11242"/>
                  </a:lnTo>
                  <a:cubicBezTo>
                    <a:pt x="119887" y="11242"/>
                    <a:pt x="118752" y="10108"/>
                    <a:pt x="118752" y="8741"/>
                  </a:cubicBezTo>
                  <a:cubicBezTo>
                    <a:pt x="118752" y="7373"/>
                    <a:pt x="119887" y="6239"/>
                    <a:pt x="121254" y="6239"/>
                  </a:cubicBezTo>
                  <a:lnTo>
                    <a:pt x="123623" y="6239"/>
                  </a:lnTo>
                  <a:cubicBezTo>
                    <a:pt x="125390" y="6239"/>
                    <a:pt x="126758" y="4838"/>
                    <a:pt x="126758" y="3103"/>
                  </a:cubicBezTo>
                  <a:cubicBezTo>
                    <a:pt x="126758" y="1369"/>
                    <a:pt x="125324" y="1"/>
                    <a:pt x="123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1487;p66">
              <a:extLst>
                <a:ext uri="{FF2B5EF4-FFF2-40B4-BE49-F238E27FC236}">
                  <a16:creationId xmlns:a16="http://schemas.microsoft.com/office/drawing/2014/main" id="{433C4218-7749-4BE8-9F95-822AFEB85EFD}"/>
                </a:ext>
              </a:extLst>
            </p:cNvPr>
            <p:cNvGrpSpPr/>
            <p:nvPr/>
          </p:nvGrpSpPr>
          <p:grpSpPr>
            <a:xfrm>
              <a:off x="3736534" y="4487543"/>
              <a:ext cx="722734" cy="246117"/>
              <a:chOff x="3681737" y="4231921"/>
              <a:chExt cx="661057" cy="225114"/>
            </a:xfrm>
          </p:grpSpPr>
          <p:sp>
            <p:nvSpPr>
              <p:cNvPr id="208" name="Google Shape;1488;p66">
                <a:extLst>
                  <a:ext uri="{FF2B5EF4-FFF2-40B4-BE49-F238E27FC236}">
                    <a16:creationId xmlns:a16="http://schemas.microsoft.com/office/drawing/2014/main" id="{3C38271F-9580-4040-9D4B-FCCB860B1726}"/>
                  </a:ext>
                </a:extLst>
              </p:cNvPr>
              <p:cNvSpPr/>
              <p:nvPr/>
            </p:nvSpPr>
            <p:spPr>
              <a:xfrm>
                <a:off x="3681737" y="4231921"/>
                <a:ext cx="243691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3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489;p66">
                <a:extLst>
                  <a:ext uri="{FF2B5EF4-FFF2-40B4-BE49-F238E27FC236}">
                    <a16:creationId xmlns:a16="http://schemas.microsoft.com/office/drawing/2014/main" id="{1CCA535F-27CF-46D7-8E04-CB248885EFDE}"/>
                  </a:ext>
                </a:extLst>
              </p:cNvPr>
              <p:cNvSpPr/>
              <p:nvPr/>
            </p:nvSpPr>
            <p:spPr>
              <a:xfrm>
                <a:off x="3966923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490;p66">
                <a:extLst>
                  <a:ext uri="{FF2B5EF4-FFF2-40B4-BE49-F238E27FC236}">
                    <a16:creationId xmlns:a16="http://schemas.microsoft.com/office/drawing/2014/main" id="{C68D246D-1DEF-4918-9DBD-8E15CFA768E6}"/>
                  </a:ext>
                </a:extLst>
              </p:cNvPr>
              <p:cNvSpPr/>
              <p:nvPr/>
            </p:nvSpPr>
            <p:spPr>
              <a:xfrm>
                <a:off x="4080011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491;p66">
                <a:extLst>
                  <a:ext uri="{FF2B5EF4-FFF2-40B4-BE49-F238E27FC236}">
                    <a16:creationId xmlns:a16="http://schemas.microsoft.com/office/drawing/2014/main" id="{4F54C005-09FC-4445-A775-87179B33FCDE}"/>
                  </a:ext>
                </a:extLst>
              </p:cNvPr>
              <p:cNvSpPr/>
              <p:nvPr/>
            </p:nvSpPr>
            <p:spPr>
              <a:xfrm>
                <a:off x="3681737" y="4409473"/>
                <a:ext cx="243691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4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492;p66">
                <a:extLst>
                  <a:ext uri="{FF2B5EF4-FFF2-40B4-BE49-F238E27FC236}">
                    <a16:creationId xmlns:a16="http://schemas.microsoft.com/office/drawing/2014/main" id="{A7D03517-5121-442C-83F5-CD7358DD5E03}"/>
                  </a:ext>
                </a:extLst>
              </p:cNvPr>
              <p:cNvSpPr/>
              <p:nvPr/>
            </p:nvSpPr>
            <p:spPr>
              <a:xfrm>
                <a:off x="3966923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493;p66">
                <a:extLst>
                  <a:ext uri="{FF2B5EF4-FFF2-40B4-BE49-F238E27FC236}">
                    <a16:creationId xmlns:a16="http://schemas.microsoft.com/office/drawing/2014/main" id="{63F448A7-A331-4290-A4F7-AF7F2178116A}"/>
                  </a:ext>
                </a:extLst>
              </p:cNvPr>
              <p:cNvSpPr/>
              <p:nvPr/>
            </p:nvSpPr>
            <p:spPr>
              <a:xfrm>
                <a:off x="4080011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494;p66">
                <a:extLst>
                  <a:ext uri="{FF2B5EF4-FFF2-40B4-BE49-F238E27FC236}">
                    <a16:creationId xmlns:a16="http://schemas.microsoft.com/office/drawing/2014/main" id="{40574622-57EE-453E-9B39-FFD5288554FE}"/>
                  </a:ext>
                </a:extLst>
              </p:cNvPr>
              <p:cNvSpPr/>
              <p:nvPr/>
            </p:nvSpPr>
            <p:spPr>
              <a:xfrm>
                <a:off x="4266292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9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9" y="2903"/>
                    </a:cubicBezTo>
                    <a:lnTo>
                      <a:pt x="3203" y="2903"/>
                    </a:lnTo>
                    <a:cubicBezTo>
                      <a:pt x="4037" y="2903"/>
                      <a:pt x="4671" y="2236"/>
                      <a:pt x="4671" y="1469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495;p66">
                <a:extLst>
                  <a:ext uri="{FF2B5EF4-FFF2-40B4-BE49-F238E27FC236}">
                    <a16:creationId xmlns:a16="http://schemas.microsoft.com/office/drawing/2014/main" id="{BADC55A2-81D3-4E12-A5CF-99C758F7DF32}"/>
                  </a:ext>
                </a:extLst>
              </p:cNvPr>
              <p:cNvSpPr/>
              <p:nvPr/>
            </p:nvSpPr>
            <p:spPr>
              <a:xfrm>
                <a:off x="3745119" y="4320427"/>
                <a:ext cx="243674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2937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8"/>
                    </a:cubicBezTo>
                    <a:cubicBezTo>
                      <a:pt x="0" y="2269"/>
                      <a:pt x="667" y="2936"/>
                      <a:pt x="1468" y="2936"/>
                    </a:cubicBezTo>
                    <a:lnTo>
                      <a:pt x="13443" y="2936"/>
                    </a:lnTo>
                    <a:cubicBezTo>
                      <a:pt x="14210" y="2936"/>
                      <a:pt x="14877" y="2269"/>
                      <a:pt x="14877" y="1468"/>
                    </a:cubicBezTo>
                    <a:cubicBezTo>
                      <a:pt x="14877" y="668"/>
                      <a:pt x="14210" y="1"/>
                      <a:pt x="134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496;p66">
                <a:extLst>
                  <a:ext uri="{FF2B5EF4-FFF2-40B4-BE49-F238E27FC236}">
                    <a16:creationId xmlns:a16="http://schemas.microsoft.com/office/drawing/2014/main" id="{9484FB65-6FC7-4F66-BD0D-ECED51B222CF}"/>
                  </a:ext>
                </a:extLst>
              </p:cNvPr>
              <p:cNvSpPr/>
              <p:nvPr/>
            </p:nvSpPr>
            <p:spPr>
              <a:xfrm>
                <a:off x="4030829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35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35" y="2936"/>
                    </a:cubicBezTo>
                    <a:lnTo>
                      <a:pt x="3203" y="2936"/>
                    </a:lnTo>
                    <a:cubicBezTo>
                      <a:pt x="4004" y="2936"/>
                      <a:pt x="4604" y="2269"/>
                      <a:pt x="4671" y="1468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497;p66">
                <a:extLst>
                  <a:ext uri="{FF2B5EF4-FFF2-40B4-BE49-F238E27FC236}">
                    <a16:creationId xmlns:a16="http://schemas.microsoft.com/office/drawing/2014/main" id="{1CA66E2E-96AC-4025-AD64-6F705610ADA4}"/>
                  </a:ext>
                </a:extLst>
              </p:cNvPr>
              <p:cNvSpPr/>
              <p:nvPr/>
            </p:nvSpPr>
            <p:spPr>
              <a:xfrm>
                <a:off x="4143376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68" y="2936"/>
                    </a:cubicBezTo>
                    <a:lnTo>
                      <a:pt x="3203" y="2936"/>
                    </a:lnTo>
                    <a:cubicBezTo>
                      <a:pt x="4003" y="2936"/>
                      <a:pt x="4637" y="2269"/>
                      <a:pt x="4671" y="1468"/>
                    </a:cubicBezTo>
                    <a:cubicBezTo>
                      <a:pt x="4671" y="668"/>
                      <a:pt x="4003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498;p66">
              <a:extLst>
                <a:ext uri="{FF2B5EF4-FFF2-40B4-BE49-F238E27FC236}">
                  <a16:creationId xmlns:a16="http://schemas.microsoft.com/office/drawing/2014/main" id="{F709D943-BF91-4ADE-BAD7-337A24ACE1A9}"/>
                </a:ext>
              </a:extLst>
            </p:cNvPr>
            <p:cNvSpPr/>
            <p:nvPr/>
          </p:nvSpPr>
          <p:spPr>
            <a:xfrm>
              <a:off x="5341329" y="3150460"/>
              <a:ext cx="395590" cy="78542"/>
            </a:xfrm>
            <a:custGeom>
              <a:avLst/>
              <a:gdLst/>
              <a:ahLst/>
              <a:cxnLst/>
              <a:rect l="l" t="t" r="r" b="b"/>
              <a:pathLst>
                <a:path w="13444" h="2669" extrusionOk="0">
                  <a:moveTo>
                    <a:pt x="1335" y="0"/>
                  </a:moveTo>
                  <a:cubicBezTo>
                    <a:pt x="568" y="0"/>
                    <a:pt x="1" y="567"/>
                    <a:pt x="1" y="1335"/>
                  </a:cubicBezTo>
                  <a:cubicBezTo>
                    <a:pt x="1" y="2068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43" y="2068"/>
                    <a:pt x="13410" y="1335"/>
                  </a:cubicBezTo>
                  <a:cubicBezTo>
                    <a:pt x="13410" y="567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99;p66">
              <a:extLst>
                <a:ext uri="{FF2B5EF4-FFF2-40B4-BE49-F238E27FC236}">
                  <a16:creationId xmlns:a16="http://schemas.microsoft.com/office/drawing/2014/main" id="{1F76D060-1A5E-4658-B8BB-00D977FD2D0F}"/>
                </a:ext>
              </a:extLst>
            </p:cNvPr>
            <p:cNvSpPr/>
            <p:nvPr/>
          </p:nvSpPr>
          <p:spPr>
            <a:xfrm>
              <a:off x="5644645" y="3667923"/>
              <a:ext cx="396624" cy="78542"/>
            </a:xfrm>
            <a:custGeom>
              <a:avLst/>
              <a:gdLst/>
              <a:ahLst/>
              <a:cxnLst/>
              <a:rect l="l" t="t" r="r" b="b"/>
              <a:pathLst>
                <a:path w="13478" h="2669" extrusionOk="0">
                  <a:moveTo>
                    <a:pt x="1335" y="0"/>
                  </a:moveTo>
                  <a:cubicBezTo>
                    <a:pt x="601" y="0"/>
                    <a:pt x="1" y="601"/>
                    <a:pt x="1" y="1334"/>
                  </a:cubicBezTo>
                  <a:cubicBezTo>
                    <a:pt x="1" y="2102"/>
                    <a:pt x="601" y="2669"/>
                    <a:pt x="1335" y="2669"/>
                  </a:cubicBezTo>
                  <a:lnTo>
                    <a:pt x="12110" y="2669"/>
                  </a:lnTo>
                  <a:cubicBezTo>
                    <a:pt x="12843" y="2669"/>
                    <a:pt x="13477" y="2102"/>
                    <a:pt x="13444" y="1334"/>
                  </a:cubicBezTo>
                  <a:cubicBezTo>
                    <a:pt x="13444" y="601"/>
                    <a:pt x="12843" y="0"/>
                    <a:pt x="12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00;p66">
              <a:extLst>
                <a:ext uri="{FF2B5EF4-FFF2-40B4-BE49-F238E27FC236}">
                  <a16:creationId xmlns:a16="http://schemas.microsoft.com/office/drawing/2014/main" id="{B8636F95-6B52-416A-BDFA-7DE0F2415062}"/>
                </a:ext>
              </a:extLst>
            </p:cNvPr>
            <p:cNvSpPr/>
            <p:nvPr/>
          </p:nvSpPr>
          <p:spPr>
            <a:xfrm>
              <a:off x="4765134" y="3412366"/>
              <a:ext cx="267025" cy="78542"/>
            </a:xfrm>
            <a:custGeom>
              <a:avLst/>
              <a:gdLst/>
              <a:ahLst/>
              <a:cxnLst/>
              <a:rect l="l" t="t" r="r" b="b"/>
              <a:pathLst>
                <a:path w="9074" h="2669" extrusionOk="0">
                  <a:moveTo>
                    <a:pt x="1335" y="0"/>
                  </a:moveTo>
                  <a:cubicBezTo>
                    <a:pt x="568" y="0"/>
                    <a:pt x="1" y="600"/>
                    <a:pt x="1" y="1334"/>
                  </a:cubicBezTo>
                  <a:cubicBezTo>
                    <a:pt x="1" y="2102"/>
                    <a:pt x="568" y="2669"/>
                    <a:pt x="1335" y="2669"/>
                  </a:cubicBezTo>
                  <a:lnTo>
                    <a:pt x="7740" y="2669"/>
                  </a:lnTo>
                  <a:cubicBezTo>
                    <a:pt x="8507" y="2669"/>
                    <a:pt x="9074" y="2068"/>
                    <a:pt x="9074" y="1334"/>
                  </a:cubicBezTo>
                  <a:cubicBezTo>
                    <a:pt x="9074" y="600"/>
                    <a:pt x="8507" y="0"/>
                    <a:pt x="7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1;p66">
              <a:extLst>
                <a:ext uri="{FF2B5EF4-FFF2-40B4-BE49-F238E27FC236}">
                  <a16:creationId xmlns:a16="http://schemas.microsoft.com/office/drawing/2014/main" id="{EB8573AC-228A-4418-BAC5-341B4E0ADF27}"/>
                </a:ext>
              </a:extLst>
            </p:cNvPr>
            <p:cNvSpPr/>
            <p:nvPr/>
          </p:nvSpPr>
          <p:spPr>
            <a:xfrm>
              <a:off x="2893590" y="3396165"/>
              <a:ext cx="303435" cy="88597"/>
            </a:xfrm>
            <a:custGeom>
              <a:avLst/>
              <a:gdLst/>
              <a:ahLst/>
              <a:cxnLst/>
              <a:rect l="l" t="t" r="r" b="b"/>
              <a:pathLst>
                <a:path w="9141" h="2669" extrusionOk="0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cubicBezTo>
                    <a:pt x="0" y="2102"/>
                    <a:pt x="601" y="2669"/>
                    <a:pt x="1335" y="2669"/>
                  </a:cubicBezTo>
                  <a:lnTo>
                    <a:pt x="7773" y="2669"/>
                  </a:lnTo>
                  <a:cubicBezTo>
                    <a:pt x="8506" y="2669"/>
                    <a:pt x="9140" y="2068"/>
                    <a:pt x="9107" y="1335"/>
                  </a:cubicBezTo>
                  <a:cubicBezTo>
                    <a:pt x="9107" y="601"/>
                    <a:pt x="8506" y="0"/>
                    <a:pt x="7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2;p66">
              <a:extLst>
                <a:ext uri="{FF2B5EF4-FFF2-40B4-BE49-F238E27FC236}">
                  <a16:creationId xmlns:a16="http://schemas.microsoft.com/office/drawing/2014/main" id="{E7150D04-C670-4D88-B5AD-B7C1F80121DC}"/>
                </a:ext>
              </a:extLst>
            </p:cNvPr>
            <p:cNvSpPr/>
            <p:nvPr/>
          </p:nvSpPr>
          <p:spPr>
            <a:xfrm>
              <a:off x="5046430" y="3407392"/>
              <a:ext cx="430936" cy="201255"/>
            </a:xfrm>
            <a:custGeom>
              <a:avLst/>
              <a:gdLst/>
              <a:ahLst/>
              <a:cxnLst/>
              <a:rect l="l" t="t" r="r" b="b"/>
              <a:pathLst>
                <a:path w="14644" h="6839" extrusionOk="0">
                  <a:moveTo>
                    <a:pt x="2569" y="0"/>
                  </a:moveTo>
                  <a:cubicBezTo>
                    <a:pt x="1801" y="0"/>
                    <a:pt x="1234" y="600"/>
                    <a:pt x="1234" y="1334"/>
                  </a:cubicBezTo>
                  <a:cubicBezTo>
                    <a:pt x="1234" y="2102"/>
                    <a:pt x="1801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6" y="3002"/>
                    <a:pt x="4136" y="3436"/>
                  </a:cubicBezTo>
                  <a:cubicBezTo>
                    <a:pt x="4136" y="3836"/>
                    <a:pt x="3803" y="4170"/>
                    <a:pt x="3403" y="4170"/>
                  </a:cubicBezTo>
                  <a:lnTo>
                    <a:pt x="1334" y="4170"/>
                  </a:lnTo>
                  <a:cubicBezTo>
                    <a:pt x="601" y="4170"/>
                    <a:pt x="0" y="4770"/>
                    <a:pt x="0" y="5504"/>
                  </a:cubicBezTo>
                  <a:cubicBezTo>
                    <a:pt x="0" y="6271"/>
                    <a:pt x="601" y="6838"/>
                    <a:pt x="1334" y="6838"/>
                  </a:cubicBezTo>
                  <a:lnTo>
                    <a:pt x="12109" y="6838"/>
                  </a:lnTo>
                  <a:cubicBezTo>
                    <a:pt x="12843" y="6838"/>
                    <a:pt x="13443" y="6271"/>
                    <a:pt x="13443" y="5504"/>
                  </a:cubicBezTo>
                  <a:cubicBezTo>
                    <a:pt x="13443" y="4770"/>
                    <a:pt x="12843" y="4170"/>
                    <a:pt x="12109" y="4170"/>
                  </a:cubicBezTo>
                  <a:lnTo>
                    <a:pt x="10841" y="4170"/>
                  </a:lnTo>
                  <a:cubicBezTo>
                    <a:pt x="10441" y="4170"/>
                    <a:pt x="10107" y="3836"/>
                    <a:pt x="10107" y="3436"/>
                  </a:cubicBezTo>
                  <a:cubicBezTo>
                    <a:pt x="10107" y="3002"/>
                    <a:pt x="10441" y="2669"/>
                    <a:pt x="10841" y="2669"/>
                  </a:cubicBezTo>
                  <a:lnTo>
                    <a:pt x="13310" y="2669"/>
                  </a:lnTo>
                  <a:cubicBezTo>
                    <a:pt x="14077" y="2669"/>
                    <a:pt x="14644" y="2068"/>
                    <a:pt x="14644" y="1334"/>
                  </a:cubicBezTo>
                  <a:cubicBezTo>
                    <a:pt x="14644" y="600"/>
                    <a:pt x="14077" y="0"/>
                    <a:pt x="1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03;p66">
              <a:extLst>
                <a:ext uri="{FF2B5EF4-FFF2-40B4-BE49-F238E27FC236}">
                  <a16:creationId xmlns:a16="http://schemas.microsoft.com/office/drawing/2014/main" id="{E2C872BD-3260-4733-87D9-196ABF9D969E}"/>
                </a:ext>
              </a:extLst>
            </p:cNvPr>
            <p:cNvGrpSpPr/>
            <p:nvPr/>
          </p:nvGrpSpPr>
          <p:grpSpPr>
            <a:xfrm>
              <a:off x="2643001" y="2477575"/>
              <a:ext cx="631780" cy="448332"/>
              <a:chOff x="3564832" y="2653608"/>
              <a:chExt cx="284112" cy="201615"/>
            </a:xfrm>
          </p:grpSpPr>
          <p:sp>
            <p:nvSpPr>
              <p:cNvPr id="205" name="Google Shape;1504;p66">
                <a:extLst>
                  <a:ext uri="{FF2B5EF4-FFF2-40B4-BE49-F238E27FC236}">
                    <a16:creationId xmlns:a16="http://schemas.microsoft.com/office/drawing/2014/main" id="{1CB65178-4171-4044-8787-DB6323DEDB5A}"/>
                  </a:ext>
                </a:extLst>
              </p:cNvPr>
              <p:cNvSpPr/>
              <p:nvPr/>
            </p:nvSpPr>
            <p:spPr>
              <a:xfrm>
                <a:off x="3564832" y="2653608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2" y="1"/>
                    </a:moveTo>
                    <a:cubicBezTo>
                      <a:pt x="5504" y="1"/>
                      <a:pt x="3703" y="1802"/>
                      <a:pt x="3703" y="3970"/>
                    </a:cubicBezTo>
                    <a:lnTo>
                      <a:pt x="3703" y="4004"/>
                    </a:lnTo>
                    <a:cubicBezTo>
                      <a:pt x="1635" y="4271"/>
                      <a:pt x="0" y="6005"/>
                      <a:pt x="0" y="8140"/>
                    </a:cubicBezTo>
                    <a:cubicBezTo>
                      <a:pt x="0" y="10442"/>
                      <a:pt x="1868" y="12310"/>
                      <a:pt x="4170" y="12310"/>
                    </a:cubicBezTo>
                    <a:lnTo>
                      <a:pt x="13143" y="12310"/>
                    </a:lnTo>
                    <a:cubicBezTo>
                      <a:pt x="15445" y="12310"/>
                      <a:pt x="17313" y="10442"/>
                      <a:pt x="17313" y="8140"/>
                    </a:cubicBezTo>
                    <a:cubicBezTo>
                      <a:pt x="17346" y="6205"/>
                      <a:pt x="16045" y="4604"/>
                      <a:pt x="14277" y="4137"/>
                    </a:cubicBezTo>
                    <a:cubicBezTo>
                      <a:pt x="14311" y="4004"/>
                      <a:pt x="14311" y="3837"/>
                      <a:pt x="14311" y="3670"/>
                    </a:cubicBezTo>
                    <a:cubicBezTo>
                      <a:pt x="14311" y="2369"/>
                      <a:pt x="13276" y="1335"/>
                      <a:pt x="11976" y="1335"/>
                    </a:cubicBezTo>
                    <a:cubicBezTo>
                      <a:pt x="11542" y="1335"/>
                      <a:pt x="11175" y="1435"/>
                      <a:pt x="10875" y="1635"/>
                    </a:cubicBezTo>
                    <a:cubicBezTo>
                      <a:pt x="10174" y="635"/>
                      <a:pt x="9007" y="1"/>
                      <a:pt x="76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05;p66">
                <a:extLst>
                  <a:ext uri="{FF2B5EF4-FFF2-40B4-BE49-F238E27FC236}">
                    <a16:creationId xmlns:a16="http://schemas.microsoft.com/office/drawing/2014/main" id="{642200BA-6B28-4E35-9374-361314240250}"/>
                  </a:ext>
                </a:extLst>
              </p:cNvPr>
              <p:cNvSpPr/>
              <p:nvPr/>
            </p:nvSpPr>
            <p:spPr>
              <a:xfrm>
                <a:off x="3652781" y="2706606"/>
                <a:ext cx="40454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473" extrusionOk="0">
                    <a:moveTo>
                      <a:pt x="1902" y="1"/>
                    </a:moveTo>
                    <a:cubicBezTo>
                      <a:pt x="1235" y="1"/>
                      <a:pt x="701" y="401"/>
                      <a:pt x="668" y="1235"/>
                    </a:cubicBezTo>
                    <a:lnTo>
                      <a:pt x="601" y="2636"/>
                    </a:lnTo>
                    <a:cubicBezTo>
                      <a:pt x="568" y="3103"/>
                      <a:pt x="468" y="3270"/>
                      <a:pt x="1" y="3270"/>
                    </a:cubicBezTo>
                    <a:lnTo>
                      <a:pt x="1" y="4237"/>
                    </a:lnTo>
                    <a:cubicBezTo>
                      <a:pt x="468" y="4237"/>
                      <a:pt x="568" y="4370"/>
                      <a:pt x="601" y="4871"/>
                    </a:cubicBezTo>
                    <a:lnTo>
                      <a:pt x="668" y="6272"/>
                    </a:lnTo>
                    <a:cubicBezTo>
                      <a:pt x="768" y="7106"/>
                      <a:pt x="1235" y="7473"/>
                      <a:pt x="1902" y="7473"/>
                    </a:cubicBezTo>
                    <a:lnTo>
                      <a:pt x="2469" y="7473"/>
                    </a:lnTo>
                    <a:lnTo>
                      <a:pt x="2469" y="6539"/>
                    </a:lnTo>
                    <a:lnTo>
                      <a:pt x="2302" y="6539"/>
                    </a:lnTo>
                    <a:cubicBezTo>
                      <a:pt x="1936" y="6539"/>
                      <a:pt x="1769" y="6372"/>
                      <a:pt x="1735" y="5771"/>
                    </a:cubicBezTo>
                    <a:lnTo>
                      <a:pt x="1669" y="4704"/>
                    </a:lnTo>
                    <a:cubicBezTo>
                      <a:pt x="1635" y="4304"/>
                      <a:pt x="1502" y="3903"/>
                      <a:pt x="968" y="3770"/>
                    </a:cubicBezTo>
                    <a:cubicBezTo>
                      <a:pt x="1502" y="3636"/>
                      <a:pt x="1635" y="3236"/>
                      <a:pt x="1669" y="2803"/>
                    </a:cubicBezTo>
                    <a:lnTo>
                      <a:pt x="1735" y="1735"/>
                    </a:lnTo>
                    <a:cubicBezTo>
                      <a:pt x="1769" y="1135"/>
                      <a:pt x="1936" y="968"/>
                      <a:pt x="2302" y="968"/>
                    </a:cubicBezTo>
                    <a:lnTo>
                      <a:pt x="2469" y="968"/>
                    </a:lnTo>
                    <a:lnTo>
                      <a:pt x="2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06;p66">
                <a:extLst>
                  <a:ext uri="{FF2B5EF4-FFF2-40B4-BE49-F238E27FC236}">
                    <a16:creationId xmlns:a16="http://schemas.microsoft.com/office/drawing/2014/main" id="{95229E8D-D5A5-48AB-9BE0-74F89A927891}"/>
                  </a:ext>
                </a:extLst>
              </p:cNvPr>
              <p:cNvSpPr/>
              <p:nvPr/>
            </p:nvSpPr>
            <p:spPr>
              <a:xfrm>
                <a:off x="3721076" y="2706606"/>
                <a:ext cx="40438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7473" extrusionOk="0">
                    <a:moveTo>
                      <a:pt x="0" y="1"/>
                    </a:moveTo>
                    <a:lnTo>
                      <a:pt x="0" y="968"/>
                    </a:lnTo>
                    <a:lnTo>
                      <a:pt x="167" y="968"/>
                    </a:lnTo>
                    <a:cubicBezTo>
                      <a:pt x="568" y="968"/>
                      <a:pt x="734" y="1135"/>
                      <a:pt x="768" y="1735"/>
                    </a:cubicBezTo>
                    <a:lnTo>
                      <a:pt x="801" y="2803"/>
                    </a:lnTo>
                    <a:cubicBezTo>
                      <a:pt x="801" y="3203"/>
                      <a:pt x="934" y="3603"/>
                      <a:pt x="1502" y="3737"/>
                    </a:cubicBezTo>
                    <a:cubicBezTo>
                      <a:pt x="968" y="3870"/>
                      <a:pt x="834" y="4270"/>
                      <a:pt x="801" y="4704"/>
                    </a:cubicBezTo>
                    <a:lnTo>
                      <a:pt x="768" y="5771"/>
                    </a:lnTo>
                    <a:cubicBezTo>
                      <a:pt x="734" y="6372"/>
                      <a:pt x="568" y="6539"/>
                      <a:pt x="167" y="6539"/>
                    </a:cubicBezTo>
                    <a:lnTo>
                      <a:pt x="0" y="6539"/>
                    </a:lnTo>
                    <a:lnTo>
                      <a:pt x="0" y="7473"/>
                    </a:lnTo>
                    <a:lnTo>
                      <a:pt x="601" y="7473"/>
                    </a:lnTo>
                    <a:cubicBezTo>
                      <a:pt x="1268" y="7473"/>
                      <a:pt x="1768" y="7106"/>
                      <a:pt x="1802" y="6272"/>
                    </a:cubicBezTo>
                    <a:lnTo>
                      <a:pt x="1902" y="4871"/>
                    </a:lnTo>
                    <a:cubicBezTo>
                      <a:pt x="1935" y="4404"/>
                      <a:pt x="2002" y="4237"/>
                      <a:pt x="2469" y="4237"/>
                    </a:cubicBezTo>
                    <a:lnTo>
                      <a:pt x="2469" y="3270"/>
                    </a:lnTo>
                    <a:cubicBezTo>
                      <a:pt x="2002" y="3270"/>
                      <a:pt x="1935" y="3136"/>
                      <a:pt x="1902" y="2636"/>
                    </a:cubicBezTo>
                    <a:lnTo>
                      <a:pt x="1802" y="1235"/>
                    </a:lnTo>
                    <a:cubicBezTo>
                      <a:pt x="1735" y="401"/>
                      <a:pt x="1268" y="1"/>
                      <a:pt x="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1507;p66">
              <a:extLst>
                <a:ext uri="{FF2B5EF4-FFF2-40B4-BE49-F238E27FC236}">
                  <a16:creationId xmlns:a16="http://schemas.microsoft.com/office/drawing/2014/main" id="{769011C7-FB95-4443-B66C-A88387B062DD}"/>
                </a:ext>
              </a:extLst>
            </p:cNvPr>
            <p:cNvGrpSpPr/>
            <p:nvPr/>
          </p:nvGrpSpPr>
          <p:grpSpPr>
            <a:xfrm>
              <a:off x="5068414" y="2333240"/>
              <a:ext cx="502935" cy="426509"/>
              <a:chOff x="4327479" y="2700055"/>
              <a:chExt cx="284112" cy="240938"/>
            </a:xfrm>
          </p:grpSpPr>
          <p:sp>
            <p:nvSpPr>
              <p:cNvPr id="203" name="Google Shape;1508;p66">
                <a:extLst>
                  <a:ext uri="{FF2B5EF4-FFF2-40B4-BE49-F238E27FC236}">
                    <a16:creationId xmlns:a16="http://schemas.microsoft.com/office/drawing/2014/main" id="{C07EB27A-EF4D-4598-908C-D88CDC7A6FA6}"/>
                  </a:ext>
                </a:extLst>
              </p:cNvPr>
              <p:cNvSpPr/>
              <p:nvPr/>
            </p:nvSpPr>
            <p:spPr>
              <a:xfrm>
                <a:off x="4327479" y="2700055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3" y="0"/>
                    </a:moveTo>
                    <a:cubicBezTo>
                      <a:pt x="5505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1" y="12309"/>
                    </a:cubicBezTo>
                    <a:lnTo>
                      <a:pt x="13144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47" y="6238"/>
                      <a:pt x="16012" y="4637"/>
                      <a:pt x="14278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6" y="1335"/>
                      <a:pt x="11176" y="1435"/>
                      <a:pt x="10875" y="1635"/>
                    </a:cubicBezTo>
                    <a:cubicBezTo>
                      <a:pt x="10175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9;p66">
                <a:extLst>
                  <a:ext uri="{FF2B5EF4-FFF2-40B4-BE49-F238E27FC236}">
                    <a16:creationId xmlns:a16="http://schemas.microsoft.com/office/drawing/2014/main" id="{273430B8-6949-4AFB-A068-252963C16311}"/>
                  </a:ext>
                </a:extLst>
              </p:cNvPr>
              <p:cNvSpPr/>
              <p:nvPr/>
            </p:nvSpPr>
            <p:spPr>
              <a:xfrm>
                <a:off x="4417622" y="2737921"/>
                <a:ext cx="104918" cy="20307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12399" extrusionOk="0">
                    <a:moveTo>
                      <a:pt x="3176" y="704"/>
                    </a:moveTo>
                    <a:cubicBezTo>
                      <a:pt x="3273" y="704"/>
                      <a:pt x="3371" y="711"/>
                      <a:pt x="3470" y="724"/>
                    </a:cubicBezTo>
                    <a:cubicBezTo>
                      <a:pt x="3703" y="790"/>
                      <a:pt x="3970" y="824"/>
                      <a:pt x="4170" y="957"/>
                    </a:cubicBezTo>
                    <a:cubicBezTo>
                      <a:pt x="4671" y="1191"/>
                      <a:pt x="5038" y="1558"/>
                      <a:pt x="5271" y="2058"/>
                    </a:cubicBezTo>
                    <a:cubicBezTo>
                      <a:pt x="5438" y="2458"/>
                      <a:pt x="5505" y="2892"/>
                      <a:pt x="5471" y="3326"/>
                    </a:cubicBezTo>
                    <a:cubicBezTo>
                      <a:pt x="5318" y="4464"/>
                      <a:pt x="4313" y="5346"/>
                      <a:pt x="3164" y="5346"/>
                    </a:cubicBezTo>
                    <a:cubicBezTo>
                      <a:pt x="3067" y="5346"/>
                      <a:pt x="2968" y="5340"/>
                      <a:pt x="2870" y="5327"/>
                    </a:cubicBezTo>
                    <a:cubicBezTo>
                      <a:pt x="2436" y="5294"/>
                      <a:pt x="2036" y="5060"/>
                      <a:pt x="1702" y="4827"/>
                    </a:cubicBezTo>
                    <a:cubicBezTo>
                      <a:pt x="1302" y="4493"/>
                      <a:pt x="1002" y="3993"/>
                      <a:pt x="935" y="3492"/>
                    </a:cubicBezTo>
                    <a:cubicBezTo>
                      <a:pt x="868" y="3226"/>
                      <a:pt x="868" y="2992"/>
                      <a:pt x="868" y="2725"/>
                    </a:cubicBezTo>
                    <a:cubicBezTo>
                      <a:pt x="1022" y="1587"/>
                      <a:pt x="2026" y="704"/>
                      <a:pt x="3176" y="704"/>
                    </a:cubicBezTo>
                    <a:close/>
                    <a:moveTo>
                      <a:pt x="3232" y="1"/>
                    </a:moveTo>
                    <a:cubicBezTo>
                      <a:pt x="1718" y="1"/>
                      <a:pt x="419" y="1116"/>
                      <a:pt x="234" y="2658"/>
                    </a:cubicBezTo>
                    <a:cubicBezTo>
                      <a:pt x="1" y="4126"/>
                      <a:pt x="935" y="5494"/>
                      <a:pt x="2269" y="5894"/>
                    </a:cubicBezTo>
                    <a:lnTo>
                      <a:pt x="2202" y="6228"/>
                    </a:lnTo>
                    <a:cubicBezTo>
                      <a:pt x="2202" y="6361"/>
                      <a:pt x="2269" y="6461"/>
                      <a:pt x="2369" y="6495"/>
                    </a:cubicBezTo>
                    <a:lnTo>
                      <a:pt x="2169" y="7962"/>
                    </a:lnTo>
                    <a:lnTo>
                      <a:pt x="2102" y="7962"/>
                    </a:lnTo>
                    <a:cubicBezTo>
                      <a:pt x="2002" y="7962"/>
                      <a:pt x="1969" y="7996"/>
                      <a:pt x="1969" y="8029"/>
                    </a:cubicBezTo>
                    <a:lnTo>
                      <a:pt x="1469" y="11965"/>
                    </a:lnTo>
                    <a:cubicBezTo>
                      <a:pt x="1469" y="11999"/>
                      <a:pt x="1502" y="12065"/>
                      <a:pt x="1602" y="12065"/>
                    </a:cubicBezTo>
                    <a:lnTo>
                      <a:pt x="1535" y="12065"/>
                    </a:lnTo>
                    <a:lnTo>
                      <a:pt x="1535" y="12232"/>
                    </a:lnTo>
                    <a:cubicBezTo>
                      <a:pt x="1535" y="12299"/>
                      <a:pt x="1602" y="12332"/>
                      <a:pt x="1635" y="12332"/>
                    </a:cubicBezTo>
                    <a:lnTo>
                      <a:pt x="1869" y="12365"/>
                    </a:lnTo>
                    <a:lnTo>
                      <a:pt x="2136" y="12399"/>
                    </a:lnTo>
                    <a:cubicBezTo>
                      <a:pt x="2169" y="12399"/>
                      <a:pt x="2269" y="12365"/>
                      <a:pt x="2269" y="12332"/>
                    </a:cubicBezTo>
                    <a:lnTo>
                      <a:pt x="2269" y="12165"/>
                    </a:lnTo>
                    <a:lnTo>
                      <a:pt x="2202" y="12165"/>
                    </a:lnTo>
                    <a:cubicBezTo>
                      <a:pt x="2302" y="12165"/>
                      <a:pt x="2369" y="12132"/>
                      <a:pt x="2369" y="12065"/>
                    </a:cubicBezTo>
                    <a:lnTo>
                      <a:pt x="2870" y="8162"/>
                    </a:lnTo>
                    <a:cubicBezTo>
                      <a:pt x="2870" y="8129"/>
                      <a:pt x="2836" y="8062"/>
                      <a:pt x="2769" y="8029"/>
                    </a:cubicBezTo>
                    <a:lnTo>
                      <a:pt x="2669" y="8029"/>
                    </a:lnTo>
                    <a:lnTo>
                      <a:pt x="2870" y="6561"/>
                    </a:lnTo>
                    <a:cubicBezTo>
                      <a:pt x="3003" y="6561"/>
                      <a:pt x="3103" y="6495"/>
                      <a:pt x="3103" y="6361"/>
                    </a:cubicBezTo>
                    <a:lnTo>
                      <a:pt x="3136" y="6028"/>
                    </a:lnTo>
                    <a:cubicBezTo>
                      <a:pt x="4637" y="6028"/>
                      <a:pt x="5938" y="4893"/>
                      <a:pt x="6139" y="3392"/>
                    </a:cubicBezTo>
                    <a:cubicBezTo>
                      <a:pt x="6405" y="1791"/>
                      <a:pt x="5238" y="223"/>
                      <a:pt x="3603" y="23"/>
                    </a:cubicBezTo>
                    <a:cubicBezTo>
                      <a:pt x="3478" y="8"/>
                      <a:pt x="3354" y="1"/>
                      <a:pt x="32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1510;p66">
              <a:extLst>
                <a:ext uri="{FF2B5EF4-FFF2-40B4-BE49-F238E27FC236}">
                  <a16:creationId xmlns:a16="http://schemas.microsoft.com/office/drawing/2014/main" id="{6A2D6B70-2C46-4C9C-BA1A-10A8D30424B6}"/>
                </a:ext>
              </a:extLst>
            </p:cNvPr>
            <p:cNvGrpSpPr/>
            <p:nvPr/>
          </p:nvGrpSpPr>
          <p:grpSpPr>
            <a:xfrm>
              <a:off x="1926149" y="3507801"/>
              <a:ext cx="562083" cy="398896"/>
              <a:chOff x="3163840" y="3367107"/>
              <a:chExt cx="284096" cy="201615"/>
            </a:xfrm>
          </p:grpSpPr>
          <p:sp>
            <p:nvSpPr>
              <p:cNvPr id="199" name="Google Shape;1511;p66">
                <a:extLst>
                  <a:ext uri="{FF2B5EF4-FFF2-40B4-BE49-F238E27FC236}">
                    <a16:creationId xmlns:a16="http://schemas.microsoft.com/office/drawing/2014/main" id="{CBCB2469-65F7-4C95-A52B-89C0C61C2B3A}"/>
                  </a:ext>
                </a:extLst>
              </p:cNvPr>
              <p:cNvSpPr/>
              <p:nvPr/>
            </p:nvSpPr>
            <p:spPr>
              <a:xfrm>
                <a:off x="3163840" y="3367107"/>
                <a:ext cx="284096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6" h="12310" extrusionOk="0">
                    <a:moveTo>
                      <a:pt x="7672" y="0"/>
                    </a:moveTo>
                    <a:cubicBezTo>
                      <a:pt x="5504" y="0"/>
                      <a:pt x="3736" y="1802"/>
                      <a:pt x="3736" y="3970"/>
                    </a:cubicBezTo>
                    <a:lnTo>
                      <a:pt x="3736" y="4003"/>
                    </a:lnTo>
                    <a:cubicBezTo>
                      <a:pt x="1635" y="4270"/>
                      <a:pt x="0" y="6005"/>
                      <a:pt x="0" y="8140"/>
                    </a:cubicBezTo>
                    <a:cubicBezTo>
                      <a:pt x="0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40"/>
                    </a:cubicBezTo>
                    <a:cubicBezTo>
                      <a:pt x="17346" y="6272"/>
                      <a:pt x="16078" y="4637"/>
                      <a:pt x="14277" y="4137"/>
                    </a:cubicBezTo>
                    <a:cubicBezTo>
                      <a:pt x="14310" y="4003"/>
                      <a:pt x="14310" y="3837"/>
                      <a:pt x="14310" y="3670"/>
                    </a:cubicBezTo>
                    <a:cubicBezTo>
                      <a:pt x="14310" y="2402"/>
                      <a:pt x="13276" y="1335"/>
                      <a:pt x="11975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2;p66">
                <a:extLst>
                  <a:ext uri="{FF2B5EF4-FFF2-40B4-BE49-F238E27FC236}">
                    <a16:creationId xmlns:a16="http://schemas.microsoft.com/office/drawing/2014/main" id="{6672BACE-F84C-4F4D-BBC0-8B6A8057A442}"/>
                  </a:ext>
                </a:extLst>
              </p:cNvPr>
              <p:cNvSpPr/>
              <p:nvPr/>
            </p:nvSpPr>
            <p:spPr>
              <a:xfrm>
                <a:off x="3343569" y="3464899"/>
                <a:ext cx="61762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0" extrusionOk="0">
                    <a:moveTo>
                      <a:pt x="1" y="0"/>
                    </a:moveTo>
                    <a:lnTo>
                      <a:pt x="1" y="934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3;p66">
                <a:extLst>
                  <a:ext uri="{FF2B5EF4-FFF2-40B4-BE49-F238E27FC236}">
                    <a16:creationId xmlns:a16="http://schemas.microsoft.com/office/drawing/2014/main" id="{B567B1BE-4FD7-431C-B148-D729862E62AF}"/>
                  </a:ext>
                </a:extLst>
              </p:cNvPr>
              <p:cNvSpPr/>
              <p:nvPr/>
            </p:nvSpPr>
            <p:spPr>
              <a:xfrm>
                <a:off x="3198249" y="3464899"/>
                <a:ext cx="61205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70" extrusionOk="0">
                    <a:moveTo>
                      <a:pt x="3737" y="0"/>
                    </a:moveTo>
                    <a:lnTo>
                      <a:pt x="1" y="1368"/>
                    </a:lnTo>
                    <a:lnTo>
                      <a:pt x="1" y="2302"/>
                    </a:lnTo>
                    <a:lnTo>
                      <a:pt x="3737" y="3670"/>
                    </a:lnTo>
                    <a:lnTo>
                      <a:pt x="3737" y="2736"/>
                    </a:lnTo>
                    <a:lnTo>
                      <a:pt x="1168" y="1835"/>
                    </a:lnTo>
                    <a:lnTo>
                      <a:pt x="3737" y="901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4;p66">
                <a:extLst>
                  <a:ext uri="{FF2B5EF4-FFF2-40B4-BE49-F238E27FC236}">
                    <a16:creationId xmlns:a16="http://schemas.microsoft.com/office/drawing/2014/main" id="{888DE420-5DED-4999-B984-344C6CC8E3C3}"/>
                  </a:ext>
                </a:extLst>
              </p:cNvPr>
              <p:cNvSpPr/>
              <p:nvPr/>
            </p:nvSpPr>
            <p:spPr>
              <a:xfrm>
                <a:off x="3280204" y="3449062"/>
                <a:ext cx="50281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805" extrusionOk="0">
                    <a:moveTo>
                      <a:pt x="2302" y="0"/>
                    </a:moveTo>
                    <a:lnTo>
                      <a:pt x="0" y="5804"/>
                    </a:lnTo>
                    <a:lnTo>
                      <a:pt x="801" y="580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1515;p66">
              <a:extLst>
                <a:ext uri="{FF2B5EF4-FFF2-40B4-BE49-F238E27FC236}">
                  <a16:creationId xmlns:a16="http://schemas.microsoft.com/office/drawing/2014/main" id="{0C5E4ACD-C7CD-4AAA-A2F3-65DACFB1BE12}"/>
                </a:ext>
              </a:extLst>
            </p:cNvPr>
            <p:cNvGrpSpPr/>
            <p:nvPr/>
          </p:nvGrpSpPr>
          <p:grpSpPr>
            <a:xfrm>
              <a:off x="4821028" y="2827679"/>
              <a:ext cx="365467" cy="167269"/>
              <a:chOff x="4652004" y="2690769"/>
              <a:chExt cx="206525" cy="94518"/>
            </a:xfrm>
          </p:grpSpPr>
          <p:sp>
            <p:nvSpPr>
              <p:cNvPr id="196" name="Google Shape;1516;p66">
                <a:extLst>
                  <a:ext uri="{FF2B5EF4-FFF2-40B4-BE49-F238E27FC236}">
                    <a16:creationId xmlns:a16="http://schemas.microsoft.com/office/drawing/2014/main" id="{72F0583D-15A8-4B6B-99CC-4E1937EFF402}"/>
                  </a:ext>
                </a:extLst>
              </p:cNvPr>
              <p:cNvSpPr/>
              <p:nvPr/>
            </p:nvSpPr>
            <p:spPr>
              <a:xfrm>
                <a:off x="4796767" y="2705509"/>
                <a:ext cx="6176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1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7;p66">
                <a:extLst>
                  <a:ext uri="{FF2B5EF4-FFF2-40B4-BE49-F238E27FC236}">
                    <a16:creationId xmlns:a16="http://schemas.microsoft.com/office/drawing/2014/main" id="{849D7AA0-E3C7-4AFC-9C5D-9F7CD079CA8D}"/>
                  </a:ext>
                </a:extLst>
              </p:cNvPr>
              <p:cNvSpPr/>
              <p:nvPr/>
            </p:nvSpPr>
            <p:spPr>
              <a:xfrm>
                <a:off x="4652004" y="2705509"/>
                <a:ext cx="61746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3671" extrusionOk="0">
                    <a:moveTo>
                      <a:pt x="3769" y="1"/>
                    </a:moveTo>
                    <a:lnTo>
                      <a:pt x="0" y="1368"/>
                    </a:lnTo>
                    <a:lnTo>
                      <a:pt x="0" y="2302"/>
                    </a:lnTo>
                    <a:lnTo>
                      <a:pt x="3769" y="3670"/>
                    </a:lnTo>
                    <a:lnTo>
                      <a:pt x="3769" y="2736"/>
                    </a:lnTo>
                    <a:lnTo>
                      <a:pt x="1168" y="1835"/>
                    </a:lnTo>
                    <a:lnTo>
                      <a:pt x="3769" y="901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8;p66">
                <a:extLst>
                  <a:ext uri="{FF2B5EF4-FFF2-40B4-BE49-F238E27FC236}">
                    <a16:creationId xmlns:a16="http://schemas.microsoft.com/office/drawing/2014/main" id="{BF4DCD1B-67CF-43F7-92A6-FEF6607302A6}"/>
                  </a:ext>
                </a:extLst>
              </p:cNvPr>
              <p:cNvSpPr/>
              <p:nvPr/>
            </p:nvSpPr>
            <p:spPr>
              <a:xfrm>
                <a:off x="4733401" y="2690769"/>
                <a:ext cx="50281" cy="9451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771" extrusionOk="0">
                    <a:moveTo>
                      <a:pt x="2302" y="0"/>
                    </a:moveTo>
                    <a:lnTo>
                      <a:pt x="0" y="5771"/>
                    </a:lnTo>
                    <a:lnTo>
                      <a:pt x="767" y="5771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1519;p66">
              <a:extLst>
                <a:ext uri="{FF2B5EF4-FFF2-40B4-BE49-F238E27FC236}">
                  <a16:creationId xmlns:a16="http://schemas.microsoft.com/office/drawing/2014/main" id="{76463330-B6CA-4F30-996E-0B72F2529DD1}"/>
                </a:ext>
              </a:extLst>
            </p:cNvPr>
            <p:cNvSpPr/>
            <p:nvPr/>
          </p:nvSpPr>
          <p:spPr>
            <a:xfrm>
              <a:off x="4508779" y="2857452"/>
              <a:ext cx="26534" cy="19597"/>
            </a:xfrm>
            <a:custGeom>
              <a:avLst/>
              <a:gdLst/>
              <a:ahLst/>
              <a:cxnLst/>
              <a:rect l="l" t="t" r="r" b="b"/>
              <a:pathLst>
                <a:path w="1702" h="1257" extrusionOk="0">
                  <a:moveTo>
                    <a:pt x="909" y="1"/>
                  </a:moveTo>
                  <a:cubicBezTo>
                    <a:pt x="581" y="1"/>
                    <a:pt x="245" y="143"/>
                    <a:pt x="0" y="423"/>
                  </a:cubicBezTo>
                  <a:lnTo>
                    <a:pt x="834" y="1257"/>
                  </a:lnTo>
                  <a:lnTo>
                    <a:pt x="1701" y="356"/>
                  </a:lnTo>
                  <a:cubicBezTo>
                    <a:pt x="1495" y="118"/>
                    <a:pt x="1206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1520;p66">
              <a:extLst>
                <a:ext uri="{FF2B5EF4-FFF2-40B4-BE49-F238E27FC236}">
                  <a16:creationId xmlns:a16="http://schemas.microsoft.com/office/drawing/2014/main" id="{2D3AD5EE-1039-44D0-8076-497628A1A74F}"/>
                </a:ext>
              </a:extLst>
            </p:cNvPr>
            <p:cNvGrpSpPr/>
            <p:nvPr/>
          </p:nvGrpSpPr>
          <p:grpSpPr>
            <a:xfrm>
              <a:off x="2483919" y="3121114"/>
              <a:ext cx="234517" cy="165225"/>
              <a:chOff x="3201525" y="2964278"/>
              <a:chExt cx="125129" cy="88162"/>
            </a:xfrm>
          </p:grpSpPr>
          <p:sp>
            <p:nvSpPr>
              <p:cNvPr id="193" name="Google Shape;1521;p66">
                <a:extLst>
                  <a:ext uri="{FF2B5EF4-FFF2-40B4-BE49-F238E27FC236}">
                    <a16:creationId xmlns:a16="http://schemas.microsoft.com/office/drawing/2014/main" id="{0CE201AF-C532-40E6-B016-DD0109F3D938}"/>
                  </a:ext>
                </a:extLst>
              </p:cNvPr>
              <p:cNvSpPr/>
              <p:nvPr/>
            </p:nvSpPr>
            <p:spPr>
              <a:xfrm>
                <a:off x="3225567" y="2997787"/>
                <a:ext cx="77043" cy="31708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936" extrusionOk="0">
                    <a:moveTo>
                      <a:pt x="2402" y="1"/>
                    </a:moveTo>
                    <a:cubicBezTo>
                      <a:pt x="1535" y="34"/>
                      <a:pt x="668" y="368"/>
                      <a:pt x="1" y="1035"/>
                    </a:cubicBezTo>
                    <a:lnTo>
                      <a:pt x="868" y="1936"/>
                    </a:lnTo>
                    <a:cubicBezTo>
                      <a:pt x="1306" y="1497"/>
                      <a:pt x="1873" y="1271"/>
                      <a:pt x="2429" y="1271"/>
                    </a:cubicBezTo>
                    <a:cubicBezTo>
                      <a:pt x="2931" y="1271"/>
                      <a:pt x="3423" y="1456"/>
                      <a:pt x="3803" y="1836"/>
                    </a:cubicBezTo>
                    <a:lnTo>
                      <a:pt x="4003" y="1635"/>
                    </a:lnTo>
                    <a:lnTo>
                      <a:pt x="4704" y="935"/>
                    </a:lnTo>
                    <a:cubicBezTo>
                      <a:pt x="4070" y="301"/>
                      <a:pt x="3236" y="1"/>
                      <a:pt x="2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22;p66">
                <a:extLst>
                  <a:ext uri="{FF2B5EF4-FFF2-40B4-BE49-F238E27FC236}">
                    <a16:creationId xmlns:a16="http://schemas.microsoft.com/office/drawing/2014/main" id="{95FA430E-FA82-42E9-A385-3062732D23B9}"/>
                  </a:ext>
                </a:extLst>
              </p:cNvPr>
              <p:cNvSpPr/>
              <p:nvPr/>
            </p:nvSpPr>
            <p:spPr>
              <a:xfrm>
                <a:off x="3201525" y="2964278"/>
                <a:ext cx="125129" cy="41732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548" extrusionOk="0">
                    <a:moveTo>
                      <a:pt x="4058" y="1"/>
                    </a:moveTo>
                    <a:cubicBezTo>
                      <a:pt x="3412" y="1"/>
                      <a:pt x="2760" y="116"/>
                      <a:pt x="2136" y="346"/>
                    </a:cubicBezTo>
                    <a:cubicBezTo>
                      <a:pt x="1368" y="613"/>
                      <a:pt x="635" y="1046"/>
                      <a:pt x="1" y="1680"/>
                    </a:cubicBezTo>
                    <a:lnTo>
                      <a:pt x="868" y="2547"/>
                    </a:lnTo>
                    <a:cubicBezTo>
                      <a:pt x="1502" y="1914"/>
                      <a:pt x="2302" y="1513"/>
                      <a:pt x="3136" y="1346"/>
                    </a:cubicBezTo>
                    <a:cubicBezTo>
                      <a:pt x="3424" y="1288"/>
                      <a:pt x="3713" y="1258"/>
                      <a:pt x="3999" y="1258"/>
                    </a:cubicBezTo>
                    <a:cubicBezTo>
                      <a:pt x="5007" y="1258"/>
                      <a:pt x="5978" y="1627"/>
                      <a:pt x="6706" y="2381"/>
                    </a:cubicBezTo>
                    <a:lnTo>
                      <a:pt x="7640" y="1447"/>
                    </a:lnTo>
                    <a:cubicBezTo>
                      <a:pt x="6676" y="483"/>
                      <a:pt x="5381" y="1"/>
                      <a:pt x="4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23;p66">
                <a:extLst>
                  <a:ext uri="{FF2B5EF4-FFF2-40B4-BE49-F238E27FC236}">
                    <a16:creationId xmlns:a16="http://schemas.microsoft.com/office/drawing/2014/main" id="{E800F563-DD8E-4235-AA50-23270C50DBE7}"/>
                  </a:ext>
                </a:extLst>
              </p:cNvPr>
              <p:cNvSpPr/>
              <p:nvPr/>
            </p:nvSpPr>
            <p:spPr>
              <a:xfrm>
                <a:off x="3248513" y="3032345"/>
                <a:ext cx="28432" cy="20096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227" extrusionOk="0">
                    <a:moveTo>
                      <a:pt x="924" y="0"/>
                    </a:moveTo>
                    <a:cubicBezTo>
                      <a:pt x="598" y="0"/>
                      <a:pt x="259" y="134"/>
                      <a:pt x="1" y="393"/>
                    </a:cubicBezTo>
                    <a:lnTo>
                      <a:pt x="834" y="1227"/>
                    </a:lnTo>
                    <a:lnTo>
                      <a:pt x="1735" y="359"/>
                    </a:lnTo>
                    <a:cubicBezTo>
                      <a:pt x="1525" y="118"/>
                      <a:pt x="1230" y="0"/>
                      <a:pt x="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1524;p66">
              <a:extLst>
                <a:ext uri="{FF2B5EF4-FFF2-40B4-BE49-F238E27FC236}">
                  <a16:creationId xmlns:a16="http://schemas.microsoft.com/office/drawing/2014/main" id="{CC2333FE-5C43-4CAB-A253-710AB82EE665}"/>
                </a:ext>
              </a:extLst>
            </p:cNvPr>
            <p:cNvGrpSpPr/>
            <p:nvPr/>
          </p:nvGrpSpPr>
          <p:grpSpPr>
            <a:xfrm>
              <a:off x="3341172" y="2739793"/>
              <a:ext cx="631784" cy="333905"/>
              <a:chOff x="3860385" y="2527957"/>
              <a:chExt cx="345294" cy="182502"/>
            </a:xfrm>
          </p:grpSpPr>
          <p:sp>
            <p:nvSpPr>
              <p:cNvPr id="191" name="Google Shape;1525;p66">
                <a:extLst>
                  <a:ext uri="{FF2B5EF4-FFF2-40B4-BE49-F238E27FC236}">
                    <a16:creationId xmlns:a16="http://schemas.microsoft.com/office/drawing/2014/main" id="{4CDD8FCD-2F7B-4BB7-BDC3-3B4C01B8D040}"/>
                  </a:ext>
                </a:extLst>
              </p:cNvPr>
              <p:cNvSpPr/>
              <p:nvPr/>
            </p:nvSpPr>
            <p:spPr>
              <a:xfrm>
                <a:off x="3860385" y="2527957"/>
                <a:ext cx="303782" cy="18250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1143" extrusionOk="0">
                    <a:moveTo>
                      <a:pt x="11008" y="1"/>
                    </a:moveTo>
                    <a:cubicBezTo>
                      <a:pt x="10908" y="1"/>
                      <a:pt x="10808" y="101"/>
                      <a:pt x="10808" y="201"/>
                    </a:cubicBezTo>
                    <a:cubicBezTo>
                      <a:pt x="10808" y="334"/>
                      <a:pt x="10908" y="434"/>
                      <a:pt x="11008" y="434"/>
                    </a:cubicBezTo>
                    <a:cubicBezTo>
                      <a:pt x="11242" y="434"/>
                      <a:pt x="11442" y="468"/>
                      <a:pt x="11642" y="468"/>
                    </a:cubicBezTo>
                    <a:cubicBezTo>
                      <a:pt x="11776" y="468"/>
                      <a:pt x="11842" y="368"/>
                      <a:pt x="11842" y="268"/>
                    </a:cubicBezTo>
                    <a:cubicBezTo>
                      <a:pt x="11842" y="168"/>
                      <a:pt x="11776" y="34"/>
                      <a:pt x="11642" y="34"/>
                    </a:cubicBezTo>
                    <a:cubicBezTo>
                      <a:pt x="11442" y="1"/>
                      <a:pt x="11242" y="1"/>
                      <a:pt x="11008" y="1"/>
                    </a:cubicBezTo>
                    <a:close/>
                    <a:moveTo>
                      <a:pt x="9741" y="101"/>
                    </a:moveTo>
                    <a:cubicBezTo>
                      <a:pt x="9507" y="101"/>
                      <a:pt x="9307" y="134"/>
                      <a:pt x="9107" y="168"/>
                    </a:cubicBezTo>
                    <a:cubicBezTo>
                      <a:pt x="8974" y="201"/>
                      <a:pt x="8940" y="301"/>
                      <a:pt x="8940" y="434"/>
                    </a:cubicBezTo>
                    <a:cubicBezTo>
                      <a:pt x="8940" y="501"/>
                      <a:pt x="9074" y="601"/>
                      <a:pt x="9140" y="601"/>
                    </a:cubicBezTo>
                    <a:cubicBezTo>
                      <a:pt x="9407" y="534"/>
                      <a:pt x="9607" y="501"/>
                      <a:pt x="9774" y="468"/>
                    </a:cubicBezTo>
                    <a:cubicBezTo>
                      <a:pt x="9841" y="468"/>
                      <a:pt x="9941" y="368"/>
                      <a:pt x="9941" y="268"/>
                    </a:cubicBezTo>
                    <a:cubicBezTo>
                      <a:pt x="9941" y="168"/>
                      <a:pt x="9841" y="101"/>
                      <a:pt x="9741" y="101"/>
                    </a:cubicBezTo>
                    <a:close/>
                    <a:moveTo>
                      <a:pt x="12891" y="194"/>
                    </a:moveTo>
                    <a:cubicBezTo>
                      <a:pt x="12784" y="194"/>
                      <a:pt x="12705" y="281"/>
                      <a:pt x="12676" y="368"/>
                    </a:cubicBezTo>
                    <a:cubicBezTo>
                      <a:pt x="12643" y="501"/>
                      <a:pt x="12710" y="601"/>
                      <a:pt x="12843" y="635"/>
                    </a:cubicBezTo>
                    <a:cubicBezTo>
                      <a:pt x="13010" y="668"/>
                      <a:pt x="13243" y="701"/>
                      <a:pt x="13443" y="768"/>
                    </a:cubicBezTo>
                    <a:lnTo>
                      <a:pt x="13477" y="768"/>
                    </a:lnTo>
                    <a:cubicBezTo>
                      <a:pt x="13610" y="768"/>
                      <a:pt x="13677" y="668"/>
                      <a:pt x="13744" y="601"/>
                    </a:cubicBezTo>
                    <a:cubicBezTo>
                      <a:pt x="13744" y="468"/>
                      <a:pt x="13677" y="368"/>
                      <a:pt x="13544" y="334"/>
                    </a:cubicBezTo>
                    <a:lnTo>
                      <a:pt x="12943" y="201"/>
                    </a:lnTo>
                    <a:cubicBezTo>
                      <a:pt x="12925" y="196"/>
                      <a:pt x="12908" y="194"/>
                      <a:pt x="12891" y="194"/>
                    </a:cubicBezTo>
                    <a:close/>
                    <a:moveTo>
                      <a:pt x="7959" y="459"/>
                    </a:moveTo>
                    <a:cubicBezTo>
                      <a:pt x="7942" y="459"/>
                      <a:pt x="7924" y="462"/>
                      <a:pt x="7906" y="468"/>
                    </a:cubicBezTo>
                    <a:cubicBezTo>
                      <a:pt x="7673" y="534"/>
                      <a:pt x="7473" y="601"/>
                      <a:pt x="7272" y="668"/>
                    </a:cubicBezTo>
                    <a:cubicBezTo>
                      <a:pt x="7139" y="701"/>
                      <a:pt x="7106" y="801"/>
                      <a:pt x="7139" y="935"/>
                    </a:cubicBezTo>
                    <a:cubicBezTo>
                      <a:pt x="7172" y="1001"/>
                      <a:pt x="7272" y="1035"/>
                      <a:pt x="7339" y="1035"/>
                    </a:cubicBezTo>
                    <a:lnTo>
                      <a:pt x="7439" y="1035"/>
                    </a:lnTo>
                    <a:cubicBezTo>
                      <a:pt x="7639" y="968"/>
                      <a:pt x="7806" y="868"/>
                      <a:pt x="8006" y="835"/>
                    </a:cubicBezTo>
                    <a:cubicBezTo>
                      <a:pt x="8106" y="801"/>
                      <a:pt x="8173" y="701"/>
                      <a:pt x="8140" y="601"/>
                    </a:cubicBezTo>
                    <a:cubicBezTo>
                      <a:pt x="8112" y="519"/>
                      <a:pt x="8040" y="459"/>
                      <a:pt x="7959" y="459"/>
                    </a:cubicBezTo>
                    <a:close/>
                    <a:moveTo>
                      <a:pt x="14670" y="689"/>
                    </a:moveTo>
                    <a:cubicBezTo>
                      <a:pt x="14587" y="689"/>
                      <a:pt x="14503" y="733"/>
                      <a:pt x="14478" y="835"/>
                    </a:cubicBezTo>
                    <a:cubicBezTo>
                      <a:pt x="14444" y="935"/>
                      <a:pt x="14478" y="1035"/>
                      <a:pt x="14611" y="1102"/>
                    </a:cubicBezTo>
                    <a:cubicBezTo>
                      <a:pt x="14811" y="1168"/>
                      <a:pt x="15011" y="1268"/>
                      <a:pt x="15178" y="1335"/>
                    </a:cubicBezTo>
                    <a:lnTo>
                      <a:pt x="15278" y="1335"/>
                    </a:lnTo>
                    <a:cubicBezTo>
                      <a:pt x="15345" y="1335"/>
                      <a:pt x="15445" y="1302"/>
                      <a:pt x="15445" y="1268"/>
                    </a:cubicBezTo>
                    <a:cubicBezTo>
                      <a:pt x="15478" y="1135"/>
                      <a:pt x="15445" y="1001"/>
                      <a:pt x="15311" y="968"/>
                    </a:cubicBezTo>
                    <a:cubicBezTo>
                      <a:pt x="15145" y="868"/>
                      <a:pt x="14945" y="801"/>
                      <a:pt x="14744" y="701"/>
                    </a:cubicBezTo>
                    <a:cubicBezTo>
                      <a:pt x="14721" y="693"/>
                      <a:pt x="14695" y="689"/>
                      <a:pt x="14670" y="689"/>
                    </a:cubicBezTo>
                    <a:close/>
                    <a:moveTo>
                      <a:pt x="6219" y="1122"/>
                    </a:moveTo>
                    <a:cubicBezTo>
                      <a:pt x="6192" y="1122"/>
                      <a:pt x="6165" y="1126"/>
                      <a:pt x="6138" y="1135"/>
                    </a:cubicBezTo>
                    <a:cubicBezTo>
                      <a:pt x="5938" y="1202"/>
                      <a:pt x="5738" y="1302"/>
                      <a:pt x="5571" y="1435"/>
                    </a:cubicBezTo>
                    <a:cubicBezTo>
                      <a:pt x="5438" y="1502"/>
                      <a:pt x="5438" y="1635"/>
                      <a:pt x="5471" y="1702"/>
                    </a:cubicBezTo>
                    <a:cubicBezTo>
                      <a:pt x="5504" y="1802"/>
                      <a:pt x="5571" y="1835"/>
                      <a:pt x="5638" y="1835"/>
                    </a:cubicBezTo>
                    <a:cubicBezTo>
                      <a:pt x="5671" y="1835"/>
                      <a:pt x="5738" y="1835"/>
                      <a:pt x="5805" y="1802"/>
                    </a:cubicBezTo>
                    <a:cubicBezTo>
                      <a:pt x="5971" y="1669"/>
                      <a:pt x="6172" y="1602"/>
                      <a:pt x="6338" y="1502"/>
                    </a:cubicBezTo>
                    <a:cubicBezTo>
                      <a:pt x="6438" y="1435"/>
                      <a:pt x="6472" y="1302"/>
                      <a:pt x="6438" y="1202"/>
                    </a:cubicBezTo>
                    <a:cubicBezTo>
                      <a:pt x="6365" y="1153"/>
                      <a:pt x="6292" y="1122"/>
                      <a:pt x="6219" y="1122"/>
                    </a:cubicBezTo>
                    <a:close/>
                    <a:moveTo>
                      <a:pt x="16385" y="1489"/>
                    </a:moveTo>
                    <a:cubicBezTo>
                      <a:pt x="16298" y="1489"/>
                      <a:pt x="16229" y="1527"/>
                      <a:pt x="16179" y="1602"/>
                    </a:cubicBezTo>
                    <a:cubicBezTo>
                      <a:pt x="16145" y="1702"/>
                      <a:pt x="16179" y="1835"/>
                      <a:pt x="16279" y="1869"/>
                    </a:cubicBezTo>
                    <a:cubicBezTo>
                      <a:pt x="16446" y="2002"/>
                      <a:pt x="16612" y="2102"/>
                      <a:pt x="16779" y="2202"/>
                    </a:cubicBezTo>
                    <a:cubicBezTo>
                      <a:pt x="16813" y="2269"/>
                      <a:pt x="16846" y="2269"/>
                      <a:pt x="16913" y="2269"/>
                    </a:cubicBezTo>
                    <a:cubicBezTo>
                      <a:pt x="16979" y="2269"/>
                      <a:pt x="17013" y="2202"/>
                      <a:pt x="17079" y="2136"/>
                    </a:cubicBezTo>
                    <a:cubicBezTo>
                      <a:pt x="17146" y="2036"/>
                      <a:pt x="17113" y="1935"/>
                      <a:pt x="17013" y="1835"/>
                    </a:cubicBezTo>
                    <a:cubicBezTo>
                      <a:pt x="16846" y="1702"/>
                      <a:pt x="16646" y="1635"/>
                      <a:pt x="16479" y="1502"/>
                    </a:cubicBezTo>
                    <a:cubicBezTo>
                      <a:pt x="16446" y="1493"/>
                      <a:pt x="16414" y="1489"/>
                      <a:pt x="16385" y="1489"/>
                    </a:cubicBezTo>
                    <a:close/>
                    <a:moveTo>
                      <a:pt x="4566" y="2085"/>
                    </a:moveTo>
                    <a:cubicBezTo>
                      <a:pt x="4528" y="2085"/>
                      <a:pt x="4495" y="2099"/>
                      <a:pt x="4470" y="2136"/>
                    </a:cubicBezTo>
                    <a:lnTo>
                      <a:pt x="3970" y="2503"/>
                    </a:lnTo>
                    <a:cubicBezTo>
                      <a:pt x="3903" y="2603"/>
                      <a:pt x="3837" y="2703"/>
                      <a:pt x="3937" y="2803"/>
                    </a:cubicBezTo>
                    <a:cubicBezTo>
                      <a:pt x="3970" y="2836"/>
                      <a:pt x="4070" y="2869"/>
                      <a:pt x="4103" y="2869"/>
                    </a:cubicBezTo>
                    <a:cubicBezTo>
                      <a:pt x="4137" y="2869"/>
                      <a:pt x="4170" y="2869"/>
                      <a:pt x="4204" y="2836"/>
                    </a:cubicBezTo>
                    <a:lnTo>
                      <a:pt x="4704" y="2469"/>
                    </a:lnTo>
                    <a:cubicBezTo>
                      <a:pt x="4804" y="2369"/>
                      <a:pt x="4837" y="2269"/>
                      <a:pt x="4771" y="2169"/>
                    </a:cubicBezTo>
                    <a:cubicBezTo>
                      <a:pt x="4707" y="2127"/>
                      <a:pt x="4631" y="2085"/>
                      <a:pt x="4566" y="2085"/>
                    </a:cubicBezTo>
                    <a:close/>
                    <a:moveTo>
                      <a:pt x="17906" y="2614"/>
                    </a:moveTo>
                    <a:cubicBezTo>
                      <a:pt x="17848" y="2614"/>
                      <a:pt x="17786" y="2630"/>
                      <a:pt x="17747" y="2669"/>
                    </a:cubicBezTo>
                    <a:cubicBezTo>
                      <a:pt x="17680" y="2769"/>
                      <a:pt x="17680" y="2869"/>
                      <a:pt x="17780" y="2970"/>
                    </a:cubicBezTo>
                    <a:cubicBezTo>
                      <a:pt x="17947" y="3103"/>
                      <a:pt x="18080" y="3236"/>
                      <a:pt x="18247" y="3370"/>
                    </a:cubicBezTo>
                    <a:cubicBezTo>
                      <a:pt x="18247" y="3403"/>
                      <a:pt x="18314" y="3403"/>
                      <a:pt x="18347" y="3403"/>
                    </a:cubicBezTo>
                    <a:cubicBezTo>
                      <a:pt x="18414" y="3403"/>
                      <a:pt x="18480" y="3403"/>
                      <a:pt x="18480" y="3336"/>
                    </a:cubicBezTo>
                    <a:cubicBezTo>
                      <a:pt x="18547" y="3270"/>
                      <a:pt x="18547" y="3136"/>
                      <a:pt x="18480" y="3036"/>
                    </a:cubicBezTo>
                    <a:cubicBezTo>
                      <a:pt x="18347" y="2936"/>
                      <a:pt x="18180" y="2769"/>
                      <a:pt x="18013" y="2636"/>
                    </a:cubicBezTo>
                    <a:cubicBezTo>
                      <a:pt x="17986" y="2622"/>
                      <a:pt x="17947" y="2614"/>
                      <a:pt x="17906" y="2614"/>
                    </a:cubicBezTo>
                    <a:close/>
                    <a:moveTo>
                      <a:pt x="3165" y="3361"/>
                    </a:moveTo>
                    <a:cubicBezTo>
                      <a:pt x="3111" y="3361"/>
                      <a:pt x="3053" y="3387"/>
                      <a:pt x="3003" y="3437"/>
                    </a:cubicBezTo>
                    <a:cubicBezTo>
                      <a:pt x="2903" y="3537"/>
                      <a:pt x="2736" y="3703"/>
                      <a:pt x="2602" y="3870"/>
                    </a:cubicBezTo>
                    <a:cubicBezTo>
                      <a:pt x="2569" y="3970"/>
                      <a:pt x="2569" y="4104"/>
                      <a:pt x="2636" y="4170"/>
                    </a:cubicBezTo>
                    <a:cubicBezTo>
                      <a:pt x="2669" y="4204"/>
                      <a:pt x="2736" y="4204"/>
                      <a:pt x="2769" y="4204"/>
                    </a:cubicBezTo>
                    <a:cubicBezTo>
                      <a:pt x="2803" y="4204"/>
                      <a:pt x="2903" y="4170"/>
                      <a:pt x="2903" y="4170"/>
                    </a:cubicBezTo>
                    <a:cubicBezTo>
                      <a:pt x="3003" y="4004"/>
                      <a:pt x="3169" y="3870"/>
                      <a:pt x="3303" y="3703"/>
                    </a:cubicBezTo>
                    <a:cubicBezTo>
                      <a:pt x="3370" y="3637"/>
                      <a:pt x="3370" y="3503"/>
                      <a:pt x="3303" y="3437"/>
                    </a:cubicBezTo>
                    <a:cubicBezTo>
                      <a:pt x="3270" y="3387"/>
                      <a:pt x="3219" y="3361"/>
                      <a:pt x="3165" y="3361"/>
                    </a:cubicBezTo>
                    <a:close/>
                    <a:moveTo>
                      <a:pt x="1987" y="4801"/>
                    </a:moveTo>
                    <a:cubicBezTo>
                      <a:pt x="1926" y="4801"/>
                      <a:pt x="1864" y="4830"/>
                      <a:pt x="1802" y="4871"/>
                    </a:cubicBezTo>
                    <a:cubicBezTo>
                      <a:pt x="1668" y="5038"/>
                      <a:pt x="1602" y="5271"/>
                      <a:pt x="1468" y="5438"/>
                    </a:cubicBezTo>
                    <a:cubicBezTo>
                      <a:pt x="1435" y="5538"/>
                      <a:pt x="1468" y="5671"/>
                      <a:pt x="1568" y="5705"/>
                    </a:cubicBezTo>
                    <a:cubicBezTo>
                      <a:pt x="1602" y="5772"/>
                      <a:pt x="1635" y="5772"/>
                      <a:pt x="1668" y="5772"/>
                    </a:cubicBezTo>
                    <a:cubicBezTo>
                      <a:pt x="1768" y="5772"/>
                      <a:pt x="1835" y="5705"/>
                      <a:pt x="1802" y="5638"/>
                    </a:cubicBezTo>
                    <a:cubicBezTo>
                      <a:pt x="1935" y="5471"/>
                      <a:pt x="2002" y="5305"/>
                      <a:pt x="2135" y="5138"/>
                    </a:cubicBezTo>
                    <a:cubicBezTo>
                      <a:pt x="2235" y="5038"/>
                      <a:pt x="2169" y="4938"/>
                      <a:pt x="2102" y="4838"/>
                    </a:cubicBezTo>
                    <a:cubicBezTo>
                      <a:pt x="2064" y="4812"/>
                      <a:pt x="2026" y="4801"/>
                      <a:pt x="1987" y="4801"/>
                    </a:cubicBezTo>
                    <a:close/>
                    <a:moveTo>
                      <a:pt x="1142" y="6460"/>
                    </a:moveTo>
                    <a:cubicBezTo>
                      <a:pt x="1044" y="6460"/>
                      <a:pt x="960" y="6504"/>
                      <a:pt x="935" y="6605"/>
                    </a:cubicBezTo>
                    <a:cubicBezTo>
                      <a:pt x="834" y="6772"/>
                      <a:pt x="768" y="6972"/>
                      <a:pt x="668" y="7173"/>
                    </a:cubicBezTo>
                    <a:cubicBezTo>
                      <a:pt x="634" y="7273"/>
                      <a:pt x="668" y="7373"/>
                      <a:pt x="801" y="7439"/>
                    </a:cubicBezTo>
                    <a:lnTo>
                      <a:pt x="901" y="7439"/>
                    </a:lnTo>
                    <a:cubicBezTo>
                      <a:pt x="968" y="7439"/>
                      <a:pt x="1068" y="7373"/>
                      <a:pt x="1135" y="7339"/>
                    </a:cubicBezTo>
                    <a:cubicBezTo>
                      <a:pt x="1168" y="7139"/>
                      <a:pt x="1268" y="6939"/>
                      <a:pt x="1335" y="6739"/>
                    </a:cubicBezTo>
                    <a:cubicBezTo>
                      <a:pt x="1402" y="6639"/>
                      <a:pt x="1335" y="6505"/>
                      <a:pt x="1235" y="6472"/>
                    </a:cubicBezTo>
                    <a:cubicBezTo>
                      <a:pt x="1203" y="6464"/>
                      <a:pt x="1172" y="6460"/>
                      <a:pt x="1142" y="6460"/>
                    </a:cubicBezTo>
                    <a:close/>
                    <a:moveTo>
                      <a:pt x="568" y="8207"/>
                    </a:moveTo>
                    <a:cubicBezTo>
                      <a:pt x="434" y="8207"/>
                      <a:pt x="334" y="8240"/>
                      <a:pt x="301" y="8373"/>
                    </a:cubicBezTo>
                    <a:lnTo>
                      <a:pt x="167" y="9007"/>
                    </a:lnTo>
                    <a:cubicBezTo>
                      <a:pt x="167" y="9141"/>
                      <a:pt x="234" y="9207"/>
                      <a:pt x="401" y="9241"/>
                    </a:cubicBezTo>
                    <a:cubicBezTo>
                      <a:pt x="501" y="9241"/>
                      <a:pt x="601" y="9174"/>
                      <a:pt x="601" y="9041"/>
                    </a:cubicBezTo>
                    <a:cubicBezTo>
                      <a:pt x="634" y="8874"/>
                      <a:pt x="668" y="8674"/>
                      <a:pt x="734" y="8473"/>
                    </a:cubicBezTo>
                    <a:cubicBezTo>
                      <a:pt x="734" y="8340"/>
                      <a:pt x="668" y="8240"/>
                      <a:pt x="568" y="8207"/>
                    </a:cubicBezTo>
                    <a:close/>
                    <a:moveTo>
                      <a:pt x="234" y="10075"/>
                    </a:moveTo>
                    <a:cubicBezTo>
                      <a:pt x="134" y="10075"/>
                      <a:pt x="1" y="10175"/>
                      <a:pt x="1" y="10308"/>
                    </a:cubicBezTo>
                    <a:lnTo>
                      <a:pt x="1" y="10909"/>
                    </a:lnTo>
                    <a:cubicBezTo>
                      <a:pt x="1" y="11042"/>
                      <a:pt x="101" y="11142"/>
                      <a:pt x="234" y="11142"/>
                    </a:cubicBezTo>
                    <a:cubicBezTo>
                      <a:pt x="334" y="11142"/>
                      <a:pt x="434" y="11009"/>
                      <a:pt x="434" y="10909"/>
                    </a:cubicBezTo>
                    <a:lnTo>
                      <a:pt x="434" y="10308"/>
                    </a:lnTo>
                    <a:cubicBezTo>
                      <a:pt x="434" y="10208"/>
                      <a:pt x="334" y="10075"/>
                      <a:pt x="234" y="10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26;p66">
                <a:extLst>
                  <a:ext uri="{FF2B5EF4-FFF2-40B4-BE49-F238E27FC236}">
                    <a16:creationId xmlns:a16="http://schemas.microsoft.com/office/drawing/2014/main" id="{7BB499F3-F09D-41F0-94D0-BA62DC0C6C37}"/>
                  </a:ext>
                </a:extLst>
              </p:cNvPr>
              <p:cNvSpPr/>
              <p:nvPr/>
            </p:nvSpPr>
            <p:spPr>
              <a:xfrm>
                <a:off x="4141198" y="2563464"/>
                <a:ext cx="64481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004" extrusionOk="0">
                    <a:moveTo>
                      <a:pt x="2368" y="1"/>
                    </a:moveTo>
                    <a:lnTo>
                      <a:pt x="0" y="2169"/>
                    </a:lnTo>
                    <a:lnTo>
                      <a:pt x="3936" y="4004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1527;p66">
              <a:extLst>
                <a:ext uri="{FF2B5EF4-FFF2-40B4-BE49-F238E27FC236}">
                  <a16:creationId xmlns:a16="http://schemas.microsoft.com/office/drawing/2014/main" id="{FFC2ECAC-E13E-4383-A420-1DC3E8A652DF}"/>
                </a:ext>
              </a:extLst>
            </p:cNvPr>
            <p:cNvGrpSpPr/>
            <p:nvPr/>
          </p:nvGrpSpPr>
          <p:grpSpPr>
            <a:xfrm>
              <a:off x="5098180" y="3525126"/>
              <a:ext cx="512603" cy="492364"/>
              <a:chOff x="5073207" y="3364372"/>
              <a:chExt cx="290657" cy="279197"/>
            </a:xfrm>
          </p:grpSpPr>
          <p:sp>
            <p:nvSpPr>
              <p:cNvPr id="189" name="Google Shape;1528;p66">
                <a:extLst>
                  <a:ext uri="{FF2B5EF4-FFF2-40B4-BE49-F238E27FC236}">
                    <a16:creationId xmlns:a16="http://schemas.microsoft.com/office/drawing/2014/main" id="{BD21A781-E989-4202-A21D-FE2AB6AD595E}"/>
                  </a:ext>
                </a:extLst>
              </p:cNvPr>
              <p:cNvSpPr/>
              <p:nvPr/>
            </p:nvSpPr>
            <p:spPr>
              <a:xfrm>
                <a:off x="5073207" y="3423791"/>
                <a:ext cx="273171" cy="219779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19" extrusionOk="0">
                    <a:moveTo>
                      <a:pt x="16244" y="0"/>
                    </a:moveTo>
                    <a:cubicBezTo>
                      <a:pt x="16223" y="0"/>
                      <a:pt x="16202" y="3"/>
                      <a:pt x="16179" y="9"/>
                    </a:cubicBezTo>
                    <a:cubicBezTo>
                      <a:pt x="16145" y="9"/>
                      <a:pt x="16112" y="42"/>
                      <a:pt x="16079" y="142"/>
                    </a:cubicBezTo>
                    <a:cubicBezTo>
                      <a:pt x="16012" y="175"/>
                      <a:pt x="16012" y="275"/>
                      <a:pt x="16012" y="309"/>
                    </a:cubicBezTo>
                    <a:cubicBezTo>
                      <a:pt x="16079" y="476"/>
                      <a:pt x="16112" y="676"/>
                      <a:pt x="16145" y="876"/>
                    </a:cubicBezTo>
                    <a:cubicBezTo>
                      <a:pt x="16179" y="1009"/>
                      <a:pt x="16279" y="1043"/>
                      <a:pt x="16412" y="1043"/>
                    </a:cubicBezTo>
                    <a:cubicBezTo>
                      <a:pt x="16512" y="1009"/>
                      <a:pt x="16579" y="943"/>
                      <a:pt x="16579" y="809"/>
                    </a:cubicBezTo>
                    <a:lnTo>
                      <a:pt x="16445" y="175"/>
                    </a:lnTo>
                    <a:cubicBezTo>
                      <a:pt x="16418" y="65"/>
                      <a:pt x="16344" y="0"/>
                      <a:pt x="16244" y="0"/>
                    </a:cubicBezTo>
                    <a:close/>
                    <a:moveTo>
                      <a:pt x="16479" y="1843"/>
                    </a:moveTo>
                    <a:cubicBezTo>
                      <a:pt x="16412" y="1843"/>
                      <a:pt x="16345" y="1877"/>
                      <a:pt x="16312" y="1943"/>
                    </a:cubicBezTo>
                    <a:cubicBezTo>
                      <a:pt x="16279" y="1977"/>
                      <a:pt x="16279" y="2010"/>
                      <a:pt x="16279" y="2043"/>
                    </a:cubicBezTo>
                    <a:lnTo>
                      <a:pt x="16279" y="2677"/>
                    </a:lnTo>
                    <a:cubicBezTo>
                      <a:pt x="16279" y="2811"/>
                      <a:pt x="16345" y="2877"/>
                      <a:pt x="16479" y="2877"/>
                    </a:cubicBezTo>
                    <a:cubicBezTo>
                      <a:pt x="16612" y="2877"/>
                      <a:pt x="16679" y="2811"/>
                      <a:pt x="16679" y="2677"/>
                    </a:cubicBezTo>
                    <a:lnTo>
                      <a:pt x="16679" y="2043"/>
                    </a:lnTo>
                    <a:cubicBezTo>
                      <a:pt x="16679" y="1943"/>
                      <a:pt x="16612" y="1843"/>
                      <a:pt x="16479" y="1843"/>
                    </a:cubicBezTo>
                    <a:close/>
                    <a:moveTo>
                      <a:pt x="16445" y="3711"/>
                    </a:moveTo>
                    <a:cubicBezTo>
                      <a:pt x="16345" y="3711"/>
                      <a:pt x="16279" y="3778"/>
                      <a:pt x="16245" y="3811"/>
                    </a:cubicBezTo>
                    <a:cubicBezTo>
                      <a:pt x="16179" y="3845"/>
                      <a:pt x="16179" y="3845"/>
                      <a:pt x="16179" y="3878"/>
                    </a:cubicBezTo>
                    <a:cubicBezTo>
                      <a:pt x="16179" y="4112"/>
                      <a:pt x="16145" y="4312"/>
                      <a:pt x="16112" y="4512"/>
                    </a:cubicBezTo>
                    <a:cubicBezTo>
                      <a:pt x="16112" y="4645"/>
                      <a:pt x="16145" y="4712"/>
                      <a:pt x="16279" y="4779"/>
                    </a:cubicBezTo>
                    <a:cubicBezTo>
                      <a:pt x="16379" y="4779"/>
                      <a:pt x="16479" y="4712"/>
                      <a:pt x="16512" y="4612"/>
                    </a:cubicBezTo>
                    <a:cubicBezTo>
                      <a:pt x="16546" y="4378"/>
                      <a:pt x="16546" y="4178"/>
                      <a:pt x="16612" y="3978"/>
                    </a:cubicBezTo>
                    <a:cubicBezTo>
                      <a:pt x="16646" y="3845"/>
                      <a:pt x="16579" y="3711"/>
                      <a:pt x="16445" y="3711"/>
                    </a:cubicBezTo>
                    <a:close/>
                    <a:moveTo>
                      <a:pt x="16000" y="5533"/>
                    </a:moveTo>
                    <a:cubicBezTo>
                      <a:pt x="15920" y="5533"/>
                      <a:pt x="15845" y="5571"/>
                      <a:pt x="15845" y="5646"/>
                    </a:cubicBezTo>
                    <a:cubicBezTo>
                      <a:pt x="15812" y="5646"/>
                      <a:pt x="15812" y="5679"/>
                      <a:pt x="15812" y="5679"/>
                    </a:cubicBezTo>
                    <a:cubicBezTo>
                      <a:pt x="15745" y="5879"/>
                      <a:pt x="15678" y="6046"/>
                      <a:pt x="15612" y="6280"/>
                    </a:cubicBezTo>
                    <a:cubicBezTo>
                      <a:pt x="15578" y="6346"/>
                      <a:pt x="15612" y="6480"/>
                      <a:pt x="15745" y="6513"/>
                    </a:cubicBezTo>
                    <a:cubicBezTo>
                      <a:pt x="15761" y="6521"/>
                      <a:pt x="15780" y="6525"/>
                      <a:pt x="15801" y="6525"/>
                    </a:cubicBezTo>
                    <a:cubicBezTo>
                      <a:pt x="15869" y="6525"/>
                      <a:pt x="15953" y="6482"/>
                      <a:pt x="15978" y="6380"/>
                    </a:cubicBezTo>
                    <a:cubicBezTo>
                      <a:pt x="16079" y="6213"/>
                      <a:pt x="16112" y="6013"/>
                      <a:pt x="16179" y="5813"/>
                    </a:cubicBezTo>
                    <a:cubicBezTo>
                      <a:pt x="16245" y="5713"/>
                      <a:pt x="16179" y="5613"/>
                      <a:pt x="16079" y="5546"/>
                    </a:cubicBezTo>
                    <a:cubicBezTo>
                      <a:pt x="16054" y="5538"/>
                      <a:pt x="16026" y="5533"/>
                      <a:pt x="16000" y="5533"/>
                    </a:cubicBezTo>
                    <a:close/>
                    <a:moveTo>
                      <a:pt x="15278" y="7301"/>
                    </a:moveTo>
                    <a:cubicBezTo>
                      <a:pt x="15206" y="7301"/>
                      <a:pt x="15109" y="7332"/>
                      <a:pt x="15011" y="7381"/>
                    </a:cubicBezTo>
                    <a:cubicBezTo>
                      <a:pt x="14944" y="7547"/>
                      <a:pt x="14844" y="7781"/>
                      <a:pt x="14744" y="7948"/>
                    </a:cubicBezTo>
                    <a:cubicBezTo>
                      <a:pt x="14678" y="8048"/>
                      <a:pt x="14744" y="8181"/>
                      <a:pt x="14811" y="8214"/>
                    </a:cubicBezTo>
                    <a:cubicBezTo>
                      <a:pt x="14850" y="8234"/>
                      <a:pt x="14889" y="8242"/>
                      <a:pt x="14926" y="8242"/>
                    </a:cubicBezTo>
                    <a:cubicBezTo>
                      <a:pt x="15014" y="8242"/>
                      <a:pt x="15088" y="8195"/>
                      <a:pt x="15111" y="8148"/>
                    </a:cubicBezTo>
                    <a:cubicBezTo>
                      <a:pt x="15245" y="7981"/>
                      <a:pt x="15345" y="7747"/>
                      <a:pt x="15445" y="7581"/>
                    </a:cubicBezTo>
                    <a:cubicBezTo>
                      <a:pt x="15478" y="7481"/>
                      <a:pt x="15445" y="7347"/>
                      <a:pt x="15345" y="7314"/>
                    </a:cubicBezTo>
                    <a:cubicBezTo>
                      <a:pt x="15327" y="7305"/>
                      <a:pt x="15304" y="7301"/>
                      <a:pt x="15278" y="7301"/>
                    </a:cubicBezTo>
                    <a:close/>
                    <a:moveTo>
                      <a:pt x="14279" y="8845"/>
                    </a:moveTo>
                    <a:cubicBezTo>
                      <a:pt x="14218" y="8845"/>
                      <a:pt x="14152" y="8874"/>
                      <a:pt x="14110" y="8915"/>
                    </a:cubicBezTo>
                    <a:cubicBezTo>
                      <a:pt x="13977" y="9115"/>
                      <a:pt x="13844" y="9215"/>
                      <a:pt x="13744" y="9382"/>
                    </a:cubicBezTo>
                    <a:cubicBezTo>
                      <a:pt x="13643" y="9515"/>
                      <a:pt x="13643" y="9649"/>
                      <a:pt x="13744" y="9682"/>
                    </a:cubicBezTo>
                    <a:cubicBezTo>
                      <a:pt x="13777" y="9716"/>
                      <a:pt x="13827" y="9732"/>
                      <a:pt x="13877" y="9732"/>
                    </a:cubicBezTo>
                    <a:cubicBezTo>
                      <a:pt x="13927" y="9732"/>
                      <a:pt x="13977" y="9716"/>
                      <a:pt x="14010" y="9682"/>
                    </a:cubicBezTo>
                    <a:cubicBezTo>
                      <a:pt x="14177" y="9515"/>
                      <a:pt x="14311" y="9349"/>
                      <a:pt x="14444" y="9182"/>
                    </a:cubicBezTo>
                    <a:cubicBezTo>
                      <a:pt x="14511" y="9082"/>
                      <a:pt x="14477" y="8982"/>
                      <a:pt x="14377" y="8882"/>
                    </a:cubicBezTo>
                    <a:cubicBezTo>
                      <a:pt x="14352" y="8856"/>
                      <a:pt x="14317" y="8845"/>
                      <a:pt x="14279" y="8845"/>
                    </a:cubicBezTo>
                    <a:close/>
                    <a:moveTo>
                      <a:pt x="13006" y="10208"/>
                    </a:moveTo>
                    <a:cubicBezTo>
                      <a:pt x="12951" y="10208"/>
                      <a:pt x="12893" y="10233"/>
                      <a:pt x="12843" y="10283"/>
                    </a:cubicBezTo>
                    <a:cubicBezTo>
                      <a:pt x="12743" y="10449"/>
                      <a:pt x="12576" y="10549"/>
                      <a:pt x="12409" y="10683"/>
                    </a:cubicBezTo>
                    <a:cubicBezTo>
                      <a:pt x="12365" y="10683"/>
                      <a:pt x="12350" y="10698"/>
                      <a:pt x="12345" y="10698"/>
                    </a:cubicBezTo>
                    <a:cubicBezTo>
                      <a:pt x="12343" y="10698"/>
                      <a:pt x="12343" y="10694"/>
                      <a:pt x="12343" y="10683"/>
                    </a:cubicBezTo>
                    <a:cubicBezTo>
                      <a:pt x="12309" y="10783"/>
                      <a:pt x="12309" y="10850"/>
                      <a:pt x="12343" y="10916"/>
                    </a:cubicBezTo>
                    <a:cubicBezTo>
                      <a:pt x="12407" y="10981"/>
                      <a:pt x="12486" y="11018"/>
                      <a:pt x="12551" y="11018"/>
                    </a:cubicBezTo>
                    <a:cubicBezTo>
                      <a:pt x="12587" y="11018"/>
                      <a:pt x="12619" y="11007"/>
                      <a:pt x="12643" y="10983"/>
                    </a:cubicBezTo>
                    <a:cubicBezTo>
                      <a:pt x="12810" y="10850"/>
                      <a:pt x="12976" y="10683"/>
                      <a:pt x="13143" y="10549"/>
                    </a:cubicBezTo>
                    <a:cubicBezTo>
                      <a:pt x="13243" y="10483"/>
                      <a:pt x="13243" y="10349"/>
                      <a:pt x="13143" y="10283"/>
                    </a:cubicBezTo>
                    <a:cubicBezTo>
                      <a:pt x="13110" y="10233"/>
                      <a:pt x="13060" y="10208"/>
                      <a:pt x="13006" y="10208"/>
                    </a:cubicBezTo>
                    <a:close/>
                    <a:moveTo>
                      <a:pt x="235" y="11422"/>
                    </a:moveTo>
                    <a:cubicBezTo>
                      <a:pt x="161" y="11422"/>
                      <a:pt x="90" y="11460"/>
                      <a:pt x="67" y="11483"/>
                    </a:cubicBezTo>
                    <a:cubicBezTo>
                      <a:pt x="0" y="11550"/>
                      <a:pt x="67" y="11717"/>
                      <a:pt x="134" y="11750"/>
                    </a:cubicBezTo>
                    <a:cubicBezTo>
                      <a:pt x="301" y="11884"/>
                      <a:pt x="501" y="12017"/>
                      <a:pt x="668" y="12117"/>
                    </a:cubicBezTo>
                    <a:cubicBezTo>
                      <a:pt x="701" y="12126"/>
                      <a:pt x="734" y="12130"/>
                      <a:pt x="766" y="12130"/>
                    </a:cubicBezTo>
                    <a:cubicBezTo>
                      <a:pt x="861" y="12130"/>
                      <a:pt x="943" y="12092"/>
                      <a:pt x="968" y="12017"/>
                    </a:cubicBezTo>
                    <a:cubicBezTo>
                      <a:pt x="1001" y="11884"/>
                      <a:pt x="968" y="11784"/>
                      <a:pt x="901" y="11717"/>
                    </a:cubicBezTo>
                    <a:cubicBezTo>
                      <a:pt x="668" y="11650"/>
                      <a:pt x="501" y="11550"/>
                      <a:pt x="334" y="11450"/>
                    </a:cubicBezTo>
                    <a:cubicBezTo>
                      <a:pt x="303" y="11429"/>
                      <a:pt x="269" y="11422"/>
                      <a:pt x="235" y="11422"/>
                    </a:cubicBezTo>
                    <a:close/>
                    <a:moveTo>
                      <a:pt x="11516" y="11406"/>
                    </a:moveTo>
                    <a:cubicBezTo>
                      <a:pt x="11475" y="11406"/>
                      <a:pt x="11436" y="11422"/>
                      <a:pt x="11409" y="11450"/>
                    </a:cubicBezTo>
                    <a:cubicBezTo>
                      <a:pt x="11242" y="11517"/>
                      <a:pt x="11008" y="11650"/>
                      <a:pt x="10841" y="11717"/>
                    </a:cubicBezTo>
                    <a:cubicBezTo>
                      <a:pt x="10808" y="11717"/>
                      <a:pt x="10808" y="11750"/>
                      <a:pt x="10775" y="11850"/>
                    </a:cubicBezTo>
                    <a:cubicBezTo>
                      <a:pt x="10741" y="11884"/>
                      <a:pt x="10741" y="11984"/>
                      <a:pt x="10775" y="12051"/>
                    </a:cubicBezTo>
                    <a:cubicBezTo>
                      <a:pt x="10825" y="12126"/>
                      <a:pt x="10912" y="12163"/>
                      <a:pt x="10995" y="12163"/>
                    </a:cubicBezTo>
                    <a:cubicBezTo>
                      <a:pt x="11023" y="12163"/>
                      <a:pt x="11050" y="12159"/>
                      <a:pt x="11075" y="12151"/>
                    </a:cubicBezTo>
                    <a:cubicBezTo>
                      <a:pt x="11242" y="12017"/>
                      <a:pt x="11442" y="11950"/>
                      <a:pt x="11609" y="11817"/>
                    </a:cubicBezTo>
                    <a:cubicBezTo>
                      <a:pt x="11742" y="11717"/>
                      <a:pt x="11742" y="11617"/>
                      <a:pt x="11675" y="11517"/>
                    </a:cubicBezTo>
                    <a:cubicBezTo>
                      <a:pt x="11636" y="11439"/>
                      <a:pt x="11574" y="11406"/>
                      <a:pt x="11516" y="11406"/>
                    </a:cubicBezTo>
                    <a:close/>
                    <a:moveTo>
                      <a:pt x="9859" y="12205"/>
                    </a:moveTo>
                    <a:cubicBezTo>
                      <a:pt x="9833" y="12205"/>
                      <a:pt x="9806" y="12209"/>
                      <a:pt x="9774" y="12217"/>
                    </a:cubicBezTo>
                    <a:cubicBezTo>
                      <a:pt x="9574" y="12317"/>
                      <a:pt x="9407" y="12351"/>
                      <a:pt x="9174" y="12451"/>
                    </a:cubicBezTo>
                    <a:cubicBezTo>
                      <a:pt x="9140" y="12484"/>
                      <a:pt x="9107" y="12484"/>
                      <a:pt x="9107" y="12551"/>
                    </a:cubicBezTo>
                    <a:lnTo>
                      <a:pt x="9107" y="12718"/>
                    </a:lnTo>
                    <a:cubicBezTo>
                      <a:pt x="9134" y="12800"/>
                      <a:pt x="9207" y="12860"/>
                      <a:pt x="9288" y="12860"/>
                    </a:cubicBezTo>
                    <a:cubicBezTo>
                      <a:pt x="9305" y="12860"/>
                      <a:pt x="9323" y="12857"/>
                      <a:pt x="9340" y="12851"/>
                    </a:cubicBezTo>
                    <a:cubicBezTo>
                      <a:pt x="9507" y="12818"/>
                      <a:pt x="9707" y="12718"/>
                      <a:pt x="9941" y="12651"/>
                    </a:cubicBezTo>
                    <a:cubicBezTo>
                      <a:pt x="10074" y="12551"/>
                      <a:pt x="10108" y="12484"/>
                      <a:pt x="10074" y="12351"/>
                    </a:cubicBezTo>
                    <a:cubicBezTo>
                      <a:pt x="9998" y="12249"/>
                      <a:pt x="9941" y="12205"/>
                      <a:pt x="9859" y="12205"/>
                    </a:cubicBezTo>
                    <a:close/>
                    <a:moveTo>
                      <a:pt x="1897" y="12256"/>
                    </a:moveTo>
                    <a:cubicBezTo>
                      <a:pt x="1832" y="12256"/>
                      <a:pt x="1759" y="12304"/>
                      <a:pt x="1735" y="12351"/>
                    </a:cubicBezTo>
                    <a:lnTo>
                      <a:pt x="1735" y="12384"/>
                    </a:lnTo>
                    <a:cubicBezTo>
                      <a:pt x="1668" y="12484"/>
                      <a:pt x="1735" y="12618"/>
                      <a:pt x="1835" y="12651"/>
                    </a:cubicBezTo>
                    <a:cubicBezTo>
                      <a:pt x="2002" y="12718"/>
                      <a:pt x="2202" y="12784"/>
                      <a:pt x="2435" y="12851"/>
                    </a:cubicBezTo>
                    <a:cubicBezTo>
                      <a:pt x="2451" y="12859"/>
                      <a:pt x="2471" y="12863"/>
                      <a:pt x="2492" y="12863"/>
                    </a:cubicBezTo>
                    <a:cubicBezTo>
                      <a:pt x="2560" y="12863"/>
                      <a:pt x="2644" y="12820"/>
                      <a:pt x="2669" y="12718"/>
                    </a:cubicBezTo>
                    <a:cubicBezTo>
                      <a:pt x="2702" y="12651"/>
                      <a:pt x="2669" y="12518"/>
                      <a:pt x="2569" y="12484"/>
                    </a:cubicBezTo>
                    <a:cubicBezTo>
                      <a:pt x="2335" y="12384"/>
                      <a:pt x="2169" y="12351"/>
                      <a:pt x="1968" y="12284"/>
                    </a:cubicBezTo>
                    <a:cubicBezTo>
                      <a:pt x="1949" y="12264"/>
                      <a:pt x="1924" y="12256"/>
                      <a:pt x="1897" y="12256"/>
                    </a:cubicBezTo>
                    <a:close/>
                    <a:moveTo>
                      <a:pt x="8052" y="12763"/>
                    </a:moveTo>
                    <a:cubicBezTo>
                      <a:pt x="8028" y="12763"/>
                      <a:pt x="8002" y="12770"/>
                      <a:pt x="7973" y="12784"/>
                    </a:cubicBezTo>
                    <a:cubicBezTo>
                      <a:pt x="7806" y="12818"/>
                      <a:pt x="7606" y="12851"/>
                      <a:pt x="7406" y="12884"/>
                    </a:cubicBezTo>
                    <a:cubicBezTo>
                      <a:pt x="7339" y="12884"/>
                      <a:pt x="7272" y="12951"/>
                      <a:pt x="7239" y="13018"/>
                    </a:cubicBezTo>
                    <a:cubicBezTo>
                      <a:pt x="7172" y="13051"/>
                      <a:pt x="7172" y="13118"/>
                      <a:pt x="7172" y="13151"/>
                    </a:cubicBezTo>
                    <a:cubicBezTo>
                      <a:pt x="7239" y="13285"/>
                      <a:pt x="7306" y="13318"/>
                      <a:pt x="7439" y="13318"/>
                    </a:cubicBezTo>
                    <a:lnTo>
                      <a:pt x="8073" y="13185"/>
                    </a:lnTo>
                    <a:cubicBezTo>
                      <a:pt x="8173" y="13151"/>
                      <a:pt x="8273" y="13051"/>
                      <a:pt x="8240" y="12951"/>
                    </a:cubicBezTo>
                    <a:cubicBezTo>
                      <a:pt x="8188" y="12847"/>
                      <a:pt x="8135" y="12763"/>
                      <a:pt x="8052" y="12763"/>
                    </a:cubicBezTo>
                    <a:close/>
                    <a:moveTo>
                      <a:pt x="3655" y="12804"/>
                    </a:moveTo>
                    <a:cubicBezTo>
                      <a:pt x="3594" y="12804"/>
                      <a:pt x="3540" y="12828"/>
                      <a:pt x="3470" y="12851"/>
                    </a:cubicBezTo>
                    <a:cubicBezTo>
                      <a:pt x="3436" y="12884"/>
                      <a:pt x="3436" y="12884"/>
                      <a:pt x="3436" y="12918"/>
                    </a:cubicBezTo>
                    <a:cubicBezTo>
                      <a:pt x="3436" y="13051"/>
                      <a:pt x="3470" y="13151"/>
                      <a:pt x="3603" y="13185"/>
                    </a:cubicBezTo>
                    <a:lnTo>
                      <a:pt x="4203" y="13318"/>
                    </a:lnTo>
                    <a:cubicBezTo>
                      <a:pt x="4226" y="13324"/>
                      <a:pt x="4249" y="13327"/>
                      <a:pt x="4271" y="13327"/>
                    </a:cubicBezTo>
                    <a:cubicBezTo>
                      <a:pt x="4379" y="13327"/>
                      <a:pt x="4470" y="13262"/>
                      <a:pt x="4470" y="13151"/>
                    </a:cubicBezTo>
                    <a:cubicBezTo>
                      <a:pt x="4504" y="13018"/>
                      <a:pt x="4437" y="12884"/>
                      <a:pt x="4303" y="12884"/>
                    </a:cubicBezTo>
                    <a:cubicBezTo>
                      <a:pt x="4137" y="12884"/>
                      <a:pt x="3937" y="12851"/>
                      <a:pt x="3736" y="12818"/>
                    </a:cubicBezTo>
                    <a:cubicBezTo>
                      <a:pt x="3707" y="12808"/>
                      <a:pt x="3681" y="12804"/>
                      <a:pt x="3655" y="12804"/>
                    </a:cubicBezTo>
                    <a:close/>
                    <a:moveTo>
                      <a:pt x="5571" y="13018"/>
                    </a:moveTo>
                    <a:cubicBezTo>
                      <a:pt x="5471" y="13018"/>
                      <a:pt x="5438" y="13018"/>
                      <a:pt x="5404" y="13151"/>
                    </a:cubicBezTo>
                    <a:cubicBezTo>
                      <a:pt x="5338" y="13151"/>
                      <a:pt x="5338" y="13185"/>
                      <a:pt x="5338" y="13218"/>
                    </a:cubicBezTo>
                    <a:cubicBezTo>
                      <a:pt x="5338" y="13351"/>
                      <a:pt x="5438" y="13418"/>
                      <a:pt x="5571" y="13418"/>
                    </a:cubicBezTo>
                    <a:lnTo>
                      <a:pt x="6171" y="13418"/>
                    </a:lnTo>
                    <a:cubicBezTo>
                      <a:pt x="6305" y="13418"/>
                      <a:pt x="6405" y="13351"/>
                      <a:pt x="6405" y="13218"/>
                    </a:cubicBezTo>
                    <a:cubicBezTo>
                      <a:pt x="6405" y="13085"/>
                      <a:pt x="6305" y="13018"/>
                      <a:pt x="6171" y="130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29;p66">
                <a:extLst>
                  <a:ext uri="{FF2B5EF4-FFF2-40B4-BE49-F238E27FC236}">
                    <a16:creationId xmlns:a16="http://schemas.microsoft.com/office/drawing/2014/main" id="{008BD4DA-131D-4D84-BE57-951BF92F607B}"/>
                  </a:ext>
                </a:extLst>
              </p:cNvPr>
              <p:cNvSpPr/>
              <p:nvPr/>
            </p:nvSpPr>
            <p:spPr>
              <a:xfrm>
                <a:off x="5313043" y="3364372"/>
                <a:ext cx="50821" cy="69951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71" extrusionOk="0">
                    <a:moveTo>
                      <a:pt x="501" y="1"/>
                    </a:moveTo>
                    <a:lnTo>
                      <a:pt x="0" y="4270"/>
                    </a:lnTo>
                    <a:lnTo>
                      <a:pt x="3102" y="3403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30;p66">
              <a:extLst>
                <a:ext uri="{FF2B5EF4-FFF2-40B4-BE49-F238E27FC236}">
                  <a16:creationId xmlns:a16="http://schemas.microsoft.com/office/drawing/2014/main" id="{9793C813-6F03-46F6-A313-CC4FF02E4CF1}"/>
                </a:ext>
              </a:extLst>
            </p:cNvPr>
            <p:cNvGrpSpPr/>
            <p:nvPr/>
          </p:nvGrpSpPr>
          <p:grpSpPr>
            <a:xfrm>
              <a:off x="5757089" y="2530897"/>
              <a:ext cx="539297" cy="559736"/>
              <a:chOff x="4784746" y="2592977"/>
              <a:chExt cx="279197" cy="289778"/>
            </a:xfrm>
          </p:grpSpPr>
          <p:sp>
            <p:nvSpPr>
              <p:cNvPr id="187" name="Google Shape;1531;p66">
                <a:extLst>
                  <a:ext uri="{FF2B5EF4-FFF2-40B4-BE49-F238E27FC236}">
                    <a16:creationId xmlns:a16="http://schemas.microsoft.com/office/drawing/2014/main" id="{2353820F-D0F6-4876-AC5F-7CD60F377E4A}"/>
                  </a:ext>
                </a:extLst>
              </p:cNvPr>
              <p:cNvSpPr/>
              <p:nvPr/>
            </p:nvSpPr>
            <p:spPr>
              <a:xfrm>
                <a:off x="4843214" y="2609912"/>
                <a:ext cx="220728" cy="272844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6659" extrusionOk="0">
                    <a:moveTo>
                      <a:pt x="2135" y="0"/>
                    </a:moveTo>
                    <a:cubicBezTo>
                      <a:pt x="2001" y="0"/>
                      <a:pt x="1935" y="67"/>
                      <a:pt x="1935" y="200"/>
                    </a:cubicBezTo>
                    <a:cubicBezTo>
                      <a:pt x="1935" y="301"/>
                      <a:pt x="1968" y="334"/>
                      <a:pt x="2001" y="367"/>
                    </a:cubicBezTo>
                    <a:cubicBezTo>
                      <a:pt x="2035" y="434"/>
                      <a:pt x="2068" y="434"/>
                      <a:pt x="2135" y="434"/>
                    </a:cubicBezTo>
                    <a:lnTo>
                      <a:pt x="2769" y="434"/>
                    </a:lnTo>
                    <a:cubicBezTo>
                      <a:pt x="2869" y="434"/>
                      <a:pt x="2969" y="334"/>
                      <a:pt x="2969" y="200"/>
                    </a:cubicBezTo>
                    <a:cubicBezTo>
                      <a:pt x="2969" y="67"/>
                      <a:pt x="2869" y="0"/>
                      <a:pt x="2769" y="0"/>
                    </a:cubicBezTo>
                    <a:close/>
                    <a:moveTo>
                      <a:pt x="3995" y="61"/>
                    </a:moveTo>
                    <a:cubicBezTo>
                      <a:pt x="3903" y="61"/>
                      <a:pt x="3803" y="151"/>
                      <a:pt x="3803" y="267"/>
                    </a:cubicBezTo>
                    <a:cubicBezTo>
                      <a:pt x="3769" y="334"/>
                      <a:pt x="3803" y="434"/>
                      <a:pt x="3869" y="467"/>
                    </a:cubicBezTo>
                    <a:cubicBezTo>
                      <a:pt x="3903" y="501"/>
                      <a:pt x="3903" y="501"/>
                      <a:pt x="3970" y="501"/>
                    </a:cubicBezTo>
                    <a:cubicBezTo>
                      <a:pt x="4170" y="501"/>
                      <a:pt x="4370" y="534"/>
                      <a:pt x="4570" y="567"/>
                    </a:cubicBezTo>
                    <a:cubicBezTo>
                      <a:pt x="4703" y="567"/>
                      <a:pt x="4803" y="534"/>
                      <a:pt x="4837" y="401"/>
                    </a:cubicBezTo>
                    <a:cubicBezTo>
                      <a:pt x="4837" y="301"/>
                      <a:pt x="4803" y="200"/>
                      <a:pt x="4670" y="167"/>
                    </a:cubicBezTo>
                    <a:cubicBezTo>
                      <a:pt x="4470" y="134"/>
                      <a:pt x="4270" y="134"/>
                      <a:pt x="4036" y="67"/>
                    </a:cubicBezTo>
                    <a:cubicBezTo>
                      <a:pt x="4023" y="63"/>
                      <a:pt x="4009" y="61"/>
                      <a:pt x="3995" y="61"/>
                    </a:cubicBezTo>
                    <a:close/>
                    <a:moveTo>
                      <a:pt x="834" y="134"/>
                    </a:moveTo>
                    <a:lnTo>
                      <a:pt x="200" y="267"/>
                    </a:lnTo>
                    <a:cubicBezTo>
                      <a:pt x="100" y="301"/>
                      <a:pt x="0" y="367"/>
                      <a:pt x="33" y="501"/>
                    </a:cubicBezTo>
                    <a:cubicBezTo>
                      <a:pt x="100" y="534"/>
                      <a:pt x="100" y="601"/>
                      <a:pt x="167" y="634"/>
                    </a:cubicBezTo>
                    <a:cubicBezTo>
                      <a:pt x="200" y="667"/>
                      <a:pt x="300" y="667"/>
                      <a:pt x="334" y="667"/>
                    </a:cubicBezTo>
                    <a:cubicBezTo>
                      <a:pt x="500" y="634"/>
                      <a:pt x="701" y="567"/>
                      <a:pt x="934" y="534"/>
                    </a:cubicBezTo>
                    <a:cubicBezTo>
                      <a:pt x="1034" y="501"/>
                      <a:pt x="1067" y="434"/>
                      <a:pt x="1067" y="301"/>
                    </a:cubicBezTo>
                    <a:cubicBezTo>
                      <a:pt x="1034" y="167"/>
                      <a:pt x="967" y="134"/>
                      <a:pt x="834" y="134"/>
                    </a:cubicBezTo>
                    <a:close/>
                    <a:moveTo>
                      <a:pt x="5815" y="489"/>
                    </a:moveTo>
                    <a:cubicBezTo>
                      <a:pt x="5747" y="489"/>
                      <a:pt x="5663" y="532"/>
                      <a:pt x="5637" y="634"/>
                    </a:cubicBezTo>
                    <a:cubicBezTo>
                      <a:pt x="5604" y="701"/>
                      <a:pt x="5637" y="834"/>
                      <a:pt x="5704" y="834"/>
                    </a:cubicBezTo>
                    <a:cubicBezTo>
                      <a:pt x="5704" y="868"/>
                      <a:pt x="5771" y="868"/>
                      <a:pt x="5771" y="868"/>
                    </a:cubicBezTo>
                    <a:cubicBezTo>
                      <a:pt x="5971" y="968"/>
                      <a:pt x="6138" y="1001"/>
                      <a:pt x="6338" y="1101"/>
                    </a:cubicBezTo>
                    <a:cubicBezTo>
                      <a:pt x="6362" y="1109"/>
                      <a:pt x="6385" y="1113"/>
                      <a:pt x="6408" y="1113"/>
                    </a:cubicBezTo>
                    <a:cubicBezTo>
                      <a:pt x="6483" y="1113"/>
                      <a:pt x="6554" y="1070"/>
                      <a:pt x="6605" y="968"/>
                    </a:cubicBezTo>
                    <a:cubicBezTo>
                      <a:pt x="6638" y="868"/>
                      <a:pt x="6605" y="734"/>
                      <a:pt x="6471" y="701"/>
                    </a:cubicBezTo>
                    <a:cubicBezTo>
                      <a:pt x="6305" y="634"/>
                      <a:pt x="6104" y="567"/>
                      <a:pt x="5871" y="501"/>
                    </a:cubicBezTo>
                    <a:cubicBezTo>
                      <a:pt x="5855" y="493"/>
                      <a:pt x="5836" y="489"/>
                      <a:pt x="5815" y="489"/>
                    </a:cubicBezTo>
                    <a:close/>
                    <a:moveTo>
                      <a:pt x="7564" y="1240"/>
                    </a:moveTo>
                    <a:cubicBezTo>
                      <a:pt x="7483" y="1240"/>
                      <a:pt x="7419" y="1287"/>
                      <a:pt x="7372" y="1335"/>
                    </a:cubicBezTo>
                    <a:cubicBezTo>
                      <a:pt x="7305" y="1435"/>
                      <a:pt x="7339" y="1535"/>
                      <a:pt x="7472" y="1668"/>
                    </a:cubicBezTo>
                    <a:cubicBezTo>
                      <a:pt x="7639" y="1735"/>
                      <a:pt x="7839" y="1835"/>
                      <a:pt x="8006" y="1968"/>
                    </a:cubicBezTo>
                    <a:cubicBezTo>
                      <a:pt x="8039" y="1977"/>
                      <a:pt x="8072" y="1981"/>
                      <a:pt x="8104" y="1981"/>
                    </a:cubicBezTo>
                    <a:cubicBezTo>
                      <a:pt x="8200" y="1981"/>
                      <a:pt x="8281" y="1943"/>
                      <a:pt x="8306" y="1868"/>
                    </a:cubicBezTo>
                    <a:cubicBezTo>
                      <a:pt x="8339" y="1768"/>
                      <a:pt x="8306" y="1635"/>
                      <a:pt x="8206" y="1601"/>
                    </a:cubicBezTo>
                    <a:cubicBezTo>
                      <a:pt x="8039" y="1468"/>
                      <a:pt x="7839" y="1335"/>
                      <a:pt x="7672" y="1268"/>
                    </a:cubicBezTo>
                    <a:cubicBezTo>
                      <a:pt x="7633" y="1248"/>
                      <a:pt x="7597" y="1240"/>
                      <a:pt x="7564" y="1240"/>
                    </a:cubicBezTo>
                    <a:close/>
                    <a:moveTo>
                      <a:pt x="9473" y="2969"/>
                    </a:moveTo>
                    <a:cubicBezTo>
                      <a:pt x="9473" y="2986"/>
                      <a:pt x="9482" y="2994"/>
                      <a:pt x="9486" y="2994"/>
                    </a:cubicBezTo>
                    <a:cubicBezTo>
                      <a:pt x="9490" y="2994"/>
                      <a:pt x="9490" y="2986"/>
                      <a:pt x="9473" y="2969"/>
                    </a:cubicBezTo>
                    <a:close/>
                    <a:moveTo>
                      <a:pt x="9131" y="2208"/>
                    </a:moveTo>
                    <a:cubicBezTo>
                      <a:pt x="9073" y="2208"/>
                      <a:pt x="9012" y="2244"/>
                      <a:pt x="8973" y="2302"/>
                    </a:cubicBezTo>
                    <a:cubicBezTo>
                      <a:pt x="8873" y="2369"/>
                      <a:pt x="8940" y="2502"/>
                      <a:pt x="9006" y="2569"/>
                    </a:cubicBezTo>
                    <a:cubicBezTo>
                      <a:pt x="9173" y="2702"/>
                      <a:pt x="9307" y="2836"/>
                      <a:pt x="9473" y="2969"/>
                    </a:cubicBezTo>
                    <a:cubicBezTo>
                      <a:pt x="9540" y="3002"/>
                      <a:pt x="9599" y="3019"/>
                      <a:pt x="9644" y="3019"/>
                    </a:cubicBezTo>
                    <a:cubicBezTo>
                      <a:pt x="9690" y="3019"/>
                      <a:pt x="9724" y="3002"/>
                      <a:pt x="9740" y="2969"/>
                    </a:cubicBezTo>
                    <a:cubicBezTo>
                      <a:pt x="9840" y="2869"/>
                      <a:pt x="9840" y="2769"/>
                      <a:pt x="9740" y="2669"/>
                    </a:cubicBezTo>
                    <a:cubicBezTo>
                      <a:pt x="9574" y="2502"/>
                      <a:pt x="9407" y="2369"/>
                      <a:pt x="9240" y="2269"/>
                    </a:cubicBezTo>
                    <a:cubicBezTo>
                      <a:pt x="9212" y="2227"/>
                      <a:pt x="9172" y="2208"/>
                      <a:pt x="9131" y="2208"/>
                    </a:cubicBezTo>
                    <a:close/>
                    <a:moveTo>
                      <a:pt x="10491" y="3486"/>
                    </a:moveTo>
                    <a:cubicBezTo>
                      <a:pt x="10441" y="3486"/>
                      <a:pt x="10391" y="3503"/>
                      <a:pt x="10341" y="3536"/>
                    </a:cubicBezTo>
                    <a:cubicBezTo>
                      <a:pt x="10274" y="3636"/>
                      <a:pt x="10274" y="3770"/>
                      <a:pt x="10341" y="3836"/>
                    </a:cubicBezTo>
                    <a:cubicBezTo>
                      <a:pt x="10508" y="3970"/>
                      <a:pt x="10641" y="4137"/>
                      <a:pt x="10774" y="4303"/>
                    </a:cubicBezTo>
                    <a:lnTo>
                      <a:pt x="10774" y="4337"/>
                    </a:lnTo>
                    <a:cubicBezTo>
                      <a:pt x="10808" y="4353"/>
                      <a:pt x="10849" y="4362"/>
                      <a:pt x="10891" y="4362"/>
                    </a:cubicBezTo>
                    <a:cubicBezTo>
                      <a:pt x="10933" y="4362"/>
                      <a:pt x="10975" y="4353"/>
                      <a:pt x="11008" y="4337"/>
                    </a:cubicBezTo>
                    <a:cubicBezTo>
                      <a:pt x="11108" y="4270"/>
                      <a:pt x="11141" y="4137"/>
                      <a:pt x="11041" y="4037"/>
                    </a:cubicBezTo>
                    <a:cubicBezTo>
                      <a:pt x="10941" y="3870"/>
                      <a:pt x="10774" y="3703"/>
                      <a:pt x="10641" y="3536"/>
                    </a:cubicBezTo>
                    <a:cubicBezTo>
                      <a:pt x="10591" y="3503"/>
                      <a:pt x="10541" y="3486"/>
                      <a:pt x="10491" y="3486"/>
                    </a:cubicBezTo>
                    <a:close/>
                    <a:moveTo>
                      <a:pt x="11660" y="4984"/>
                    </a:moveTo>
                    <a:cubicBezTo>
                      <a:pt x="11619" y="4984"/>
                      <a:pt x="11578" y="4992"/>
                      <a:pt x="11542" y="5004"/>
                    </a:cubicBezTo>
                    <a:cubicBezTo>
                      <a:pt x="11442" y="5071"/>
                      <a:pt x="11442" y="5204"/>
                      <a:pt x="11475" y="5304"/>
                    </a:cubicBezTo>
                    <a:cubicBezTo>
                      <a:pt x="11542" y="5471"/>
                      <a:pt x="11675" y="5671"/>
                      <a:pt x="11775" y="5838"/>
                    </a:cubicBezTo>
                    <a:cubicBezTo>
                      <a:pt x="11808" y="5871"/>
                      <a:pt x="11808" y="5871"/>
                      <a:pt x="11875" y="5905"/>
                    </a:cubicBezTo>
                    <a:cubicBezTo>
                      <a:pt x="11909" y="5938"/>
                      <a:pt x="11942" y="5955"/>
                      <a:pt x="11979" y="5955"/>
                    </a:cubicBezTo>
                    <a:cubicBezTo>
                      <a:pt x="12017" y="5955"/>
                      <a:pt x="12059" y="5938"/>
                      <a:pt x="12109" y="5905"/>
                    </a:cubicBezTo>
                    <a:cubicBezTo>
                      <a:pt x="12175" y="5838"/>
                      <a:pt x="12209" y="5704"/>
                      <a:pt x="12175" y="5638"/>
                    </a:cubicBezTo>
                    <a:cubicBezTo>
                      <a:pt x="12042" y="5471"/>
                      <a:pt x="11975" y="5271"/>
                      <a:pt x="11842" y="5071"/>
                    </a:cubicBezTo>
                    <a:cubicBezTo>
                      <a:pt x="11800" y="5007"/>
                      <a:pt x="11730" y="4984"/>
                      <a:pt x="11660" y="4984"/>
                    </a:cubicBezTo>
                    <a:close/>
                    <a:moveTo>
                      <a:pt x="12513" y="6626"/>
                    </a:moveTo>
                    <a:cubicBezTo>
                      <a:pt x="12490" y="6626"/>
                      <a:pt x="12466" y="6631"/>
                      <a:pt x="12442" y="6638"/>
                    </a:cubicBezTo>
                    <a:cubicBezTo>
                      <a:pt x="12309" y="6705"/>
                      <a:pt x="12275" y="6805"/>
                      <a:pt x="12309" y="6939"/>
                    </a:cubicBezTo>
                    <a:cubicBezTo>
                      <a:pt x="12376" y="7139"/>
                      <a:pt x="12442" y="7306"/>
                      <a:pt x="12509" y="7506"/>
                    </a:cubicBezTo>
                    <a:cubicBezTo>
                      <a:pt x="12509" y="7539"/>
                      <a:pt x="12542" y="7572"/>
                      <a:pt x="12642" y="7606"/>
                    </a:cubicBezTo>
                    <a:lnTo>
                      <a:pt x="12809" y="7606"/>
                    </a:lnTo>
                    <a:cubicBezTo>
                      <a:pt x="12876" y="7539"/>
                      <a:pt x="12976" y="7472"/>
                      <a:pt x="12943" y="7339"/>
                    </a:cubicBezTo>
                    <a:cubicBezTo>
                      <a:pt x="12876" y="7172"/>
                      <a:pt x="12809" y="6972"/>
                      <a:pt x="12709" y="6772"/>
                    </a:cubicBezTo>
                    <a:cubicBezTo>
                      <a:pt x="12658" y="6670"/>
                      <a:pt x="12588" y="6626"/>
                      <a:pt x="12513" y="6626"/>
                    </a:cubicBezTo>
                    <a:close/>
                    <a:moveTo>
                      <a:pt x="13039" y="8465"/>
                    </a:moveTo>
                    <a:cubicBezTo>
                      <a:pt x="13020" y="8465"/>
                      <a:pt x="12999" y="8467"/>
                      <a:pt x="12976" y="8473"/>
                    </a:cubicBezTo>
                    <a:cubicBezTo>
                      <a:pt x="12843" y="8506"/>
                      <a:pt x="12776" y="8606"/>
                      <a:pt x="12809" y="8707"/>
                    </a:cubicBezTo>
                    <a:cubicBezTo>
                      <a:pt x="12843" y="8873"/>
                      <a:pt x="12876" y="9107"/>
                      <a:pt x="12943" y="9307"/>
                    </a:cubicBezTo>
                    <a:cubicBezTo>
                      <a:pt x="12976" y="9340"/>
                      <a:pt x="12976" y="9440"/>
                      <a:pt x="13043" y="9474"/>
                    </a:cubicBezTo>
                    <a:cubicBezTo>
                      <a:pt x="13109" y="9507"/>
                      <a:pt x="13143" y="9507"/>
                      <a:pt x="13176" y="9507"/>
                    </a:cubicBezTo>
                    <a:cubicBezTo>
                      <a:pt x="13310" y="9474"/>
                      <a:pt x="13343" y="9374"/>
                      <a:pt x="13343" y="9274"/>
                    </a:cubicBezTo>
                    <a:lnTo>
                      <a:pt x="13209" y="8640"/>
                    </a:lnTo>
                    <a:cubicBezTo>
                      <a:pt x="13182" y="8529"/>
                      <a:pt x="13131" y="8465"/>
                      <a:pt x="13039" y="8465"/>
                    </a:cubicBezTo>
                    <a:close/>
                    <a:moveTo>
                      <a:pt x="13276" y="10308"/>
                    </a:moveTo>
                    <a:cubicBezTo>
                      <a:pt x="13143" y="10308"/>
                      <a:pt x="13043" y="10374"/>
                      <a:pt x="13043" y="10508"/>
                    </a:cubicBezTo>
                    <a:lnTo>
                      <a:pt x="13043" y="11142"/>
                    </a:lnTo>
                    <a:cubicBezTo>
                      <a:pt x="13043" y="11208"/>
                      <a:pt x="13109" y="11275"/>
                      <a:pt x="13176" y="11308"/>
                    </a:cubicBezTo>
                    <a:cubicBezTo>
                      <a:pt x="13176" y="11342"/>
                      <a:pt x="13209" y="11342"/>
                      <a:pt x="13276" y="11342"/>
                    </a:cubicBezTo>
                    <a:cubicBezTo>
                      <a:pt x="13376" y="11342"/>
                      <a:pt x="13476" y="11275"/>
                      <a:pt x="13476" y="11142"/>
                    </a:cubicBezTo>
                    <a:lnTo>
                      <a:pt x="13476" y="10508"/>
                    </a:lnTo>
                    <a:cubicBezTo>
                      <a:pt x="13476" y="10374"/>
                      <a:pt x="13376" y="10308"/>
                      <a:pt x="13276" y="10308"/>
                    </a:cubicBezTo>
                    <a:close/>
                    <a:moveTo>
                      <a:pt x="13111" y="12201"/>
                    </a:moveTo>
                    <a:cubicBezTo>
                      <a:pt x="13011" y="12201"/>
                      <a:pt x="12943" y="12265"/>
                      <a:pt x="12943" y="12376"/>
                    </a:cubicBezTo>
                    <a:cubicBezTo>
                      <a:pt x="12943" y="12543"/>
                      <a:pt x="12876" y="12776"/>
                      <a:pt x="12843" y="12976"/>
                    </a:cubicBezTo>
                    <a:cubicBezTo>
                      <a:pt x="12843" y="13043"/>
                      <a:pt x="12876" y="13143"/>
                      <a:pt x="12876" y="13210"/>
                    </a:cubicBezTo>
                    <a:cubicBezTo>
                      <a:pt x="12909" y="13277"/>
                      <a:pt x="12909" y="13277"/>
                      <a:pt x="12976" y="13277"/>
                    </a:cubicBezTo>
                    <a:cubicBezTo>
                      <a:pt x="13109" y="13277"/>
                      <a:pt x="13176" y="13210"/>
                      <a:pt x="13209" y="13076"/>
                    </a:cubicBezTo>
                    <a:lnTo>
                      <a:pt x="13343" y="12476"/>
                    </a:lnTo>
                    <a:cubicBezTo>
                      <a:pt x="13376" y="12343"/>
                      <a:pt x="13310" y="12209"/>
                      <a:pt x="13176" y="12209"/>
                    </a:cubicBezTo>
                    <a:cubicBezTo>
                      <a:pt x="13153" y="12203"/>
                      <a:pt x="13131" y="12201"/>
                      <a:pt x="13111" y="12201"/>
                    </a:cubicBezTo>
                    <a:close/>
                    <a:moveTo>
                      <a:pt x="12739" y="13998"/>
                    </a:moveTo>
                    <a:cubicBezTo>
                      <a:pt x="12664" y="13998"/>
                      <a:pt x="12593" y="14042"/>
                      <a:pt x="12542" y="14144"/>
                    </a:cubicBezTo>
                    <a:cubicBezTo>
                      <a:pt x="12476" y="14344"/>
                      <a:pt x="12442" y="14511"/>
                      <a:pt x="12342" y="14711"/>
                    </a:cubicBezTo>
                    <a:cubicBezTo>
                      <a:pt x="12309" y="14811"/>
                      <a:pt x="12342" y="14944"/>
                      <a:pt x="12442" y="14978"/>
                    </a:cubicBezTo>
                    <a:lnTo>
                      <a:pt x="12476" y="14978"/>
                    </a:lnTo>
                    <a:cubicBezTo>
                      <a:pt x="12491" y="14986"/>
                      <a:pt x="12511" y="14990"/>
                      <a:pt x="12532" y="14990"/>
                    </a:cubicBezTo>
                    <a:cubicBezTo>
                      <a:pt x="12600" y="14990"/>
                      <a:pt x="12684" y="14946"/>
                      <a:pt x="12709" y="14844"/>
                    </a:cubicBezTo>
                    <a:cubicBezTo>
                      <a:pt x="12809" y="14678"/>
                      <a:pt x="12843" y="14477"/>
                      <a:pt x="12943" y="14277"/>
                    </a:cubicBezTo>
                    <a:cubicBezTo>
                      <a:pt x="12976" y="14177"/>
                      <a:pt x="12943" y="14044"/>
                      <a:pt x="12809" y="14010"/>
                    </a:cubicBezTo>
                    <a:cubicBezTo>
                      <a:pt x="12786" y="14002"/>
                      <a:pt x="12762" y="13998"/>
                      <a:pt x="12739" y="13998"/>
                    </a:cubicBezTo>
                    <a:close/>
                    <a:moveTo>
                      <a:pt x="11996" y="15699"/>
                    </a:moveTo>
                    <a:cubicBezTo>
                      <a:pt x="11915" y="15699"/>
                      <a:pt x="11834" y="15737"/>
                      <a:pt x="11808" y="15812"/>
                    </a:cubicBezTo>
                    <a:cubicBezTo>
                      <a:pt x="11708" y="16012"/>
                      <a:pt x="11642" y="16179"/>
                      <a:pt x="11508" y="16345"/>
                    </a:cubicBezTo>
                    <a:cubicBezTo>
                      <a:pt x="11475" y="16479"/>
                      <a:pt x="11475" y="16612"/>
                      <a:pt x="11542" y="16646"/>
                    </a:cubicBezTo>
                    <a:cubicBezTo>
                      <a:pt x="11567" y="16654"/>
                      <a:pt x="11596" y="16658"/>
                      <a:pt x="11626" y="16658"/>
                    </a:cubicBezTo>
                    <a:cubicBezTo>
                      <a:pt x="11717" y="16658"/>
                      <a:pt x="11817" y="16621"/>
                      <a:pt x="11842" y="16546"/>
                    </a:cubicBezTo>
                    <a:cubicBezTo>
                      <a:pt x="11975" y="16379"/>
                      <a:pt x="12075" y="16179"/>
                      <a:pt x="12175" y="16012"/>
                    </a:cubicBezTo>
                    <a:cubicBezTo>
                      <a:pt x="12209" y="15878"/>
                      <a:pt x="12175" y="15778"/>
                      <a:pt x="12075" y="15712"/>
                    </a:cubicBezTo>
                    <a:cubicBezTo>
                      <a:pt x="12050" y="15703"/>
                      <a:pt x="12023" y="15699"/>
                      <a:pt x="11996" y="156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32;p66">
                <a:extLst>
                  <a:ext uri="{FF2B5EF4-FFF2-40B4-BE49-F238E27FC236}">
                    <a16:creationId xmlns:a16="http://schemas.microsoft.com/office/drawing/2014/main" id="{301DA9A9-EED8-4EFE-905A-D70DF9A9B5C0}"/>
                  </a:ext>
                </a:extLst>
              </p:cNvPr>
              <p:cNvSpPr/>
              <p:nvPr/>
            </p:nvSpPr>
            <p:spPr>
              <a:xfrm>
                <a:off x="4784746" y="2592977"/>
                <a:ext cx="69951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070" extrusionOk="0">
                    <a:moveTo>
                      <a:pt x="3403" y="0"/>
                    </a:moveTo>
                    <a:lnTo>
                      <a:pt x="1" y="2569"/>
                    </a:lnTo>
                    <a:lnTo>
                      <a:pt x="4271" y="3069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1533;p66">
              <a:extLst>
                <a:ext uri="{FF2B5EF4-FFF2-40B4-BE49-F238E27FC236}">
                  <a16:creationId xmlns:a16="http://schemas.microsoft.com/office/drawing/2014/main" id="{ACA07C73-2AB4-43B5-8A34-BFEB5A38046C}"/>
                </a:ext>
              </a:extLst>
            </p:cNvPr>
            <p:cNvGrpSpPr/>
            <p:nvPr/>
          </p:nvGrpSpPr>
          <p:grpSpPr>
            <a:xfrm>
              <a:off x="2644385" y="3855465"/>
              <a:ext cx="629327" cy="604510"/>
              <a:chOff x="3084080" y="3581804"/>
              <a:chExt cx="290106" cy="278640"/>
            </a:xfrm>
          </p:grpSpPr>
          <p:sp>
            <p:nvSpPr>
              <p:cNvPr id="185" name="Google Shape;1534;p66">
                <a:extLst>
                  <a:ext uri="{FF2B5EF4-FFF2-40B4-BE49-F238E27FC236}">
                    <a16:creationId xmlns:a16="http://schemas.microsoft.com/office/drawing/2014/main" id="{D2FEF938-096D-4D10-AC4D-F2D6BE78BEB4}"/>
                  </a:ext>
                </a:extLst>
              </p:cNvPr>
              <p:cNvSpPr/>
              <p:nvPr/>
            </p:nvSpPr>
            <p:spPr>
              <a:xfrm>
                <a:off x="3101015" y="3640273"/>
                <a:ext cx="273171" cy="220172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43" extrusionOk="0">
                    <a:moveTo>
                      <a:pt x="500" y="0"/>
                    </a:moveTo>
                    <a:cubicBezTo>
                      <a:pt x="367" y="0"/>
                      <a:pt x="300" y="33"/>
                      <a:pt x="267" y="167"/>
                    </a:cubicBezTo>
                    <a:lnTo>
                      <a:pt x="134" y="801"/>
                    </a:lnTo>
                    <a:cubicBezTo>
                      <a:pt x="100" y="934"/>
                      <a:pt x="167" y="1034"/>
                      <a:pt x="300" y="1034"/>
                    </a:cubicBezTo>
                    <a:cubicBezTo>
                      <a:pt x="330" y="1049"/>
                      <a:pt x="359" y="1055"/>
                      <a:pt x="387" y="1055"/>
                    </a:cubicBezTo>
                    <a:cubicBezTo>
                      <a:pt x="486" y="1055"/>
                      <a:pt x="567" y="971"/>
                      <a:pt x="567" y="867"/>
                    </a:cubicBezTo>
                    <a:cubicBezTo>
                      <a:pt x="601" y="701"/>
                      <a:pt x="634" y="500"/>
                      <a:pt x="667" y="300"/>
                    </a:cubicBezTo>
                    <a:cubicBezTo>
                      <a:pt x="667" y="200"/>
                      <a:pt x="667" y="167"/>
                      <a:pt x="634" y="133"/>
                    </a:cubicBezTo>
                    <a:lnTo>
                      <a:pt x="500" y="0"/>
                    </a:lnTo>
                    <a:close/>
                    <a:moveTo>
                      <a:pt x="251" y="1892"/>
                    </a:moveTo>
                    <a:cubicBezTo>
                      <a:pt x="236" y="1892"/>
                      <a:pt x="219" y="1895"/>
                      <a:pt x="200" y="1901"/>
                    </a:cubicBezTo>
                    <a:cubicBezTo>
                      <a:pt x="100" y="1901"/>
                      <a:pt x="0" y="1968"/>
                      <a:pt x="0" y="2102"/>
                    </a:cubicBezTo>
                    <a:lnTo>
                      <a:pt x="0" y="2735"/>
                    </a:lnTo>
                    <a:cubicBezTo>
                      <a:pt x="0" y="2835"/>
                      <a:pt x="100" y="2935"/>
                      <a:pt x="200" y="2935"/>
                    </a:cubicBezTo>
                    <a:cubicBezTo>
                      <a:pt x="334" y="2935"/>
                      <a:pt x="434" y="2835"/>
                      <a:pt x="434" y="2735"/>
                    </a:cubicBezTo>
                    <a:lnTo>
                      <a:pt x="434" y="2102"/>
                    </a:lnTo>
                    <a:cubicBezTo>
                      <a:pt x="434" y="2068"/>
                      <a:pt x="434" y="2001"/>
                      <a:pt x="367" y="1968"/>
                    </a:cubicBezTo>
                    <a:cubicBezTo>
                      <a:pt x="340" y="1941"/>
                      <a:pt x="313" y="1892"/>
                      <a:pt x="251" y="1892"/>
                    </a:cubicBezTo>
                    <a:close/>
                    <a:moveTo>
                      <a:pt x="267" y="3769"/>
                    </a:moveTo>
                    <a:cubicBezTo>
                      <a:pt x="167" y="3803"/>
                      <a:pt x="100" y="3903"/>
                      <a:pt x="100" y="4003"/>
                    </a:cubicBezTo>
                    <a:cubicBezTo>
                      <a:pt x="100" y="4236"/>
                      <a:pt x="134" y="4437"/>
                      <a:pt x="167" y="4637"/>
                    </a:cubicBezTo>
                    <a:cubicBezTo>
                      <a:pt x="195" y="4747"/>
                      <a:pt x="268" y="4812"/>
                      <a:pt x="368" y="4812"/>
                    </a:cubicBezTo>
                    <a:cubicBezTo>
                      <a:pt x="389" y="4812"/>
                      <a:pt x="411" y="4809"/>
                      <a:pt x="434" y="4803"/>
                    </a:cubicBezTo>
                    <a:cubicBezTo>
                      <a:pt x="567" y="4770"/>
                      <a:pt x="634" y="4670"/>
                      <a:pt x="601" y="4570"/>
                    </a:cubicBezTo>
                    <a:cubicBezTo>
                      <a:pt x="534" y="4336"/>
                      <a:pt x="534" y="4136"/>
                      <a:pt x="500" y="3936"/>
                    </a:cubicBezTo>
                    <a:cubicBezTo>
                      <a:pt x="500" y="3903"/>
                      <a:pt x="467" y="3903"/>
                      <a:pt x="467" y="3836"/>
                    </a:cubicBezTo>
                    <a:cubicBezTo>
                      <a:pt x="434" y="3803"/>
                      <a:pt x="334" y="3769"/>
                      <a:pt x="267" y="3769"/>
                    </a:cubicBezTo>
                    <a:close/>
                    <a:moveTo>
                      <a:pt x="727" y="5591"/>
                    </a:moveTo>
                    <a:cubicBezTo>
                      <a:pt x="705" y="5591"/>
                      <a:pt x="685" y="5595"/>
                      <a:pt x="667" y="5604"/>
                    </a:cubicBezTo>
                    <a:cubicBezTo>
                      <a:pt x="601" y="5637"/>
                      <a:pt x="500" y="5737"/>
                      <a:pt x="567" y="5838"/>
                    </a:cubicBezTo>
                    <a:cubicBezTo>
                      <a:pt x="601" y="6004"/>
                      <a:pt x="667" y="6238"/>
                      <a:pt x="767" y="6438"/>
                    </a:cubicBezTo>
                    <a:cubicBezTo>
                      <a:pt x="793" y="6540"/>
                      <a:pt x="857" y="6583"/>
                      <a:pt x="931" y="6583"/>
                    </a:cubicBezTo>
                    <a:cubicBezTo>
                      <a:pt x="954" y="6583"/>
                      <a:pt x="977" y="6579"/>
                      <a:pt x="1001" y="6571"/>
                    </a:cubicBezTo>
                    <a:cubicBezTo>
                      <a:pt x="1134" y="6505"/>
                      <a:pt x="1168" y="6438"/>
                      <a:pt x="1134" y="6305"/>
                    </a:cubicBezTo>
                    <a:cubicBezTo>
                      <a:pt x="1034" y="6104"/>
                      <a:pt x="967" y="5938"/>
                      <a:pt x="934" y="5737"/>
                    </a:cubicBezTo>
                    <a:cubicBezTo>
                      <a:pt x="901" y="5737"/>
                      <a:pt x="901" y="5671"/>
                      <a:pt x="901" y="5671"/>
                    </a:cubicBezTo>
                    <a:cubicBezTo>
                      <a:pt x="852" y="5622"/>
                      <a:pt x="785" y="5591"/>
                      <a:pt x="727" y="5591"/>
                    </a:cubicBezTo>
                    <a:close/>
                    <a:moveTo>
                      <a:pt x="1421" y="7320"/>
                    </a:moveTo>
                    <a:cubicBezTo>
                      <a:pt x="1375" y="7320"/>
                      <a:pt x="1323" y="7328"/>
                      <a:pt x="1268" y="7339"/>
                    </a:cubicBezTo>
                    <a:cubicBezTo>
                      <a:pt x="1168" y="7439"/>
                      <a:pt x="1134" y="7572"/>
                      <a:pt x="1168" y="7639"/>
                    </a:cubicBezTo>
                    <a:cubicBezTo>
                      <a:pt x="1301" y="7806"/>
                      <a:pt x="1401" y="8006"/>
                      <a:pt x="1501" y="8173"/>
                    </a:cubicBezTo>
                    <a:cubicBezTo>
                      <a:pt x="1568" y="8262"/>
                      <a:pt x="1649" y="8291"/>
                      <a:pt x="1716" y="8291"/>
                    </a:cubicBezTo>
                    <a:cubicBezTo>
                      <a:pt x="1749" y="8291"/>
                      <a:pt x="1779" y="8284"/>
                      <a:pt x="1801" y="8273"/>
                    </a:cubicBezTo>
                    <a:cubicBezTo>
                      <a:pt x="1935" y="8173"/>
                      <a:pt x="1935" y="8072"/>
                      <a:pt x="1901" y="7972"/>
                    </a:cubicBezTo>
                    <a:cubicBezTo>
                      <a:pt x="1801" y="7806"/>
                      <a:pt x="1668" y="7639"/>
                      <a:pt x="1601" y="7439"/>
                    </a:cubicBezTo>
                    <a:cubicBezTo>
                      <a:pt x="1579" y="7350"/>
                      <a:pt x="1512" y="7320"/>
                      <a:pt x="1421" y="7320"/>
                    </a:cubicBezTo>
                    <a:close/>
                    <a:moveTo>
                      <a:pt x="2412" y="8889"/>
                    </a:moveTo>
                    <a:cubicBezTo>
                      <a:pt x="2375" y="8889"/>
                      <a:pt x="2339" y="8903"/>
                      <a:pt x="2302" y="8940"/>
                    </a:cubicBezTo>
                    <a:cubicBezTo>
                      <a:pt x="2235" y="9006"/>
                      <a:pt x="2168" y="9140"/>
                      <a:pt x="2268" y="9240"/>
                    </a:cubicBezTo>
                    <a:cubicBezTo>
                      <a:pt x="2402" y="9407"/>
                      <a:pt x="2569" y="9574"/>
                      <a:pt x="2669" y="9740"/>
                    </a:cubicBezTo>
                    <a:cubicBezTo>
                      <a:pt x="2719" y="9774"/>
                      <a:pt x="2777" y="9790"/>
                      <a:pt x="2831" y="9790"/>
                    </a:cubicBezTo>
                    <a:cubicBezTo>
                      <a:pt x="2885" y="9790"/>
                      <a:pt x="2936" y="9774"/>
                      <a:pt x="2969" y="9740"/>
                    </a:cubicBezTo>
                    <a:cubicBezTo>
                      <a:pt x="3069" y="9674"/>
                      <a:pt x="3069" y="9574"/>
                      <a:pt x="3002" y="9473"/>
                    </a:cubicBezTo>
                    <a:cubicBezTo>
                      <a:pt x="2835" y="9307"/>
                      <a:pt x="2735" y="9140"/>
                      <a:pt x="2602" y="8973"/>
                    </a:cubicBezTo>
                    <a:cubicBezTo>
                      <a:pt x="2539" y="8931"/>
                      <a:pt x="2475" y="8889"/>
                      <a:pt x="2412" y="8889"/>
                    </a:cubicBezTo>
                    <a:close/>
                    <a:moveTo>
                      <a:pt x="3740" y="10291"/>
                    </a:moveTo>
                    <a:cubicBezTo>
                      <a:pt x="3686" y="10291"/>
                      <a:pt x="3636" y="10307"/>
                      <a:pt x="3603" y="10341"/>
                    </a:cubicBezTo>
                    <a:cubicBezTo>
                      <a:pt x="3503" y="10441"/>
                      <a:pt x="3503" y="10574"/>
                      <a:pt x="3603" y="10641"/>
                    </a:cubicBezTo>
                    <a:cubicBezTo>
                      <a:pt x="3769" y="10808"/>
                      <a:pt x="3936" y="10941"/>
                      <a:pt x="4103" y="11075"/>
                    </a:cubicBezTo>
                    <a:cubicBezTo>
                      <a:pt x="4127" y="11087"/>
                      <a:pt x="4161" y="11095"/>
                      <a:pt x="4198" y="11095"/>
                    </a:cubicBezTo>
                    <a:cubicBezTo>
                      <a:pt x="4263" y="11095"/>
                      <a:pt x="4340" y="11071"/>
                      <a:pt x="4403" y="11008"/>
                    </a:cubicBezTo>
                    <a:cubicBezTo>
                      <a:pt x="4437" y="10941"/>
                      <a:pt x="4437" y="10841"/>
                      <a:pt x="4403" y="10774"/>
                    </a:cubicBezTo>
                    <a:cubicBezTo>
                      <a:pt x="4359" y="10774"/>
                      <a:pt x="4344" y="10760"/>
                      <a:pt x="4339" y="10760"/>
                    </a:cubicBezTo>
                    <a:cubicBezTo>
                      <a:pt x="4337" y="10760"/>
                      <a:pt x="4337" y="10763"/>
                      <a:pt x="4337" y="10774"/>
                    </a:cubicBezTo>
                    <a:cubicBezTo>
                      <a:pt x="4170" y="10608"/>
                      <a:pt x="4070" y="10474"/>
                      <a:pt x="3903" y="10341"/>
                    </a:cubicBezTo>
                    <a:cubicBezTo>
                      <a:pt x="3853" y="10307"/>
                      <a:pt x="3794" y="10291"/>
                      <a:pt x="3740" y="10291"/>
                    </a:cubicBezTo>
                    <a:close/>
                    <a:moveTo>
                      <a:pt x="5225" y="11381"/>
                    </a:moveTo>
                    <a:cubicBezTo>
                      <a:pt x="5148" y="11381"/>
                      <a:pt x="5051" y="11428"/>
                      <a:pt x="5004" y="11475"/>
                    </a:cubicBezTo>
                    <a:cubicBezTo>
                      <a:pt x="4970" y="11542"/>
                      <a:pt x="5004" y="11708"/>
                      <a:pt x="5104" y="11775"/>
                    </a:cubicBezTo>
                    <a:cubicBezTo>
                      <a:pt x="5271" y="11875"/>
                      <a:pt x="5471" y="12009"/>
                      <a:pt x="5637" y="12109"/>
                    </a:cubicBezTo>
                    <a:cubicBezTo>
                      <a:pt x="5671" y="12117"/>
                      <a:pt x="5704" y="12121"/>
                      <a:pt x="5736" y="12121"/>
                    </a:cubicBezTo>
                    <a:cubicBezTo>
                      <a:pt x="5831" y="12121"/>
                      <a:pt x="5913" y="12084"/>
                      <a:pt x="5938" y="12009"/>
                    </a:cubicBezTo>
                    <a:cubicBezTo>
                      <a:pt x="5971" y="11942"/>
                      <a:pt x="5971" y="11842"/>
                      <a:pt x="5938" y="11808"/>
                    </a:cubicBezTo>
                    <a:cubicBezTo>
                      <a:pt x="5904" y="11775"/>
                      <a:pt x="5904" y="11775"/>
                      <a:pt x="5838" y="11675"/>
                    </a:cubicBezTo>
                    <a:cubicBezTo>
                      <a:pt x="5637" y="11608"/>
                      <a:pt x="5471" y="11508"/>
                      <a:pt x="5304" y="11408"/>
                    </a:cubicBezTo>
                    <a:cubicBezTo>
                      <a:pt x="5284" y="11389"/>
                      <a:pt x="5256" y="11381"/>
                      <a:pt x="5225" y="11381"/>
                    </a:cubicBezTo>
                    <a:close/>
                    <a:moveTo>
                      <a:pt x="16482" y="11474"/>
                    </a:moveTo>
                    <a:cubicBezTo>
                      <a:pt x="16440" y="11474"/>
                      <a:pt x="16392" y="11485"/>
                      <a:pt x="16345" y="11508"/>
                    </a:cubicBezTo>
                    <a:cubicBezTo>
                      <a:pt x="16178" y="11608"/>
                      <a:pt x="15978" y="11742"/>
                      <a:pt x="15811" y="11808"/>
                    </a:cubicBezTo>
                    <a:cubicBezTo>
                      <a:pt x="15745" y="11909"/>
                      <a:pt x="15678" y="12009"/>
                      <a:pt x="15745" y="12109"/>
                    </a:cubicBezTo>
                    <a:cubicBezTo>
                      <a:pt x="15792" y="12156"/>
                      <a:pt x="15872" y="12203"/>
                      <a:pt x="15939" y="12203"/>
                    </a:cubicBezTo>
                    <a:cubicBezTo>
                      <a:pt x="15967" y="12203"/>
                      <a:pt x="15992" y="12195"/>
                      <a:pt x="16012" y="12175"/>
                    </a:cubicBezTo>
                    <a:cubicBezTo>
                      <a:pt x="16178" y="12075"/>
                      <a:pt x="16378" y="11975"/>
                      <a:pt x="16579" y="11842"/>
                    </a:cubicBezTo>
                    <a:cubicBezTo>
                      <a:pt x="16679" y="11775"/>
                      <a:pt x="16679" y="11642"/>
                      <a:pt x="16645" y="11575"/>
                    </a:cubicBezTo>
                    <a:cubicBezTo>
                      <a:pt x="16624" y="11510"/>
                      <a:pt x="16560" y="11474"/>
                      <a:pt x="16482" y="11474"/>
                    </a:cubicBezTo>
                    <a:close/>
                    <a:moveTo>
                      <a:pt x="6868" y="12215"/>
                    </a:moveTo>
                    <a:cubicBezTo>
                      <a:pt x="6785" y="12215"/>
                      <a:pt x="6720" y="12270"/>
                      <a:pt x="6672" y="12342"/>
                    </a:cubicBezTo>
                    <a:cubicBezTo>
                      <a:pt x="6638" y="12476"/>
                      <a:pt x="6672" y="12609"/>
                      <a:pt x="6805" y="12642"/>
                    </a:cubicBezTo>
                    <a:cubicBezTo>
                      <a:pt x="6972" y="12709"/>
                      <a:pt x="7172" y="12776"/>
                      <a:pt x="7405" y="12843"/>
                    </a:cubicBezTo>
                    <a:cubicBezTo>
                      <a:pt x="7421" y="12850"/>
                      <a:pt x="7441" y="12855"/>
                      <a:pt x="7462" y="12855"/>
                    </a:cubicBezTo>
                    <a:cubicBezTo>
                      <a:pt x="7530" y="12855"/>
                      <a:pt x="7613" y="12811"/>
                      <a:pt x="7639" y="12709"/>
                    </a:cubicBezTo>
                    <a:cubicBezTo>
                      <a:pt x="7672" y="12676"/>
                      <a:pt x="7672" y="12609"/>
                      <a:pt x="7639" y="12576"/>
                    </a:cubicBezTo>
                    <a:cubicBezTo>
                      <a:pt x="7606" y="12509"/>
                      <a:pt x="7572" y="12509"/>
                      <a:pt x="7572" y="12442"/>
                    </a:cubicBezTo>
                    <a:cubicBezTo>
                      <a:pt x="7339" y="12376"/>
                      <a:pt x="7172" y="12309"/>
                      <a:pt x="6972" y="12242"/>
                    </a:cubicBezTo>
                    <a:cubicBezTo>
                      <a:pt x="6934" y="12224"/>
                      <a:pt x="6900" y="12215"/>
                      <a:pt x="6868" y="12215"/>
                    </a:cubicBezTo>
                    <a:close/>
                    <a:moveTo>
                      <a:pt x="14818" y="12296"/>
                    </a:moveTo>
                    <a:cubicBezTo>
                      <a:pt x="14800" y="12296"/>
                      <a:pt x="14786" y="12301"/>
                      <a:pt x="14777" y="12309"/>
                    </a:cubicBezTo>
                    <a:cubicBezTo>
                      <a:pt x="14577" y="12376"/>
                      <a:pt x="14377" y="12442"/>
                      <a:pt x="14177" y="12509"/>
                    </a:cubicBezTo>
                    <a:cubicBezTo>
                      <a:pt x="14110" y="12576"/>
                      <a:pt x="14010" y="12642"/>
                      <a:pt x="14077" y="12776"/>
                    </a:cubicBezTo>
                    <a:cubicBezTo>
                      <a:pt x="14106" y="12833"/>
                      <a:pt x="14159" y="12916"/>
                      <a:pt x="14259" y="12916"/>
                    </a:cubicBezTo>
                    <a:cubicBezTo>
                      <a:pt x="14275" y="12916"/>
                      <a:pt x="14292" y="12914"/>
                      <a:pt x="14310" y="12909"/>
                    </a:cubicBezTo>
                    <a:cubicBezTo>
                      <a:pt x="14477" y="12843"/>
                      <a:pt x="14677" y="12776"/>
                      <a:pt x="14911" y="12676"/>
                    </a:cubicBezTo>
                    <a:cubicBezTo>
                      <a:pt x="14977" y="12642"/>
                      <a:pt x="15011" y="12509"/>
                      <a:pt x="14977" y="12409"/>
                    </a:cubicBezTo>
                    <a:cubicBezTo>
                      <a:pt x="14952" y="12334"/>
                      <a:pt x="14871" y="12296"/>
                      <a:pt x="14818" y="12296"/>
                    </a:cubicBezTo>
                    <a:close/>
                    <a:moveTo>
                      <a:pt x="8740" y="12776"/>
                    </a:moveTo>
                    <a:cubicBezTo>
                      <a:pt x="8606" y="12776"/>
                      <a:pt x="8506" y="12809"/>
                      <a:pt x="8473" y="12943"/>
                    </a:cubicBezTo>
                    <a:cubicBezTo>
                      <a:pt x="8473" y="13076"/>
                      <a:pt x="8506" y="13143"/>
                      <a:pt x="8640" y="13176"/>
                    </a:cubicBezTo>
                    <a:lnTo>
                      <a:pt x="9273" y="13310"/>
                    </a:lnTo>
                    <a:cubicBezTo>
                      <a:pt x="9296" y="13315"/>
                      <a:pt x="9318" y="13318"/>
                      <a:pt x="9339" y="13318"/>
                    </a:cubicBezTo>
                    <a:cubicBezTo>
                      <a:pt x="9438" y="13318"/>
                      <a:pt x="9507" y="13253"/>
                      <a:pt x="9507" y="13143"/>
                    </a:cubicBezTo>
                    <a:cubicBezTo>
                      <a:pt x="9507" y="13109"/>
                      <a:pt x="9507" y="13076"/>
                      <a:pt x="9474" y="13009"/>
                    </a:cubicBezTo>
                    <a:cubicBezTo>
                      <a:pt x="9440" y="12976"/>
                      <a:pt x="9407" y="12943"/>
                      <a:pt x="9307" y="12909"/>
                    </a:cubicBezTo>
                    <a:cubicBezTo>
                      <a:pt x="9140" y="12843"/>
                      <a:pt x="8940" y="12809"/>
                      <a:pt x="8740" y="12776"/>
                    </a:cubicBezTo>
                    <a:close/>
                    <a:moveTo>
                      <a:pt x="13078" y="12849"/>
                    </a:moveTo>
                    <a:cubicBezTo>
                      <a:pt x="13043" y="12849"/>
                      <a:pt x="12999" y="12867"/>
                      <a:pt x="12943" y="12909"/>
                    </a:cubicBezTo>
                    <a:cubicBezTo>
                      <a:pt x="12776" y="12909"/>
                      <a:pt x="12576" y="12943"/>
                      <a:pt x="12342" y="12976"/>
                    </a:cubicBezTo>
                    <a:cubicBezTo>
                      <a:pt x="12276" y="13009"/>
                      <a:pt x="12175" y="13109"/>
                      <a:pt x="12175" y="13243"/>
                    </a:cubicBezTo>
                    <a:cubicBezTo>
                      <a:pt x="12209" y="13343"/>
                      <a:pt x="12309" y="13410"/>
                      <a:pt x="12442" y="13410"/>
                    </a:cubicBezTo>
                    <a:lnTo>
                      <a:pt x="13043" y="13276"/>
                    </a:lnTo>
                    <a:cubicBezTo>
                      <a:pt x="13176" y="13209"/>
                      <a:pt x="13276" y="13143"/>
                      <a:pt x="13243" y="13009"/>
                    </a:cubicBezTo>
                    <a:cubicBezTo>
                      <a:pt x="13243" y="12976"/>
                      <a:pt x="13176" y="12943"/>
                      <a:pt x="13176" y="12943"/>
                    </a:cubicBezTo>
                    <a:cubicBezTo>
                      <a:pt x="13157" y="12884"/>
                      <a:pt x="13126" y="12849"/>
                      <a:pt x="13078" y="12849"/>
                    </a:cubicBezTo>
                    <a:close/>
                    <a:moveTo>
                      <a:pt x="10508" y="13009"/>
                    </a:moveTo>
                    <a:cubicBezTo>
                      <a:pt x="10408" y="13009"/>
                      <a:pt x="10307" y="13109"/>
                      <a:pt x="10307" y="13209"/>
                    </a:cubicBezTo>
                    <a:cubicBezTo>
                      <a:pt x="10307" y="13343"/>
                      <a:pt x="10408" y="13443"/>
                      <a:pt x="10508" y="13443"/>
                    </a:cubicBezTo>
                    <a:lnTo>
                      <a:pt x="11141" y="13443"/>
                    </a:lnTo>
                    <a:cubicBezTo>
                      <a:pt x="11275" y="13443"/>
                      <a:pt x="11342" y="13343"/>
                      <a:pt x="11342" y="13209"/>
                    </a:cubicBezTo>
                    <a:cubicBezTo>
                      <a:pt x="11342" y="13209"/>
                      <a:pt x="11308" y="13176"/>
                      <a:pt x="11308" y="13143"/>
                    </a:cubicBezTo>
                    <a:cubicBezTo>
                      <a:pt x="11308" y="13076"/>
                      <a:pt x="11241" y="13009"/>
                      <a:pt x="11141" y="13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535;p66">
                <a:extLst>
                  <a:ext uri="{FF2B5EF4-FFF2-40B4-BE49-F238E27FC236}">
                    <a16:creationId xmlns:a16="http://schemas.microsoft.com/office/drawing/2014/main" id="{DE47600C-6354-464D-A78C-2FDBCF470EBF}"/>
                  </a:ext>
                </a:extLst>
              </p:cNvPr>
              <p:cNvSpPr/>
              <p:nvPr/>
            </p:nvSpPr>
            <p:spPr>
              <a:xfrm>
                <a:off x="3084080" y="3581804"/>
                <a:ext cx="50265" cy="6941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extrusionOk="0">
                    <a:moveTo>
                      <a:pt x="2602" y="1"/>
                    </a:moveTo>
                    <a:lnTo>
                      <a:pt x="0" y="3370"/>
                    </a:lnTo>
                    <a:lnTo>
                      <a:pt x="3069" y="4237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1536;p66">
              <a:extLst>
                <a:ext uri="{FF2B5EF4-FFF2-40B4-BE49-F238E27FC236}">
                  <a16:creationId xmlns:a16="http://schemas.microsoft.com/office/drawing/2014/main" id="{6AC43D85-1A3C-4065-BF77-E05CC5983E6A}"/>
                </a:ext>
              </a:extLst>
            </p:cNvPr>
            <p:cNvSpPr/>
            <p:nvPr/>
          </p:nvSpPr>
          <p:spPr>
            <a:xfrm>
              <a:off x="4577941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068"/>
                    <a:pt x="334" y="1435"/>
                    <a:pt x="701" y="1435"/>
                  </a:cubicBezTo>
                  <a:cubicBezTo>
                    <a:pt x="1068" y="1435"/>
                    <a:pt x="1402" y="1101"/>
                    <a:pt x="1402" y="701"/>
                  </a:cubicBezTo>
                  <a:cubicBezTo>
                    <a:pt x="1402" y="334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7;p66">
              <a:extLst>
                <a:ext uri="{FF2B5EF4-FFF2-40B4-BE49-F238E27FC236}">
                  <a16:creationId xmlns:a16="http://schemas.microsoft.com/office/drawing/2014/main" id="{C77C0112-0E20-4D3E-9A19-805883779E98}"/>
                </a:ext>
              </a:extLst>
            </p:cNvPr>
            <p:cNvSpPr/>
            <p:nvPr/>
          </p:nvSpPr>
          <p:spPr>
            <a:xfrm>
              <a:off x="4623187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101"/>
                    <a:pt x="334" y="1402"/>
                    <a:pt x="701" y="1402"/>
                  </a:cubicBezTo>
                  <a:cubicBezTo>
                    <a:pt x="1102" y="1402"/>
                    <a:pt x="1402" y="1101"/>
                    <a:pt x="1402" y="701"/>
                  </a:cubicBezTo>
                  <a:cubicBezTo>
                    <a:pt x="1402" y="334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8;p66">
              <a:extLst>
                <a:ext uri="{FF2B5EF4-FFF2-40B4-BE49-F238E27FC236}">
                  <a16:creationId xmlns:a16="http://schemas.microsoft.com/office/drawing/2014/main" id="{2198D06D-EA27-47B4-B660-7C175EB9159C}"/>
                </a:ext>
              </a:extLst>
            </p:cNvPr>
            <p:cNvSpPr/>
            <p:nvPr/>
          </p:nvSpPr>
          <p:spPr>
            <a:xfrm>
              <a:off x="4668962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068"/>
                    <a:pt x="334" y="1435"/>
                    <a:pt x="701" y="1435"/>
                  </a:cubicBezTo>
                  <a:cubicBezTo>
                    <a:pt x="1068" y="1435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9;p66">
              <a:extLst>
                <a:ext uri="{FF2B5EF4-FFF2-40B4-BE49-F238E27FC236}">
                  <a16:creationId xmlns:a16="http://schemas.microsoft.com/office/drawing/2014/main" id="{5B00CCE5-D7BD-40F9-82EF-AFE5FD1E952B}"/>
                </a:ext>
              </a:extLst>
            </p:cNvPr>
            <p:cNvSpPr/>
            <p:nvPr/>
          </p:nvSpPr>
          <p:spPr>
            <a:xfrm>
              <a:off x="4714208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101"/>
                    <a:pt x="334" y="1402"/>
                    <a:pt x="701" y="1402"/>
                  </a:cubicBezTo>
                  <a:cubicBezTo>
                    <a:pt x="1101" y="1402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1540;p66">
              <a:extLst>
                <a:ext uri="{FF2B5EF4-FFF2-40B4-BE49-F238E27FC236}">
                  <a16:creationId xmlns:a16="http://schemas.microsoft.com/office/drawing/2014/main" id="{CE975543-61A6-4BAF-A389-3E9F0338CFF2}"/>
                </a:ext>
              </a:extLst>
            </p:cNvPr>
            <p:cNvGrpSpPr/>
            <p:nvPr/>
          </p:nvGrpSpPr>
          <p:grpSpPr>
            <a:xfrm>
              <a:off x="2608775" y="3593893"/>
              <a:ext cx="539301" cy="1127237"/>
              <a:chOff x="3244697" y="3612954"/>
              <a:chExt cx="339268" cy="709133"/>
            </a:xfrm>
          </p:grpSpPr>
          <p:grpSp>
            <p:nvGrpSpPr>
              <p:cNvPr id="176" name="Google Shape;1541;p66">
                <a:extLst>
                  <a:ext uri="{FF2B5EF4-FFF2-40B4-BE49-F238E27FC236}">
                    <a16:creationId xmlns:a16="http://schemas.microsoft.com/office/drawing/2014/main" id="{889C7D97-6BBB-4F77-978C-269CBC71A8B3}"/>
                  </a:ext>
                </a:extLst>
              </p:cNvPr>
              <p:cNvGrpSpPr/>
              <p:nvPr/>
            </p:nvGrpSpPr>
            <p:grpSpPr>
              <a:xfrm>
                <a:off x="3244697" y="3612954"/>
                <a:ext cx="339268" cy="709133"/>
                <a:chOff x="3244697" y="3612954"/>
                <a:chExt cx="339268" cy="709133"/>
              </a:xfrm>
            </p:grpSpPr>
            <p:sp>
              <p:nvSpPr>
                <p:cNvPr id="181" name="Google Shape;1542;p66">
                  <a:extLst>
                    <a:ext uri="{FF2B5EF4-FFF2-40B4-BE49-F238E27FC236}">
                      <a16:creationId xmlns:a16="http://schemas.microsoft.com/office/drawing/2014/main" id="{8299D130-239F-4F96-97A1-D5E6C31866C8}"/>
                    </a:ext>
                  </a:extLst>
                </p:cNvPr>
                <p:cNvSpPr/>
                <p:nvPr/>
              </p:nvSpPr>
              <p:spPr>
                <a:xfrm>
                  <a:off x="3446831" y="3781761"/>
                  <a:ext cx="17492" cy="29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8014" fill="none" extrusionOk="0">
                      <a:moveTo>
                        <a:pt x="0" y="18013"/>
                      </a:moveTo>
                      <a:cubicBezTo>
                        <a:pt x="0" y="15779"/>
                        <a:pt x="1068" y="15779"/>
                        <a:pt x="1068" y="13510"/>
                      </a:cubicBezTo>
                      <a:cubicBezTo>
                        <a:pt x="1068" y="11275"/>
                        <a:pt x="0" y="11275"/>
                        <a:pt x="0" y="9007"/>
                      </a:cubicBezTo>
                      <a:cubicBezTo>
                        <a:pt x="0" y="6772"/>
                        <a:pt x="1068" y="6772"/>
                        <a:pt x="1068" y="4504"/>
                      </a:cubicBezTo>
                      <a:cubicBezTo>
                        <a:pt x="1068" y="2269"/>
                        <a:pt x="0" y="2269"/>
                        <a:pt x="0" y="1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43;p66">
                  <a:extLst>
                    <a:ext uri="{FF2B5EF4-FFF2-40B4-BE49-F238E27FC236}">
                      <a16:creationId xmlns:a16="http://schemas.microsoft.com/office/drawing/2014/main" id="{B1E4B1A2-48FA-413F-8856-24E04F848953}"/>
                    </a:ext>
                  </a:extLst>
                </p:cNvPr>
                <p:cNvSpPr/>
                <p:nvPr/>
              </p:nvSpPr>
              <p:spPr>
                <a:xfrm>
                  <a:off x="3505283" y="3612954"/>
                  <a:ext cx="20768" cy="33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20682" fill="none" extrusionOk="0">
                      <a:moveTo>
                        <a:pt x="0" y="20682"/>
                      </a:moveTo>
                      <a:cubicBezTo>
                        <a:pt x="0" y="18113"/>
                        <a:pt x="1268" y="18113"/>
                        <a:pt x="1268" y="15511"/>
                      </a:cubicBezTo>
                      <a:cubicBezTo>
                        <a:pt x="1268" y="12943"/>
                        <a:pt x="0" y="12943"/>
                        <a:pt x="0" y="10341"/>
                      </a:cubicBezTo>
                      <a:cubicBezTo>
                        <a:pt x="0" y="7772"/>
                        <a:pt x="1268" y="7772"/>
                        <a:pt x="1268" y="5171"/>
                      </a:cubicBezTo>
                      <a:cubicBezTo>
                        <a:pt x="1268" y="2602"/>
                        <a:pt x="0" y="2602"/>
                        <a:pt x="0" y="0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44;p66">
                  <a:extLst>
                    <a:ext uri="{FF2B5EF4-FFF2-40B4-BE49-F238E27FC236}">
                      <a16:creationId xmlns:a16="http://schemas.microsoft.com/office/drawing/2014/main" id="{69B0FE4C-E2D4-4762-BC65-6B1134C216CB}"/>
                    </a:ext>
                  </a:extLst>
                </p:cNvPr>
                <p:cNvSpPr/>
                <p:nvPr/>
              </p:nvSpPr>
              <p:spPr>
                <a:xfrm>
                  <a:off x="3244697" y="4036354"/>
                  <a:ext cx="21034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3" h="17446" extrusionOk="0">
                      <a:moveTo>
                        <a:pt x="3903" y="3703"/>
                      </a:moveTo>
                      <a:cubicBezTo>
                        <a:pt x="4670" y="3703"/>
                        <a:pt x="5337" y="4003"/>
                        <a:pt x="5838" y="4503"/>
                      </a:cubicBezTo>
                      <a:lnTo>
                        <a:pt x="5838" y="8339"/>
                      </a:lnTo>
                      <a:cubicBezTo>
                        <a:pt x="5337" y="8840"/>
                        <a:pt x="4670" y="9140"/>
                        <a:pt x="3903" y="9140"/>
                      </a:cubicBezTo>
                      <a:cubicBezTo>
                        <a:pt x="2402" y="9140"/>
                        <a:pt x="1201" y="7939"/>
                        <a:pt x="1201" y="6438"/>
                      </a:cubicBezTo>
                      <a:cubicBezTo>
                        <a:pt x="1201" y="4937"/>
                        <a:pt x="2402" y="3703"/>
                        <a:pt x="3903" y="3703"/>
                      </a:cubicBezTo>
                      <a:close/>
                      <a:moveTo>
                        <a:pt x="5838" y="0"/>
                      </a:moveTo>
                      <a:lnTo>
                        <a:pt x="5838" y="2969"/>
                      </a:lnTo>
                      <a:cubicBezTo>
                        <a:pt x="5237" y="2635"/>
                        <a:pt x="4637" y="2468"/>
                        <a:pt x="3903" y="2468"/>
                      </a:cubicBezTo>
                      <a:cubicBezTo>
                        <a:pt x="1735" y="2468"/>
                        <a:pt x="0" y="4236"/>
                        <a:pt x="0" y="6405"/>
                      </a:cubicBezTo>
                      <a:cubicBezTo>
                        <a:pt x="0" y="8573"/>
                        <a:pt x="1735" y="10307"/>
                        <a:pt x="3903" y="10307"/>
                      </a:cubicBezTo>
                      <a:cubicBezTo>
                        <a:pt x="4637" y="10307"/>
                        <a:pt x="5237" y="10141"/>
                        <a:pt x="5838" y="9807"/>
                      </a:cubicBezTo>
                      <a:lnTo>
                        <a:pt x="5838" y="16478"/>
                      </a:lnTo>
                      <a:cubicBezTo>
                        <a:pt x="5838" y="17012"/>
                        <a:pt x="6305" y="17446"/>
                        <a:pt x="6805" y="17446"/>
                      </a:cubicBezTo>
                      <a:lnTo>
                        <a:pt x="12843" y="17446"/>
                      </a:lnTo>
                      <a:lnTo>
                        <a:pt x="128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45;p66">
                  <a:extLst>
                    <a:ext uri="{FF2B5EF4-FFF2-40B4-BE49-F238E27FC236}">
                      <a16:creationId xmlns:a16="http://schemas.microsoft.com/office/drawing/2014/main" id="{753FB2F5-ABA9-45FA-A10D-EDF22869E33F}"/>
                    </a:ext>
                  </a:extLst>
                </p:cNvPr>
                <p:cNvSpPr/>
                <p:nvPr/>
              </p:nvSpPr>
              <p:spPr>
                <a:xfrm>
                  <a:off x="3455560" y="4036354"/>
                  <a:ext cx="12840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17446" extrusionOk="0">
                      <a:moveTo>
                        <a:pt x="1" y="0"/>
                      </a:moveTo>
                      <a:lnTo>
                        <a:pt x="1" y="17446"/>
                      </a:lnTo>
                      <a:lnTo>
                        <a:pt x="6872" y="17446"/>
                      </a:lnTo>
                      <a:cubicBezTo>
                        <a:pt x="7440" y="17446"/>
                        <a:pt x="7840" y="16979"/>
                        <a:pt x="7840" y="16478"/>
                      </a:cubicBezTo>
                      <a:lnTo>
                        <a:pt x="78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" name="Google Shape;1546;p66">
                <a:extLst>
                  <a:ext uri="{FF2B5EF4-FFF2-40B4-BE49-F238E27FC236}">
                    <a16:creationId xmlns:a16="http://schemas.microsoft.com/office/drawing/2014/main" id="{D19B2E58-F41E-4054-A3B8-9E77F546DB50}"/>
                  </a:ext>
                </a:extLst>
              </p:cNvPr>
              <p:cNvSpPr/>
              <p:nvPr/>
            </p:nvSpPr>
            <p:spPr>
              <a:xfrm>
                <a:off x="3256701" y="3672504"/>
                <a:ext cx="23519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5" extrusionOk="0">
                    <a:moveTo>
                      <a:pt x="735" y="0"/>
                    </a:moveTo>
                    <a:cubicBezTo>
                      <a:pt x="334" y="0"/>
                      <a:pt x="1" y="334"/>
                      <a:pt x="1" y="701"/>
                    </a:cubicBezTo>
                    <a:cubicBezTo>
                      <a:pt x="1" y="1101"/>
                      <a:pt x="334" y="1434"/>
                      <a:pt x="735" y="1434"/>
                    </a:cubicBezTo>
                    <a:cubicBezTo>
                      <a:pt x="1102" y="1434"/>
                      <a:pt x="1435" y="1101"/>
                      <a:pt x="1435" y="701"/>
                    </a:cubicBezTo>
                    <a:cubicBezTo>
                      <a:pt x="1435" y="300"/>
                      <a:pt x="1135" y="0"/>
                      <a:pt x="7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547;p66">
                <a:extLst>
                  <a:ext uri="{FF2B5EF4-FFF2-40B4-BE49-F238E27FC236}">
                    <a16:creationId xmlns:a16="http://schemas.microsoft.com/office/drawing/2014/main" id="{4EECD6E0-2400-4E4D-944A-962FDBA8CAA7}"/>
                  </a:ext>
                </a:extLst>
              </p:cNvPr>
              <p:cNvSpPr/>
              <p:nvPr/>
            </p:nvSpPr>
            <p:spPr>
              <a:xfrm>
                <a:off x="3304787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1" y="0"/>
                      <a:pt x="0" y="334"/>
                      <a:pt x="0" y="701"/>
                    </a:cubicBezTo>
                    <a:cubicBezTo>
                      <a:pt x="0" y="1101"/>
                      <a:pt x="301" y="1401"/>
                      <a:pt x="701" y="1401"/>
                    </a:cubicBezTo>
                    <a:cubicBezTo>
                      <a:pt x="1101" y="1401"/>
                      <a:pt x="1401" y="1101"/>
                      <a:pt x="1401" y="701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548;p66">
                <a:extLst>
                  <a:ext uri="{FF2B5EF4-FFF2-40B4-BE49-F238E27FC236}">
                    <a16:creationId xmlns:a16="http://schemas.microsoft.com/office/drawing/2014/main" id="{CC49B198-8B11-4523-904E-1BDAB887AC92}"/>
                  </a:ext>
                </a:extLst>
              </p:cNvPr>
              <p:cNvSpPr/>
              <p:nvPr/>
            </p:nvSpPr>
            <p:spPr>
              <a:xfrm>
                <a:off x="3353412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0" y="0"/>
                      <a:pt x="0" y="334"/>
                      <a:pt x="0" y="701"/>
                    </a:cubicBezTo>
                    <a:cubicBezTo>
                      <a:pt x="0" y="1101"/>
                      <a:pt x="300" y="1401"/>
                      <a:pt x="701" y="1401"/>
                    </a:cubicBezTo>
                    <a:cubicBezTo>
                      <a:pt x="1068" y="1401"/>
                      <a:pt x="1401" y="1101"/>
                      <a:pt x="1401" y="701"/>
                    </a:cubicBezTo>
                    <a:cubicBezTo>
                      <a:pt x="1401" y="334"/>
                      <a:pt x="1068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549;p66">
                <a:extLst>
                  <a:ext uri="{FF2B5EF4-FFF2-40B4-BE49-F238E27FC236}">
                    <a16:creationId xmlns:a16="http://schemas.microsoft.com/office/drawing/2014/main" id="{BD8DCD16-8302-49AE-A29E-F34B71003F20}"/>
                  </a:ext>
                </a:extLst>
              </p:cNvPr>
              <p:cNvSpPr/>
              <p:nvPr/>
            </p:nvSpPr>
            <p:spPr>
              <a:xfrm>
                <a:off x="3400940" y="3672504"/>
                <a:ext cx="23503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01"/>
                    </a:cubicBezTo>
                    <a:cubicBezTo>
                      <a:pt x="0" y="1101"/>
                      <a:pt x="334" y="1434"/>
                      <a:pt x="701" y="1434"/>
                    </a:cubicBezTo>
                    <a:cubicBezTo>
                      <a:pt x="1101" y="1434"/>
                      <a:pt x="1435" y="1101"/>
                      <a:pt x="1435" y="701"/>
                    </a:cubicBezTo>
                    <a:cubicBezTo>
                      <a:pt x="1435" y="300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50;p66">
              <a:extLst>
                <a:ext uri="{FF2B5EF4-FFF2-40B4-BE49-F238E27FC236}">
                  <a16:creationId xmlns:a16="http://schemas.microsoft.com/office/drawing/2014/main" id="{55086A43-8546-47E7-A240-F8FC89A88416}"/>
                </a:ext>
              </a:extLst>
            </p:cNvPr>
            <p:cNvGrpSpPr/>
            <p:nvPr/>
          </p:nvGrpSpPr>
          <p:grpSpPr>
            <a:xfrm>
              <a:off x="1937333" y="4415594"/>
              <a:ext cx="539304" cy="75813"/>
              <a:chOff x="3103193" y="3307557"/>
              <a:chExt cx="167185" cy="23503"/>
            </a:xfrm>
          </p:grpSpPr>
          <p:sp>
            <p:nvSpPr>
              <p:cNvPr id="172" name="Google Shape;1551;p66">
                <a:extLst>
                  <a:ext uri="{FF2B5EF4-FFF2-40B4-BE49-F238E27FC236}">
                    <a16:creationId xmlns:a16="http://schemas.microsoft.com/office/drawing/2014/main" id="{C5332DF8-7156-4144-ACA9-498931A76283}"/>
                  </a:ext>
                </a:extLst>
              </p:cNvPr>
              <p:cNvSpPr/>
              <p:nvPr/>
            </p:nvSpPr>
            <p:spPr>
              <a:xfrm>
                <a:off x="3103193" y="3308098"/>
                <a:ext cx="23503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101" y="1402"/>
                      <a:pt x="1435" y="1068"/>
                      <a:pt x="1435" y="701"/>
                    </a:cubicBezTo>
                    <a:cubicBezTo>
                      <a:pt x="1435" y="334"/>
                      <a:pt x="1101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52;p66">
                <a:extLst>
                  <a:ext uri="{FF2B5EF4-FFF2-40B4-BE49-F238E27FC236}">
                    <a16:creationId xmlns:a16="http://schemas.microsoft.com/office/drawing/2014/main" id="{D2FD2003-53B9-4096-A48A-D374186B8710}"/>
                  </a:ext>
                </a:extLst>
              </p:cNvPr>
              <p:cNvSpPr/>
              <p:nvPr/>
            </p:nvSpPr>
            <p:spPr>
              <a:xfrm>
                <a:off x="3151262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5" y="1"/>
                      <a:pt x="1" y="334"/>
                      <a:pt x="1" y="701"/>
                    </a:cubicBezTo>
                    <a:cubicBezTo>
                      <a:pt x="1" y="1068"/>
                      <a:pt x="335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553;p66">
                <a:extLst>
                  <a:ext uri="{FF2B5EF4-FFF2-40B4-BE49-F238E27FC236}">
                    <a16:creationId xmlns:a16="http://schemas.microsoft.com/office/drawing/2014/main" id="{88E4D64B-A8B4-45E3-87B2-9A45AAAFFBF9}"/>
                  </a:ext>
                </a:extLst>
              </p:cNvPr>
              <p:cNvSpPr/>
              <p:nvPr/>
            </p:nvSpPr>
            <p:spPr>
              <a:xfrm>
                <a:off x="3198806" y="3307557"/>
                <a:ext cx="22962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34"/>
                    </a:cubicBezTo>
                    <a:cubicBezTo>
                      <a:pt x="0" y="1101"/>
                      <a:pt x="334" y="1435"/>
                      <a:pt x="701" y="1435"/>
                    </a:cubicBezTo>
                    <a:cubicBezTo>
                      <a:pt x="1101" y="1435"/>
                      <a:pt x="1401" y="1101"/>
                      <a:pt x="1401" y="734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554;p66">
                <a:extLst>
                  <a:ext uri="{FF2B5EF4-FFF2-40B4-BE49-F238E27FC236}">
                    <a16:creationId xmlns:a16="http://schemas.microsoft.com/office/drawing/2014/main" id="{5BEDB054-1100-4661-B654-0D22C7093579}"/>
                  </a:ext>
                </a:extLst>
              </p:cNvPr>
              <p:cNvSpPr/>
              <p:nvPr/>
            </p:nvSpPr>
            <p:spPr>
              <a:xfrm>
                <a:off x="3247415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1555;p66">
              <a:extLst>
                <a:ext uri="{FF2B5EF4-FFF2-40B4-BE49-F238E27FC236}">
                  <a16:creationId xmlns:a16="http://schemas.microsoft.com/office/drawing/2014/main" id="{47229AC7-F8F3-4592-97A7-56344EBFADDA}"/>
                </a:ext>
              </a:extLst>
            </p:cNvPr>
            <p:cNvGrpSpPr/>
            <p:nvPr/>
          </p:nvGrpSpPr>
          <p:grpSpPr>
            <a:xfrm>
              <a:off x="6071943" y="3165467"/>
              <a:ext cx="629322" cy="447485"/>
              <a:chOff x="5237099" y="3134378"/>
              <a:chExt cx="283555" cy="201615"/>
            </a:xfrm>
          </p:grpSpPr>
          <p:sp>
            <p:nvSpPr>
              <p:cNvPr id="163" name="Google Shape;1556;p66">
                <a:extLst>
                  <a:ext uri="{FF2B5EF4-FFF2-40B4-BE49-F238E27FC236}">
                    <a16:creationId xmlns:a16="http://schemas.microsoft.com/office/drawing/2014/main" id="{C5C3F244-72DE-4AFF-8453-8E7F06079F70}"/>
                  </a:ext>
                </a:extLst>
              </p:cNvPr>
              <p:cNvSpPr/>
              <p:nvPr/>
            </p:nvSpPr>
            <p:spPr>
              <a:xfrm>
                <a:off x="5237099" y="3134378"/>
                <a:ext cx="283555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2310" extrusionOk="0">
                    <a:moveTo>
                      <a:pt x="7673" y="0"/>
                    </a:moveTo>
                    <a:cubicBezTo>
                      <a:pt x="5504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13" y="6205"/>
                      <a:pt x="16012" y="4637"/>
                      <a:pt x="14277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57;p66">
                <a:extLst>
                  <a:ext uri="{FF2B5EF4-FFF2-40B4-BE49-F238E27FC236}">
                    <a16:creationId xmlns:a16="http://schemas.microsoft.com/office/drawing/2014/main" id="{A8D26BF2-36FC-468E-BAC1-B692E8C849BF}"/>
                  </a:ext>
                </a:extLst>
              </p:cNvPr>
              <p:cNvSpPr/>
              <p:nvPr/>
            </p:nvSpPr>
            <p:spPr>
              <a:xfrm>
                <a:off x="5297189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68" y="234"/>
                      <a:pt x="468" y="467"/>
                      <a:pt x="1" y="467"/>
                    </a:cubicBezTo>
                    <a:lnTo>
                      <a:pt x="68" y="467"/>
                    </a:lnTo>
                    <a:lnTo>
                      <a:pt x="68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58;p66">
                <a:extLst>
                  <a:ext uri="{FF2B5EF4-FFF2-40B4-BE49-F238E27FC236}">
                    <a16:creationId xmlns:a16="http://schemas.microsoft.com/office/drawing/2014/main" id="{49757C6C-8842-4679-9401-F4B58142DCD7}"/>
                  </a:ext>
                </a:extLst>
              </p:cNvPr>
              <p:cNvSpPr/>
              <p:nvPr/>
            </p:nvSpPr>
            <p:spPr>
              <a:xfrm>
                <a:off x="5326145" y="3252380"/>
                <a:ext cx="30070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4" extrusionOk="0">
                    <a:moveTo>
                      <a:pt x="868" y="534"/>
                    </a:moveTo>
                    <a:cubicBezTo>
                      <a:pt x="1035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068" y="3336"/>
                      <a:pt x="868" y="3336"/>
                    </a:cubicBezTo>
                    <a:cubicBezTo>
                      <a:pt x="701" y="3336"/>
                      <a:pt x="568" y="3236"/>
                      <a:pt x="568" y="2969"/>
                    </a:cubicBezTo>
                    <a:lnTo>
                      <a:pt x="568" y="934"/>
                    </a:lnTo>
                    <a:cubicBezTo>
                      <a:pt x="568" y="634"/>
                      <a:pt x="668" y="534"/>
                      <a:pt x="868" y="534"/>
                    </a:cubicBezTo>
                    <a:close/>
                    <a:moveTo>
                      <a:pt x="901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70"/>
                      <a:pt x="334" y="3903"/>
                      <a:pt x="901" y="3903"/>
                    </a:cubicBezTo>
                    <a:cubicBezTo>
                      <a:pt x="1502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2" y="0"/>
                      <a:pt x="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59;p66">
                <a:extLst>
                  <a:ext uri="{FF2B5EF4-FFF2-40B4-BE49-F238E27FC236}">
                    <a16:creationId xmlns:a16="http://schemas.microsoft.com/office/drawing/2014/main" id="{47C8C82A-E0B7-4883-80E7-A4A90747A2E4}"/>
                  </a:ext>
                </a:extLst>
              </p:cNvPr>
              <p:cNvSpPr/>
              <p:nvPr/>
            </p:nvSpPr>
            <p:spPr>
              <a:xfrm>
                <a:off x="5367662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35" y="234"/>
                      <a:pt x="468" y="467"/>
                      <a:pt x="1" y="467"/>
                    </a:cubicBezTo>
                    <a:lnTo>
                      <a:pt x="34" y="467"/>
                    </a:lnTo>
                    <a:lnTo>
                      <a:pt x="34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60;p66">
                <a:extLst>
                  <a:ext uri="{FF2B5EF4-FFF2-40B4-BE49-F238E27FC236}">
                    <a16:creationId xmlns:a16="http://schemas.microsoft.com/office/drawing/2014/main" id="{AB52A816-2CE0-4906-86BA-693ACBB59B21}"/>
                  </a:ext>
                </a:extLst>
              </p:cNvPr>
              <p:cNvSpPr/>
              <p:nvPr/>
            </p:nvSpPr>
            <p:spPr>
              <a:xfrm>
                <a:off x="5395537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34" y="534"/>
                    </a:moveTo>
                    <a:cubicBezTo>
                      <a:pt x="1101" y="534"/>
                      <a:pt x="1234" y="668"/>
                      <a:pt x="1234" y="934"/>
                    </a:cubicBezTo>
                    <a:lnTo>
                      <a:pt x="1234" y="2969"/>
                    </a:lnTo>
                    <a:cubicBezTo>
                      <a:pt x="1234" y="3269"/>
                      <a:pt x="1134" y="3336"/>
                      <a:pt x="934" y="3336"/>
                    </a:cubicBezTo>
                    <a:cubicBezTo>
                      <a:pt x="767" y="3336"/>
                      <a:pt x="634" y="3236"/>
                      <a:pt x="634" y="2969"/>
                    </a:cubicBezTo>
                    <a:lnTo>
                      <a:pt x="634" y="934"/>
                    </a:lnTo>
                    <a:cubicBezTo>
                      <a:pt x="634" y="634"/>
                      <a:pt x="734" y="534"/>
                      <a:pt x="934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61;p66">
                <a:extLst>
                  <a:ext uri="{FF2B5EF4-FFF2-40B4-BE49-F238E27FC236}">
                    <a16:creationId xmlns:a16="http://schemas.microsoft.com/office/drawing/2014/main" id="{F3A0B5DB-84A8-42ED-9D13-E196DDF5EBE8}"/>
                  </a:ext>
                </a:extLst>
              </p:cNvPr>
              <p:cNvSpPr/>
              <p:nvPr/>
            </p:nvSpPr>
            <p:spPr>
              <a:xfrm>
                <a:off x="5431044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01" y="534"/>
                    </a:moveTo>
                    <a:cubicBezTo>
                      <a:pt x="1068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1" y="3336"/>
                      <a:pt x="901" y="3336"/>
                    </a:cubicBezTo>
                    <a:cubicBezTo>
                      <a:pt x="734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7" y="534"/>
                      <a:pt x="901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562;p66">
                <a:extLst>
                  <a:ext uri="{FF2B5EF4-FFF2-40B4-BE49-F238E27FC236}">
                    <a16:creationId xmlns:a16="http://schemas.microsoft.com/office/drawing/2014/main" id="{E8451C40-AD88-41AE-9AAC-E8B435D786D4}"/>
                  </a:ext>
                </a:extLst>
              </p:cNvPr>
              <p:cNvSpPr/>
              <p:nvPr/>
            </p:nvSpPr>
            <p:spPr>
              <a:xfrm>
                <a:off x="5329420" y="3178631"/>
                <a:ext cx="30070" cy="6392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3" extrusionOk="0">
                    <a:moveTo>
                      <a:pt x="868" y="567"/>
                    </a:moveTo>
                    <a:cubicBezTo>
                      <a:pt x="1035" y="567"/>
                      <a:pt x="1168" y="667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2" y="3336"/>
                      <a:pt x="868" y="3336"/>
                    </a:cubicBezTo>
                    <a:cubicBezTo>
                      <a:pt x="701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8" y="567"/>
                      <a:pt x="868" y="567"/>
                    </a:cubicBezTo>
                    <a:close/>
                    <a:moveTo>
                      <a:pt x="935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69"/>
                      <a:pt x="334" y="3903"/>
                      <a:pt x="935" y="3903"/>
                    </a:cubicBezTo>
                    <a:cubicBezTo>
                      <a:pt x="1502" y="3903"/>
                      <a:pt x="1836" y="3569"/>
                      <a:pt x="1836" y="2936"/>
                    </a:cubicBezTo>
                    <a:lnTo>
                      <a:pt x="1836" y="968"/>
                    </a:lnTo>
                    <a:cubicBezTo>
                      <a:pt x="1836" y="334"/>
                      <a:pt x="1502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563;p66">
                <a:extLst>
                  <a:ext uri="{FF2B5EF4-FFF2-40B4-BE49-F238E27FC236}">
                    <a16:creationId xmlns:a16="http://schemas.microsoft.com/office/drawing/2014/main" id="{09C1440F-4894-4EDD-A6C8-239C651FFDA8}"/>
                  </a:ext>
                </a:extLst>
              </p:cNvPr>
              <p:cNvSpPr/>
              <p:nvPr/>
            </p:nvSpPr>
            <p:spPr>
              <a:xfrm>
                <a:off x="5370954" y="3179712"/>
                <a:ext cx="18032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3771" extrusionOk="0">
                    <a:moveTo>
                      <a:pt x="667" y="1"/>
                    </a:moveTo>
                    <a:cubicBezTo>
                      <a:pt x="567" y="234"/>
                      <a:pt x="467" y="435"/>
                      <a:pt x="0" y="435"/>
                    </a:cubicBezTo>
                    <a:lnTo>
                      <a:pt x="67" y="435"/>
                    </a:lnTo>
                    <a:lnTo>
                      <a:pt x="67" y="902"/>
                    </a:lnTo>
                    <a:lnTo>
                      <a:pt x="500" y="902"/>
                    </a:lnTo>
                    <a:lnTo>
                      <a:pt x="500" y="3770"/>
                    </a:lnTo>
                    <a:lnTo>
                      <a:pt x="1101" y="37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64;p66">
                <a:extLst>
                  <a:ext uri="{FF2B5EF4-FFF2-40B4-BE49-F238E27FC236}">
                    <a16:creationId xmlns:a16="http://schemas.microsoft.com/office/drawing/2014/main" id="{5C977FA7-F878-40EF-98C7-17C676A4A8CC}"/>
                  </a:ext>
                </a:extLst>
              </p:cNvPr>
              <p:cNvSpPr/>
              <p:nvPr/>
            </p:nvSpPr>
            <p:spPr>
              <a:xfrm>
                <a:off x="5405905" y="3179712"/>
                <a:ext cx="18049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771" extrusionOk="0">
                    <a:moveTo>
                      <a:pt x="668" y="1"/>
                    </a:moveTo>
                    <a:cubicBezTo>
                      <a:pt x="535" y="234"/>
                      <a:pt x="468" y="435"/>
                      <a:pt x="1" y="435"/>
                    </a:cubicBezTo>
                    <a:lnTo>
                      <a:pt x="34" y="435"/>
                    </a:lnTo>
                    <a:lnTo>
                      <a:pt x="34" y="902"/>
                    </a:lnTo>
                    <a:lnTo>
                      <a:pt x="501" y="902"/>
                    </a:lnTo>
                    <a:lnTo>
                      <a:pt x="501" y="3770"/>
                    </a:lnTo>
                    <a:lnTo>
                      <a:pt x="1102" y="377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1565;p66">
              <a:extLst>
                <a:ext uri="{FF2B5EF4-FFF2-40B4-BE49-F238E27FC236}">
                  <a16:creationId xmlns:a16="http://schemas.microsoft.com/office/drawing/2014/main" id="{5158BC53-A8DA-4CC4-8652-C33EB69D2720}"/>
                </a:ext>
              </a:extLst>
            </p:cNvPr>
            <p:cNvSpPr/>
            <p:nvPr/>
          </p:nvSpPr>
          <p:spPr>
            <a:xfrm>
              <a:off x="5504217" y="3306057"/>
              <a:ext cx="143023" cy="141994"/>
            </a:xfrm>
            <a:custGeom>
              <a:avLst/>
              <a:gdLst/>
              <a:ahLst/>
              <a:cxnLst/>
              <a:rect l="l" t="t" r="r" b="b"/>
              <a:pathLst>
                <a:path w="9174" h="9108" extrusionOk="0">
                  <a:moveTo>
                    <a:pt x="3136" y="968"/>
                  </a:moveTo>
                  <a:lnTo>
                    <a:pt x="3136" y="968"/>
                  </a:lnTo>
                  <a:cubicBezTo>
                    <a:pt x="3036" y="1102"/>
                    <a:pt x="2969" y="1268"/>
                    <a:pt x="2869" y="1435"/>
                  </a:cubicBezTo>
                  <a:cubicBezTo>
                    <a:pt x="2736" y="1368"/>
                    <a:pt x="2669" y="1302"/>
                    <a:pt x="2536" y="1268"/>
                  </a:cubicBezTo>
                  <a:cubicBezTo>
                    <a:pt x="2702" y="1135"/>
                    <a:pt x="2903" y="1035"/>
                    <a:pt x="3136" y="968"/>
                  </a:cubicBezTo>
                  <a:close/>
                  <a:moveTo>
                    <a:pt x="6038" y="968"/>
                  </a:moveTo>
                  <a:lnTo>
                    <a:pt x="6038" y="968"/>
                  </a:lnTo>
                  <a:cubicBezTo>
                    <a:pt x="6238" y="1035"/>
                    <a:pt x="6472" y="1135"/>
                    <a:pt x="6639" y="1268"/>
                  </a:cubicBezTo>
                  <a:cubicBezTo>
                    <a:pt x="6538" y="1335"/>
                    <a:pt x="6405" y="1368"/>
                    <a:pt x="6272" y="1435"/>
                  </a:cubicBezTo>
                  <a:cubicBezTo>
                    <a:pt x="6238" y="1268"/>
                    <a:pt x="6172" y="1102"/>
                    <a:pt x="6038" y="968"/>
                  </a:cubicBezTo>
                  <a:close/>
                  <a:moveTo>
                    <a:pt x="4570" y="668"/>
                  </a:moveTo>
                  <a:cubicBezTo>
                    <a:pt x="4971" y="668"/>
                    <a:pt x="5371" y="1035"/>
                    <a:pt x="5705" y="1669"/>
                  </a:cubicBezTo>
                  <a:cubicBezTo>
                    <a:pt x="5338" y="1802"/>
                    <a:pt x="5004" y="1835"/>
                    <a:pt x="4570" y="1835"/>
                  </a:cubicBezTo>
                  <a:cubicBezTo>
                    <a:pt x="4203" y="1835"/>
                    <a:pt x="3837" y="1802"/>
                    <a:pt x="3470" y="1669"/>
                  </a:cubicBezTo>
                  <a:cubicBezTo>
                    <a:pt x="3803" y="1035"/>
                    <a:pt x="4203" y="668"/>
                    <a:pt x="4570" y="668"/>
                  </a:cubicBezTo>
                  <a:close/>
                  <a:moveTo>
                    <a:pt x="1969" y="1669"/>
                  </a:moveTo>
                  <a:lnTo>
                    <a:pt x="2569" y="2036"/>
                  </a:lnTo>
                  <a:cubicBezTo>
                    <a:pt x="2369" y="2669"/>
                    <a:pt x="2235" y="3437"/>
                    <a:pt x="2202" y="4204"/>
                  </a:cubicBezTo>
                  <a:lnTo>
                    <a:pt x="701" y="4204"/>
                  </a:lnTo>
                  <a:cubicBezTo>
                    <a:pt x="801" y="3203"/>
                    <a:pt x="1301" y="2336"/>
                    <a:pt x="1969" y="1669"/>
                  </a:cubicBezTo>
                  <a:close/>
                  <a:moveTo>
                    <a:pt x="5971" y="2302"/>
                  </a:moveTo>
                  <a:cubicBezTo>
                    <a:pt x="6138" y="2836"/>
                    <a:pt x="6238" y="3470"/>
                    <a:pt x="6305" y="4204"/>
                  </a:cubicBezTo>
                  <a:lnTo>
                    <a:pt x="2903" y="4204"/>
                  </a:lnTo>
                  <a:cubicBezTo>
                    <a:pt x="2969" y="3503"/>
                    <a:pt x="3069" y="2836"/>
                    <a:pt x="3236" y="2302"/>
                  </a:cubicBezTo>
                  <a:cubicBezTo>
                    <a:pt x="3670" y="2436"/>
                    <a:pt x="4137" y="2503"/>
                    <a:pt x="4570" y="2503"/>
                  </a:cubicBezTo>
                  <a:cubicBezTo>
                    <a:pt x="5037" y="2503"/>
                    <a:pt x="5504" y="2436"/>
                    <a:pt x="5971" y="2302"/>
                  </a:cubicBezTo>
                  <a:close/>
                  <a:moveTo>
                    <a:pt x="7206" y="1669"/>
                  </a:moveTo>
                  <a:cubicBezTo>
                    <a:pt x="7906" y="2336"/>
                    <a:pt x="8373" y="3203"/>
                    <a:pt x="8473" y="4204"/>
                  </a:cubicBezTo>
                  <a:lnTo>
                    <a:pt x="6972" y="4204"/>
                  </a:lnTo>
                  <a:cubicBezTo>
                    <a:pt x="6905" y="3437"/>
                    <a:pt x="6805" y="2669"/>
                    <a:pt x="6572" y="2036"/>
                  </a:cubicBezTo>
                  <a:cubicBezTo>
                    <a:pt x="6805" y="1935"/>
                    <a:pt x="7005" y="1835"/>
                    <a:pt x="7206" y="1669"/>
                  </a:cubicBezTo>
                  <a:close/>
                  <a:moveTo>
                    <a:pt x="6305" y="4871"/>
                  </a:moveTo>
                  <a:cubicBezTo>
                    <a:pt x="6238" y="5571"/>
                    <a:pt x="6138" y="6272"/>
                    <a:pt x="5971" y="6806"/>
                  </a:cubicBezTo>
                  <a:cubicBezTo>
                    <a:pt x="5504" y="6672"/>
                    <a:pt x="5037" y="6605"/>
                    <a:pt x="4570" y="6605"/>
                  </a:cubicBezTo>
                  <a:cubicBezTo>
                    <a:pt x="4137" y="6605"/>
                    <a:pt x="3670" y="6672"/>
                    <a:pt x="3203" y="6806"/>
                  </a:cubicBezTo>
                  <a:cubicBezTo>
                    <a:pt x="3036" y="6239"/>
                    <a:pt x="2903" y="5638"/>
                    <a:pt x="2869" y="4871"/>
                  </a:cubicBezTo>
                  <a:close/>
                  <a:moveTo>
                    <a:pt x="2202" y="4871"/>
                  </a:moveTo>
                  <a:cubicBezTo>
                    <a:pt x="2235" y="5671"/>
                    <a:pt x="2369" y="6405"/>
                    <a:pt x="2569" y="7039"/>
                  </a:cubicBezTo>
                  <a:cubicBezTo>
                    <a:pt x="2369" y="7173"/>
                    <a:pt x="2169" y="7239"/>
                    <a:pt x="1969" y="7439"/>
                  </a:cubicBezTo>
                  <a:cubicBezTo>
                    <a:pt x="1301" y="6806"/>
                    <a:pt x="801" y="5872"/>
                    <a:pt x="701" y="4871"/>
                  </a:cubicBezTo>
                  <a:close/>
                  <a:moveTo>
                    <a:pt x="8473" y="4871"/>
                  </a:moveTo>
                  <a:cubicBezTo>
                    <a:pt x="8373" y="5872"/>
                    <a:pt x="7906" y="6806"/>
                    <a:pt x="7206" y="7439"/>
                  </a:cubicBezTo>
                  <a:lnTo>
                    <a:pt x="6572" y="7039"/>
                  </a:lnTo>
                  <a:cubicBezTo>
                    <a:pt x="6805" y="6439"/>
                    <a:pt x="6905" y="5671"/>
                    <a:pt x="6972" y="4871"/>
                  </a:cubicBezTo>
                  <a:close/>
                  <a:moveTo>
                    <a:pt x="2869" y="7673"/>
                  </a:moveTo>
                  <a:cubicBezTo>
                    <a:pt x="2969" y="7840"/>
                    <a:pt x="3036" y="8006"/>
                    <a:pt x="3136" y="8140"/>
                  </a:cubicBezTo>
                  <a:cubicBezTo>
                    <a:pt x="2903" y="8040"/>
                    <a:pt x="2702" y="7973"/>
                    <a:pt x="2536" y="7840"/>
                  </a:cubicBezTo>
                  <a:cubicBezTo>
                    <a:pt x="2636" y="7773"/>
                    <a:pt x="2736" y="7706"/>
                    <a:pt x="2869" y="7673"/>
                  </a:cubicBezTo>
                  <a:close/>
                  <a:moveTo>
                    <a:pt x="6338" y="7673"/>
                  </a:moveTo>
                  <a:cubicBezTo>
                    <a:pt x="6472" y="7706"/>
                    <a:pt x="6538" y="7806"/>
                    <a:pt x="6672" y="7840"/>
                  </a:cubicBezTo>
                  <a:cubicBezTo>
                    <a:pt x="6505" y="7973"/>
                    <a:pt x="6305" y="8040"/>
                    <a:pt x="6071" y="8140"/>
                  </a:cubicBezTo>
                  <a:cubicBezTo>
                    <a:pt x="6172" y="8006"/>
                    <a:pt x="6238" y="7840"/>
                    <a:pt x="6338" y="7673"/>
                  </a:cubicBezTo>
                  <a:close/>
                  <a:moveTo>
                    <a:pt x="4637" y="7273"/>
                  </a:moveTo>
                  <a:cubicBezTo>
                    <a:pt x="5004" y="7273"/>
                    <a:pt x="5371" y="7306"/>
                    <a:pt x="5738" y="7439"/>
                  </a:cubicBezTo>
                  <a:cubicBezTo>
                    <a:pt x="5404" y="8040"/>
                    <a:pt x="5037" y="8440"/>
                    <a:pt x="4637" y="8440"/>
                  </a:cubicBezTo>
                  <a:cubicBezTo>
                    <a:pt x="4203" y="8440"/>
                    <a:pt x="3803" y="8040"/>
                    <a:pt x="3503" y="7439"/>
                  </a:cubicBezTo>
                  <a:cubicBezTo>
                    <a:pt x="3870" y="7306"/>
                    <a:pt x="4203" y="7273"/>
                    <a:pt x="4637" y="7273"/>
                  </a:cubicBezTo>
                  <a:close/>
                  <a:moveTo>
                    <a:pt x="4570" y="1"/>
                  </a:moveTo>
                  <a:cubicBezTo>
                    <a:pt x="3536" y="1"/>
                    <a:pt x="2569" y="368"/>
                    <a:pt x="1802" y="968"/>
                  </a:cubicBezTo>
                  <a:cubicBezTo>
                    <a:pt x="1735" y="968"/>
                    <a:pt x="1735" y="1001"/>
                    <a:pt x="1702" y="1001"/>
                  </a:cubicBezTo>
                  <a:cubicBezTo>
                    <a:pt x="668" y="1835"/>
                    <a:pt x="0" y="3136"/>
                    <a:pt x="0" y="4537"/>
                  </a:cubicBezTo>
                  <a:cubicBezTo>
                    <a:pt x="0" y="5972"/>
                    <a:pt x="668" y="7273"/>
                    <a:pt x="1702" y="8107"/>
                  </a:cubicBezTo>
                  <a:cubicBezTo>
                    <a:pt x="1702" y="8107"/>
                    <a:pt x="1735" y="8140"/>
                    <a:pt x="1802" y="8140"/>
                  </a:cubicBezTo>
                  <a:cubicBezTo>
                    <a:pt x="2569" y="8774"/>
                    <a:pt x="3536" y="9107"/>
                    <a:pt x="4570" y="9107"/>
                  </a:cubicBezTo>
                  <a:cubicBezTo>
                    <a:pt x="5638" y="9107"/>
                    <a:pt x="6639" y="8707"/>
                    <a:pt x="7372" y="8140"/>
                  </a:cubicBezTo>
                  <a:cubicBezTo>
                    <a:pt x="7406" y="8140"/>
                    <a:pt x="7406" y="8107"/>
                    <a:pt x="7472" y="8107"/>
                  </a:cubicBezTo>
                  <a:cubicBezTo>
                    <a:pt x="8507" y="7273"/>
                    <a:pt x="9174" y="5972"/>
                    <a:pt x="9174" y="4537"/>
                  </a:cubicBezTo>
                  <a:cubicBezTo>
                    <a:pt x="9174" y="3136"/>
                    <a:pt x="8507" y="1835"/>
                    <a:pt x="7472" y="1001"/>
                  </a:cubicBezTo>
                  <a:cubicBezTo>
                    <a:pt x="7406" y="968"/>
                    <a:pt x="7406" y="968"/>
                    <a:pt x="7372" y="968"/>
                  </a:cubicBezTo>
                  <a:cubicBezTo>
                    <a:pt x="6572" y="368"/>
                    <a:pt x="5638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66;p66">
              <a:extLst>
                <a:ext uri="{FF2B5EF4-FFF2-40B4-BE49-F238E27FC236}">
                  <a16:creationId xmlns:a16="http://schemas.microsoft.com/office/drawing/2014/main" id="{D7610ECD-A4B4-41AA-A869-21BEAA0A89F1}"/>
                </a:ext>
              </a:extLst>
            </p:cNvPr>
            <p:cNvGrpSpPr/>
            <p:nvPr/>
          </p:nvGrpSpPr>
          <p:grpSpPr>
            <a:xfrm>
              <a:off x="6257604" y="3855226"/>
              <a:ext cx="562067" cy="399262"/>
              <a:chOff x="5254574" y="3567604"/>
              <a:chExt cx="283015" cy="201058"/>
            </a:xfrm>
          </p:grpSpPr>
          <p:sp>
            <p:nvSpPr>
              <p:cNvPr id="161" name="Google Shape;1567;p66">
                <a:extLst>
                  <a:ext uri="{FF2B5EF4-FFF2-40B4-BE49-F238E27FC236}">
                    <a16:creationId xmlns:a16="http://schemas.microsoft.com/office/drawing/2014/main" id="{E3123913-32A5-4698-AEE8-9E253131EBFA}"/>
                  </a:ext>
                </a:extLst>
              </p:cNvPr>
              <p:cNvSpPr/>
              <p:nvPr/>
            </p:nvSpPr>
            <p:spPr>
              <a:xfrm>
                <a:off x="5254574" y="3567604"/>
                <a:ext cx="283015" cy="201058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2276" extrusionOk="0">
                    <a:moveTo>
                      <a:pt x="7673" y="1"/>
                    </a:moveTo>
                    <a:cubicBezTo>
                      <a:pt x="5505" y="1"/>
                      <a:pt x="3704" y="1768"/>
                      <a:pt x="3704" y="3937"/>
                    </a:cubicBezTo>
                    <a:lnTo>
                      <a:pt x="3704" y="4003"/>
                    </a:lnTo>
                    <a:cubicBezTo>
                      <a:pt x="1602" y="4237"/>
                      <a:pt x="1" y="6005"/>
                      <a:pt x="1" y="8106"/>
                    </a:cubicBezTo>
                    <a:cubicBezTo>
                      <a:pt x="1" y="10408"/>
                      <a:pt x="1869" y="12276"/>
                      <a:pt x="4171" y="12276"/>
                    </a:cubicBezTo>
                    <a:lnTo>
                      <a:pt x="13110" y="12276"/>
                    </a:lnTo>
                    <a:cubicBezTo>
                      <a:pt x="15412" y="12276"/>
                      <a:pt x="17280" y="10408"/>
                      <a:pt x="17280" y="8106"/>
                    </a:cubicBezTo>
                    <a:cubicBezTo>
                      <a:pt x="17280" y="6205"/>
                      <a:pt x="16012" y="4604"/>
                      <a:pt x="14244" y="4103"/>
                    </a:cubicBezTo>
                    <a:cubicBezTo>
                      <a:pt x="14278" y="4003"/>
                      <a:pt x="14278" y="3837"/>
                      <a:pt x="14278" y="3670"/>
                    </a:cubicBezTo>
                    <a:cubicBezTo>
                      <a:pt x="14278" y="2369"/>
                      <a:pt x="13244" y="1301"/>
                      <a:pt x="11943" y="1301"/>
                    </a:cubicBezTo>
                    <a:cubicBezTo>
                      <a:pt x="11543" y="1301"/>
                      <a:pt x="11176" y="1402"/>
                      <a:pt x="10875" y="1602"/>
                    </a:cubicBezTo>
                    <a:cubicBezTo>
                      <a:pt x="10175" y="601"/>
                      <a:pt x="9007" y="1"/>
                      <a:pt x="7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68;p66">
                <a:extLst>
                  <a:ext uri="{FF2B5EF4-FFF2-40B4-BE49-F238E27FC236}">
                    <a16:creationId xmlns:a16="http://schemas.microsoft.com/office/drawing/2014/main" id="{F78387EC-3589-4986-9982-CDAADAF48AEC}"/>
                  </a:ext>
                </a:extLst>
              </p:cNvPr>
              <p:cNvSpPr/>
              <p:nvPr/>
            </p:nvSpPr>
            <p:spPr>
              <a:xfrm>
                <a:off x="5332156" y="3612954"/>
                <a:ext cx="12786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7773" extrusionOk="0">
                    <a:moveTo>
                      <a:pt x="2669" y="801"/>
                    </a:moveTo>
                    <a:lnTo>
                      <a:pt x="2669" y="801"/>
                    </a:lnTo>
                    <a:cubicBezTo>
                      <a:pt x="2603" y="934"/>
                      <a:pt x="2502" y="1034"/>
                      <a:pt x="2436" y="1234"/>
                    </a:cubicBezTo>
                    <a:cubicBezTo>
                      <a:pt x="2336" y="1168"/>
                      <a:pt x="2269" y="1134"/>
                      <a:pt x="2169" y="1068"/>
                    </a:cubicBezTo>
                    <a:lnTo>
                      <a:pt x="2669" y="801"/>
                    </a:lnTo>
                    <a:close/>
                    <a:moveTo>
                      <a:pt x="5171" y="801"/>
                    </a:moveTo>
                    <a:lnTo>
                      <a:pt x="5671" y="1068"/>
                    </a:lnTo>
                    <a:cubicBezTo>
                      <a:pt x="5605" y="1101"/>
                      <a:pt x="5505" y="1168"/>
                      <a:pt x="5438" y="1234"/>
                    </a:cubicBezTo>
                    <a:cubicBezTo>
                      <a:pt x="5338" y="1034"/>
                      <a:pt x="5271" y="934"/>
                      <a:pt x="5171" y="801"/>
                    </a:cubicBezTo>
                    <a:close/>
                    <a:moveTo>
                      <a:pt x="3937" y="567"/>
                    </a:moveTo>
                    <a:cubicBezTo>
                      <a:pt x="4270" y="567"/>
                      <a:pt x="4604" y="901"/>
                      <a:pt x="4871" y="1435"/>
                    </a:cubicBezTo>
                    <a:cubicBezTo>
                      <a:pt x="4604" y="1501"/>
                      <a:pt x="4270" y="1568"/>
                      <a:pt x="3937" y="1568"/>
                    </a:cubicBezTo>
                    <a:cubicBezTo>
                      <a:pt x="3603" y="1568"/>
                      <a:pt x="3303" y="1501"/>
                      <a:pt x="2969" y="1435"/>
                    </a:cubicBezTo>
                    <a:cubicBezTo>
                      <a:pt x="3270" y="901"/>
                      <a:pt x="3603" y="567"/>
                      <a:pt x="3937" y="567"/>
                    </a:cubicBezTo>
                    <a:close/>
                    <a:moveTo>
                      <a:pt x="1669" y="1435"/>
                    </a:moveTo>
                    <a:cubicBezTo>
                      <a:pt x="1835" y="1568"/>
                      <a:pt x="2002" y="1635"/>
                      <a:pt x="2202" y="1768"/>
                    </a:cubicBezTo>
                    <a:cubicBezTo>
                      <a:pt x="2035" y="2302"/>
                      <a:pt x="1935" y="2936"/>
                      <a:pt x="1869" y="3603"/>
                    </a:cubicBezTo>
                    <a:lnTo>
                      <a:pt x="568" y="3603"/>
                    </a:lnTo>
                    <a:cubicBezTo>
                      <a:pt x="668" y="2702"/>
                      <a:pt x="1101" y="1968"/>
                      <a:pt x="1669" y="1435"/>
                    </a:cubicBezTo>
                    <a:close/>
                    <a:moveTo>
                      <a:pt x="5104" y="1968"/>
                    </a:moveTo>
                    <a:cubicBezTo>
                      <a:pt x="5271" y="2435"/>
                      <a:pt x="5338" y="2969"/>
                      <a:pt x="5371" y="3603"/>
                    </a:cubicBezTo>
                    <a:lnTo>
                      <a:pt x="2502" y="3603"/>
                    </a:lnTo>
                    <a:cubicBezTo>
                      <a:pt x="2536" y="2969"/>
                      <a:pt x="2636" y="2435"/>
                      <a:pt x="2803" y="1968"/>
                    </a:cubicBezTo>
                    <a:cubicBezTo>
                      <a:pt x="3136" y="2068"/>
                      <a:pt x="3503" y="2135"/>
                      <a:pt x="3937" y="2135"/>
                    </a:cubicBezTo>
                    <a:cubicBezTo>
                      <a:pt x="4304" y="2135"/>
                      <a:pt x="4704" y="2068"/>
                      <a:pt x="5104" y="1968"/>
                    </a:cubicBezTo>
                    <a:close/>
                    <a:moveTo>
                      <a:pt x="6138" y="1435"/>
                    </a:moveTo>
                    <a:cubicBezTo>
                      <a:pt x="6772" y="1968"/>
                      <a:pt x="7139" y="2702"/>
                      <a:pt x="7206" y="3603"/>
                    </a:cubicBezTo>
                    <a:lnTo>
                      <a:pt x="5938" y="3603"/>
                    </a:lnTo>
                    <a:cubicBezTo>
                      <a:pt x="5872" y="2936"/>
                      <a:pt x="5805" y="2302"/>
                      <a:pt x="5571" y="1768"/>
                    </a:cubicBezTo>
                    <a:cubicBezTo>
                      <a:pt x="5738" y="1668"/>
                      <a:pt x="5972" y="1568"/>
                      <a:pt x="6138" y="1435"/>
                    </a:cubicBezTo>
                    <a:close/>
                    <a:moveTo>
                      <a:pt x="5338" y="4170"/>
                    </a:moveTo>
                    <a:cubicBezTo>
                      <a:pt x="5304" y="4804"/>
                      <a:pt x="5204" y="5337"/>
                      <a:pt x="5038" y="5804"/>
                    </a:cubicBezTo>
                    <a:cubicBezTo>
                      <a:pt x="4671" y="5671"/>
                      <a:pt x="4304" y="5638"/>
                      <a:pt x="3870" y="5638"/>
                    </a:cubicBezTo>
                    <a:cubicBezTo>
                      <a:pt x="3470" y="5638"/>
                      <a:pt x="3103" y="5704"/>
                      <a:pt x="2703" y="5804"/>
                    </a:cubicBezTo>
                    <a:cubicBezTo>
                      <a:pt x="2536" y="5337"/>
                      <a:pt x="2469" y="4804"/>
                      <a:pt x="2436" y="4170"/>
                    </a:cubicBezTo>
                    <a:close/>
                    <a:moveTo>
                      <a:pt x="7206" y="4136"/>
                    </a:moveTo>
                    <a:cubicBezTo>
                      <a:pt x="7139" y="5004"/>
                      <a:pt x="6772" y="5771"/>
                      <a:pt x="6138" y="6305"/>
                    </a:cubicBezTo>
                    <a:cubicBezTo>
                      <a:pt x="5972" y="6171"/>
                      <a:pt x="5805" y="6105"/>
                      <a:pt x="5605" y="5971"/>
                    </a:cubicBezTo>
                    <a:cubicBezTo>
                      <a:pt x="5771" y="5437"/>
                      <a:pt x="5872" y="4804"/>
                      <a:pt x="5938" y="4136"/>
                    </a:cubicBezTo>
                    <a:close/>
                    <a:moveTo>
                      <a:pt x="1935" y="4170"/>
                    </a:moveTo>
                    <a:cubicBezTo>
                      <a:pt x="1969" y="4837"/>
                      <a:pt x="2035" y="5471"/>
                      <a:pt x="2269" y="6004"/>
                    </a:cubicBezTo>
                    <a:cubicBezTo>
                      <a:pt x="2102" y="6105"/>
                      <a:pt x="1869" y="6205"/>
                      <a:pt x="1702" y="6338"/>
                    </a:cubicBezTo>
                    <a:cubicBezTo>
                      <a:pt x="1101" y="5771"/>
                      <a:pt x="668" y="5004"/>
                      <a:pt x="634" y="4170"/>
                    </a:cubicBezTo>
                    <a:close/>
                    <a:moveTo>
                      <a:pt x="2436" y="6505"/>
                    </a:moveTo>
                    <a:cubicBezTo>
                      <a:pt x="2502" y="6672"/>
                      <a:pt x="2603" y="6805"/>
                      <a:pt x="2669" y="6938"/>
                    </a:cubicBezTo>
                    <a:lnTo>
                      <a:pt x="2169" y="6672"/>
                    </a:lnTo>
                    <a:cubicBezTo>
                      <a:pt x="2269" y="6638"/>
                      <a:pt x="2336" y="6538"/>
                      <a:pt x="2436" y="6505"/>
                    </a:cubicBezTo>
                    <a:close/>
                    <a:moveTo>
                      <a:pt x="5371" y="6505"/>
                    </a:moveTo>
                    <a:cubicBezTo>
                      <a:pt x="5471" y="6572"/>
                      <a:pt x="5538" y="6605"/>
                      <a:pt x="5638" y="6672"/>
                    </a:cubicBezTo>
                    <a:lnTo>
                      <a:pt x="5138" y="6938"/>
                    </a:lnTo>
                    <a:cubicBezTo>
                      <a:pt x="5271" y="6805"/>
                      <a:pt x="5338" y="6672"/>
                      <a:pt x="5371" y="6505"/>
                    </a:cubicBezTo>
                    <a:close/>
                    <a:moveTo>
                      <a:pt x="3937" y="6171"/>
                    </a:moveTo>
                    <a:cubicBezTo>
                      <a:pt x="4270" y="6171"/>
                      <a:pt x="4537" y="6238"/>
                      <a:pt x="4871" y="6305"/>
                    </a:cubicBezTo>
                    <a:cubicBezTo>
                      <a:pt x="4604" y="6838"/>
                      <a:pt x="4270" y="7172"/>
                      <a:pt x="3937" y="7172"/>
                    </a:cubicBezTo>
                    <a:cubicBezTo>
                      <a:pt x="3603" y="7172"/>
                      <a:pt x="3270" y="6872"/>
                      <a:pt x="2969" y="6305"/>
                    </a:cubicBezTo>
                    <a:cubicBezTo>
                      <a:pt x="3270" y="6238"/>
                      <a:pt x="3603" y="6171"/>
                      <a:pt x="3937" y="6171"/>
                    </a:cubicBezTo>
                    <a:close/>
                    <a:moveTo>
                      <a:pt x="3937" y="0"/>
                    </a:moveTo>
                    <a:cubicBezTo>
                      <a:pt x="3003" y="0"/>
                      <a:pt x="2202" y="300"/>
                      <a:pt x="1535" y="834"/>
                    </a:cubicBezTo>
                    <a:cubicBezTo>
                      <a:pt x="1502" y="834"/>
                      <a:pt x="1502" y="901"/>
                      <a:pt x="1468" y="901"/>
                    </a:cubicBezTo>
                    <a:cubicBezTo>
                      <a:pt x="601" y="1601"/>
                      <a:pt x="1" y="2669"/>
                      <a:pt x="1" y="3903"/>
                    </a:cubicBezTo>
                    <a:cubicBezTo>
                      <a:pt x="1" y="5104"/>
                      <a:pt x="601" y="6171"/>
                      <a:pt x="1468" y="6872"/>
                    </a:cubicBezTo>
                    <a:lnTo>
                      <a:pt x="1502" y="6938"/>
                    </a:lnTo>
                    <a:cubicBezTo>
                      <a:pt x="2169" y="7439"/>
                      <a:pt x="3003" y="7772"/>
                      <a:pt x="3870" y="7772"/>
                    </a:cubicBezTo>
                    <a:cubicBezTo>
                      <a:pt x="4804" y="7772"/>
                      <a:pt x="5605" y="7472"/>
                      <a:pt x="6272" y="6938"/>
                    </a:cubicBezTo>
                    <a:cubicBezTo>
                      <a:pt x="6305" y="6938"/>
                      <a:pt x="6305" y="6872"/>
                      <a:pt x="6305" y="6872"/>
                    </a:cubicBezTo>
                    <a:cubicBezTo>
                      <a:pt x="7273" y="6171"/>
                      <a:pt x="7806" y="5104"/>
                      <a:pt x="7806" y="3903"/>
                    </a:cubicBezTo>
                    <a:cubicBezTo>
                      <a:pt x="7806" y="2669"/>
                      <a:pt x="7206" y="1601"/>
                      <a:pt x="6339" y="901"/>
                    </a:cubicBezTo>
                    <a:lnTo>
                      <a:pt x="6305" y="834"/>
                    </a:lnTo>
                    <a:cubicBezTo>
                      <a:pt x="5638" y="334"/>
                      <a:pt x="4804" y="0"/>
                      <a:pt x="39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1569;p66">
              <a:extLst>
                <a:ext uri="{FF2B5EF4-FFF2-40B4-BE49-F238E27FC236}">
                  <a16:creationId xmlns:a16="http://schemas.microsoft.com/office/drawing/2014/main" id="{CE2B4D5D-875C-4805-B461-6B5B968A2C5E}"/>
                </a:ext>
              </a:extLst>
            </p:cNvPr>
            <p:cNvGrpSpPr/>
            <p:nvPr/>
          </p:nvGrpSpPr>
          <p:grpSpPr>
            <a:xfrm>
              <a:off x="3832946" y="2542541"/>
              <a:ext cx="322975" cy="229960"/>
              <a:chOff x="3384546" y="2817517"/>
              <a:chExt cx="172659" cy="122934"/>
            </a:xfrm>
          </p:grpSpPr>
          <p:sp>
            <p:nvSpPr>
              <p:cNvPr id="155" name="Google Shape;1570;p66">
                <a:extLst>
                  <a:ext uri="{FF2B5EF4-FFF2-40B4-BE49-F238E27FC236}">
                    <a16:creationId xmlns:a16="http://schemas.microsoft.com/office/drawing/2014/main" id="{291936CE-BFED-42D1-9129-FD70D7D0ADA8}"/>
                  </a:ext>
                </a:extLst>
              </p:cNvPr>
              <p:cNvSpPr/>
              <p:nvPr/>
            </p:nvSpPr>
            <p:spPr>
              <a:xfrm>
                <a:off x="3384546" y="2857397"/>
                <a:ext cx="172659" cy="83054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5071" extrusionOk="0">
                    <a:moveTo>
                      <a:pt x="2536" y="0"/>
                    </a:moveTo>
                    <a:cubicBezTo>
                      <a:pt x="1135" y="0"/>
                      <a:pt x="0" y="1101"/>
                      <a:pt x="0" y="2535"/>
                    </a:cubicBezTo>
                    <a:cubicBezTo>
                      <a:pt x="0" y="3936"/>
                      <a:pt x="1135" y="5070"/>
                      <a:pt x="2536" y="5070"/>
                    </a:cubicBezTo>
                    <a:lnTo>
                      <a:pt x="8006" y="5070"/>
                    </a:lnTo>
                    <a:cubicBezTo>
                      <a:pt x="9441" y="5070"/>
                      <a:pt x="10541" y="3936"/>
                      <a:pt x="10541" y="2535"/>
                    </a:cubicBezTo>
                    <a:cubicBezTo>
                      <a:pt x="10541" y="1101"/>
                      <a:pt x="9441" y="0"/>
                      <a:pt x="8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71;p66">
                <a:extLst>
                  <a:ext uri="{FF2B5EF4-FFF2-40B4-BE49-F238E27FC236}">
                    <a16:creationId xmlns:a16="http://schemas.microsoft.com/office/drawing/2014/main" id="{12EFDD68-FAF0-46F8-BB52-EEEAEFAD48DE}"/>
                  </a:ext>
                </a:extLst>
              </p:cNvPr>
              <p:cNvSpPr/>
              <p:nvPr/>
            </p:nvSpPr>
            <p:spPr>
              <a:xfrm>
                <a:off x="3441361" y="2817517"/>
                <a:ext cx="79238" cy="79221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837" extrusionOk="0">
                    <a:moveTo>
                      <a:pt x="2402" y="0"/>
                    </a:moveTo>
                    <a:cubicBezTo>
                      <a:pt x="1068" y="0"/>
                      <a:pt x="1" y="1068"/>
                      <a:pt x="1" y="2402"/>
                    </a:cubicBezTo>
                    <a:cubicBezTo>
                      <a:pt x="1" y="3769"/>
                      <a:pt x="1068" y="4837"/>
                      <a:pt x="2402" y="4837"/>
                    </a:cubicBezTo>
                    <a:cubicBezTo>
                      <a:pt x="3737" y="4837"/>
                      <a:pt x="4837" y="3769"/>
                      <a:pt x="4837" y="2402"/>
                    </a:cubicBezTo>
                    <a:cubicBezTo>
                      <a:pt x="4837" y="1068"/>
                      <a:pt x="3737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2;p66">
                <a:extLst>
                  <a:ext uri="{FF2B5EF4-FFF2-40B4-BE49-F238E27FC236}">
                    <a16:creationId xmlns:a16="http://schemas.microsoft.com/office/drawing/2014/main" id="{6E7F299B-8282-4969-A277-DA07796559EE}"/>
                  </a:ext>
                </a:extLst>
              </p:cNvPr>
              <p:cNvSpPr/>
              <p:nvPr/>
            </p:nvSpPr>
            <p:spPr>
              <a:xfrm>
                <a:off x="3414599" y="2831176"/>
                <a:ext cx="46448" cy="46448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34" y="0"/>
                    </a:moveTo>
                    <a:cubicBezTo>
                      <a:pt x="634" y="0"/>
                      <a:pt x="0" y="634"/>
                      <a:pt x="0" y="1434"/>
                    </a:cubicBezTo>
                    <a:cubicBezTo>
                      <a:pt x="0" y="2202"/>
                      <a:pt x="634" y="2835"/>
                      <a:pt x="1434" y="2835"/>
                    </a:cubicBezTo>
                    <a:cubicBezTo>
                      <a:pt x="2202" y="2835"/>
                      <a:pt x="2835" y="2202"/>
                      <a:pt x="2835" y="1434"/>
                    </a:cubicBezTo>
                    <a:cubicBezTo>
                      <a:pt x="2835" y="634"/>
                      <a:pt x="2202" y="0"/>
                      <a:pt x="1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73;p66">
                <a:extLst>
                  <a:ext uri="{FF2B5EF4-FFF2-40B4-BE49-F238E27FC236}">
                    <a16:creationId xmlns:a16="http://schemas.microsoft.com/office/drawing/2014/main" id="{D1D4D49D-39A6-4DCB-A28A-562C954A09EC}"/>
                  </a:ext>
                </a:extLst>
              </p:cNvPr>
              <p:cNvSpPr/>
              <p:nvPr/>
            </p:nvSpPr>
            <p:spPr>
              <a:xfrm>
                <a:off x="3427702" y="2863948"/>
                <a:ext cx="852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35" extrusionOk="0">
                    <a:moveTo>
                      <a:pt x="401" y="0"/>
                    </a:moveTo>
                    <a:cubicBezTo>
                      <a:pt x="167" y="0"/>
                      <a:pt x="1" y="201"/>
                      <a:pt x="1" y="434"/>
                    </a:cubicBezTo>
                    <a:cubicBezTo>
                      <a:pt x="1" y="668"/>
                      <a:pt x="201" y="834"/>
                      <a:pt x="401" y="834"/>
                    </a:cubicBezTo>
                    <a:lnTo>
                      <a:pt x="4804" y="834"/>
                    </a:lnTo>
                    <a:cubicBezTo>
                      <a:pt x="5004" y="834"/>
                      <a:pt x="5171" y="634"/>
                      <a:pt x="5204" y="434"/>
                    </a:cubicBezTo>
                    <a:cubicBezTo>
                      <a:pt x="5204" y="167"/>
                      <a:pt x="5004" y="0"/>
                      <a:pt x="48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74;p66">
                <a:extLst>
                  <a:ext uri="{FF2B5EF4-FFF2-40B4-BE49-F238E27FC236}">
                    <a16:creationId xmlns:a16="http://schemas.microsoft.com/office/drawing/2014/main" id="{63F4AABE-51A6-44C7-8AD6-12912776A65A}"/>
                  </a:ext>
                </a:extLst>
              </p:cNvPr>
              <p:cNvSpPr/>
              <p:nvPr/>
            </p:nvSpPr>
            <p:spPr>
              <a:xfrm>
                <a:off x="3427161" y="2883061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1"/>
                    </a:moveTo>
                    <a:cubicBezTo>
                      <a:pt x="167" y="1"/>
                      <a:pt x="0" y="201"/>
                      <a:pt x="0" y="435"/>
                    </a:cubicBezTo>
                    <a:cubicBezTo>
                      <a:pt x="0" y="668"/>
                      <a:pt x="200" y="835"/>
                      <a:pt x="401" y="835"/>
                    </a:cubicBezTo>
                    <a:lnTo>
                      <a:pt x="5671" y="835"/>
                    </a:lnTo>
                    <a:cubicBezTo>
                      <a:pt x="5905" y="835"/>
                      <a:pt x="6071" y="668"/>
                      <a:pt x="6071" y="435"/>
                    </a:cubicBezTo>
                    <a:cubicBezTo>
                      <a:pt x="6071" y="168"/>
                      <a:pt x="5871" y="1"/>
                      <a:pt x="5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75;p66">
                <a:extLst>
                  <a:ext uri="{FF2B5EF4-FFF2-40B4-BE49-F238E27FC236}">
                    <a16:creationId xmlns:a16="http://schemas.microsoft.com/office/drawing/2014/main" id="{DD22AFE5-89C3-4841-9B95-9DE01EC3EA91}"/>
                  </a:ext>
                </a:extLst>
              </p:cNvPr>
              <p:cNvSpPr/>
              <p:nvPr/>
            </p:nvSpPr>
            <p:spPr>
              <a:xfrm>
                <a:off x="3427161" y="2902190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0"/>
                    </a:moveTo>
                    <a:cubicBezTo>
                      <a:pt x="167" y="0"/>
                      <a:pt x="0" y="201"/>
                      <a:pt x="0" y="434"/>
                    </a:cubicBezTo>
                    <a:cubicBezTo>
                      <a:pt x="0" y="668"/>
                      <a:pt x="200" y="834"/>
                      <a:pt x="401" y="834"/>
                    </a:cubicBezTo>
                    <a:lnTo>
                      <a:pt x="5671" y="834"/>
                    </a:lnTo>
                    <a:cubicBezTo>
                      <a:pt x="5905" y="834"/>
                      <a:pt x="6071" y="668"/>
                      <a:pt x="6071" y="434"/>
                    </a:cubicBezTo>
                    <a:cubicBezTo>
                      <a:pt x="6071" y="167"/>
                      <a:pt x="5871" y="0"/>
                      <a:pt x="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1576;p66">
              <a:extLst>
                <a:ext uri="{FF2B5EF4-FFF2-40B4-BE49-F238E27FC236}">
                  <a16:creationId xmlns:a16="http://schemas.microsoft.com/office/drawing/2014/main" id="{D3B2E468-AE9A-4D30-861F-F69012A1197C}"/>
                </a:ext>
              </a:extLst>
            </p:cNvPr>
            <p:cNvGrpSpPr/>
            <p:nvPr/>
          </p:nvGrpSpPr>
          <p:grpSpPr>
            <a:xfrm>
              <a:off x="4608582" y="4343598"/>
              <a:ext cx="577589" cy="550736"/>
              <a:chOff x="4479366" y="4100260"/>
              <a:chExt cx="528299" cy="503738"/>
            </a:xfrm>
          </p:grpSpPr>
          <p:sp>
            <p:nvSpPr>
              <p:cNvPr id="151" name="Google Shape;1577;p66">
                <a:extLst>
                  <a:ext uri="{FF2B5EF4-FFF2-40B4-BE49-F238E27FC236}">
                    <a16:creationId xmlns:a16="http://schemas.microsoft.com/office/drawing/2014/main" id="{6A88FE07-4C9B-450A-904C-CA0667EEEE9F}"/>
                  </a:ext>
                </a:extLst>
              </p:cNvPr>
              <p:cNvSpPr/>
              <p:nvPr/>
            </p:nvSpPr>
            <p:spPr>
              <a:xfrm>
                <a:off x="4479366" y="4100260"/>
                <a:ext cx="445273" cy="37316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22784" fill="none" extrusionOk="0">
                    <a:moveTo>
                      <a:pt x="27186" y="20616"/>
                    </a:moveTo>
                    <a:lnTo>
                      <a:pt x="27186" y="10275"/>
                    </a:lnTo>
                    <a:cubicBezTo>
                      <a:pt x="27186" y="8941"/>
                      <a:pt x="26085" y="7873"/>
                      <a:pt x="24751" y="7873"/>
                    </a:cubicBezTo>
                    <a:lnTo>
                      <a:pt x="24718" y="7873"/>
                    </a:lnTo>
                    <a:cubicBezTo>
                      <a:pt x="23384" y="7873"/>
                      <a:pt x="22283" y="8941"/>
                      <a:pt x="22283" y="10275"/>
                    </a:cubicBezTo>
                    <a:lnTo>
                      <a:pt x="22283" y="10909"/>
                    </a:lnTo>
                    <a:cubicBezTo>
                      <a:pt x="22283" y="12243"/>
                      <a:pt x="21215" y="13344"/>
                      <a:pt x="19881" y="13344"/>
                    </a:cubicBezTo>
                    <a:lnTo>
                      <a:pt x="19881" y="13344"/>
                    </a:lnTo>
                    <a:cubicBezTo>
                      <a:pt x="18547" y="13344"/>
                      <a:pt x="17446" y="12243"/>
                      <a:pt x="17446" y="10909"/>
                    </a:cubicBezTo>
                    <a:lnTo>
                      <a:pt x="17446" y="2569"/>
                    </a:lnTo>
                    <a:cubicBezTo>
                      <a:pt x="17446" y="1168"/>
                      <a:pt x="16278" y="1"/>
                      <a:pt x="14877" y="1"/>
                    </a:cubicBezTo>
                    <a:lnTo>
                      <a:pt x="14877" y="1"/>
                    </a:lnTo>
                    <a:cubicBezTo>
                      <a:pt x="13443" y="1"/>
                      <a:pt x="12276" y="1168"/>
                      <a:pt x="12276" y="2569"/>
                    </a:cubicBezTo>
                    <a:lnTo>
                      <a:pt x="12276" y="20048"/>
                    </a:lnTo>
                    <a:cubicBezTo>
                      <a:pt x="12276" y="21550"/>
                      <a:pt x="11075" y="22784"/>
                      <a:pt x="9540" y="22784"/>
                    </a:cubicBezTo>
                    <a:lnTo>
                      <a:pt x="9540" y="22784"/>
                    </a:lnTo>
                    <a:cubicBezTo>
                      <a:pt x="8039" y="22784"/>
                      <a:pt x="6772" y="21583"/>
                      <a:pt x="6772" y="20048"/>
                    </a:cubicBezTo>
                    <a:lnTo>
                      <a:pt x="6772" y="4904"/>
                    </a:lnTo>
                    <a:cubicBezTo>
                      <a:pt x="6772" y="3570"/>
                      <a:pt x="5704" y="2503"/>
                      <a:pt x="4370" y="2503"/>
                    </a:cubicBezTo>
                    <a:lnTo>
                      <a:pt x="0" y="2503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78;p66">
                <a:extLst>
                  <a:ext uri="{FF2B5EF4-FFF2-40B4-BE49-F238E27FC236}">
                    <a16:creationId xmlns:a16="http://schemas.microsoft.com/office/drawing/2014/main" id="{EB70A85E-DE69-4454-8262-AEF81A832BD6}"/>
                  </a:ext>
                </a:extLst>
              </p:cNvPr>
              <p:cNvSpPr/>
              <p:nvPr/>
            </p:nvSpPr>
            <p:spPr>
              <a:xfrm>
                <a:off x="4841020" y="4352658"/>
                <a:ext cx="83610" cy="251339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15346" extrusionOk="0">
                    <a:moveTo>
                      <a:pt x="3136" y="1"/>
                    </a:moveTo>
                    <a:cubicBezTo>
                      <a:pt x="1502" y="1"/>
                      <a:pt x="234" y="1302"/>
                      <a:pt x="167" y="2870"/>
                    </a:cubicBezTo>
                    <a:lnTo>
                      <a:pt x="34" y="11042"/>
                    </a:lnTo>
                    <a:cubicBezTo>
                      <a:pt x="1" y="13377"/>
                      <a:pt x="1935" y="15345"/>
                      <a:pt x="4270" y="15345"/>
                    </a:cubicBezTo>
                    <a:lnTo>
                      <a:pt x="5104" y="15345"/>
                    </a:lnTo>
                    <a:lnTo>
                      <a:pt x="5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79;p66">
                <a:extLst>
                  <a:ext uri="{FF2B5EF4-FFF2-40B4-BE49-F238E27FC236}">
                    <a16:creationId xmlns:a16="http://schemas.microsoft.com/office/drawing/2014/main" id="{AE84FBB6-21E7-4B43-ABA5-5CAE94C80FD6}"/>
                  </a:ext>
                </a:extLst>
              </p:cNvPr>
              <p:cNvSpPr/>
              <p:nvPr/>
            </p:nvSpPr>
            <p:spPr>
              <a:xfrm>
                <a:off x="4924612" y="4353215"/>
                <a:ext cx="83054" cy="250782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5312" extrusionOk="0">
                    <a:moveTo>
                      <a:pt x="0" y="0"/>
                    </a:moveTo>
                    <a:lnTo>
                      <a:pt x="0" y="15311"/>
                    </a:lnTo>
                    <a:lnTo>
                      <a:pt x="834" y="15311"/>
                    </a:lnTo>
                    <a:cubicBezTo>
                      <a:pt x="3169" y="15311"/>
                      <a:pt x="5071" y="13410"/>
                      <a:pt x="5037" y="11008"/>
                    </a:cubicBezTo>
                    <a:lnTo>
                      <a:pt x="4870" y="2902"/>
                    </a:lnTo>
                    <a:cubicBezTo>
                      <a:pt x="4837" y="1268"/>
                      <a:pt x="3536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80;p66">
                <a:extLst>
                  <a:ext uri="{FF2B5EF4-FFF2-40B4-BE49-F238E27FC236}">
                    <a16:creationId xmlns:a16="http://schemas.microsoft.com/office/drawing/2014/main" id="{ADDA160C-C90B-4413-B957-F1EA680FBE84}"/>
                  </a:ext>
                </a:extLst>
              </p:cNvPr>
              <p:cNvSpPr/>
              <p:nvPr/>
            </p:nvSpPr>
            <p:spPr>
              <a:xfrm>
                <a:off x="4910953" y="4401284"/>
                <a:ext cx="2569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071" extrusionOk="0">
                    <a:moveTo>
                      <a:pt x="801" y="1"/>
                    </a:moveTo>
                    <a:cubicBezTo>
                      <a:pt x="334" y="1"/>
                      <a:pt x="0" y="368"/>
                      <a:pt x="0" y="801"/>
                    </a:cubicBezTo>
                    <a:lnTo>
                      <a:pt x="0" y="3303"/>
                    </a:lnTo>
                    <a:cubicBezTo>
                      <a:pt x="0" y="3737"/>
                      <a:pt x="367" y="4070"/>
                      <a:pt x="801" y="4070"/>
                    </a:cubicBezTo>
                    <a:cubicBezTo>
                      <a:pt x="1201" y="4070"/>
                      <a:pt x="1568" y="3737"/>
                      <a:pt x="1568" y="3303"/>
                    </a:cubicBezTo>
                    <a:lnTo>
                      <a:pt x="1568" y="801"/>
                    </a:lnTo>
                    <a:cubicBezTo>
                      <a:pt x="1568" y="334"/>
                      <a:pt x="1201" y="1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1581;p66">
              <a:extLst>
                <a:ext uri="{FF2B5EF4-FFF2-40B4-BE49-F238E27FC236}">
                  <a16:creationId xmlns:a16="http://schemas.microsoft.com/office/drawing/2014/main" id="{6D77F1AC-3DE2-407A-8E69-DFC75305A028}"/>
                </a:ext>
              </a:extLst>
            </p:cNvPr>
            <p:cNvGrpSpPr/>
            <p:nvPr/>
          </p:nvGrpSpPr>
          <p:grpSpPr>
            <a:xfrm>
              <a:off x="3665466" y="3140073"/>
              <a:ext cx="1553599" cy="1275221"/>
              <a:chOff x="3616734" y="2999442"/>
              <a:chExt cx="1421018" cy="1166396"/>
            </a:xfrm>
          </p:grpSpPr>
          <p:sp>
            <p:nvSpPr>
              <p:cNvPr id="85" name="Google Shape;1582;p66">
                <a:extLst>
                  <a:ext uri="{FF2B5EF4-FFF2-40B4-BE49-F238E27FC236}">
                    <a16:creationId xmlns:a16="http://schemas.microsoft.com/office/drawing/2014/main" id="{662A8B54-133B-4A18-8CE0-E1737F36131C}"/>
                  </a:ext>
                </a:extLst>
              </p:cNvPr>
              <p:cNvSpPr/>
              <p:nvPr/>
            </p:nvSpPr>
            <p:spPr>
              <a:xfrm>
                <a:off x="4176148" y="4011214"/>
                <a:ext cx="302144" cy="114745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7006" extrusionOk="0">
                    <a:moveTo>
                      <a:pt x="535" y="1"/>
                    </a:moveTo>
                    <a:lnTo>
                      <a:pt x="1" y="7006"/>
                    </a:lnTo>
                    <a:lnTo>
                      <a:pt x="18447" y="7006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83;p66">
                <a:extLst>
                  <a:ext uri="{FF2B5EF4-FFF2-40B4-BE49-F238E27FC236}">
                    <a16:creationId xmlns:a16="http://schemas.microsoft.com/office/drawing/2014/main" id="{45BAE60E-0CFE-4980-A569-470CD6E92D26}"/>
                  </a:ext>
                </a:extLst>
              </p:cNvPr>
              <p:cNvSpPr/>
              <p:nvPr/>
            </p:nvSpPr>
            <p:spPr>
              <a:xfrm>
                <a:off x="4184894" y="3947848"/>
                <a:ext cx="284652" cy="63383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3870" extrusionOk="0">
                    <a:moveTo>
                      <a:pt x="301" y="0"/>
                    </a:moveTo>
                    <a:lnTo>
                      <a:pt x="1" y="3870"/>
                    </a:lnTo>
                    <a:lnTo>
                      <a:pt x="17380" y="3870"/>
                    </a:lnTo>
                    <a:lnTo>
                      <a:pt x="17080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84;p66">
                <a:extLst>
                  <a:ext uri="{FF2B5EF4-FFF2-40B4-BE49-F238E27FC236}">
                    <a16:creationId xmlns:a16="http://schemas.microsoft.com/office/drawing/2014/main" id="{7F7DA91A-199A-4860-8F41-D4A0E79CD429}"/>
                  </a:ext>
                </a:extLst>
              </p:cNvPr>
              <p:cNvSpPr/>
              <p:nvPr/>
            </p:nvSpPr>
            <p:spPr>
              <a:xfrm>
                <a:off x="4099664" y="4115557"/>
                <a:ext cx="454576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27755" h="3070" extrusionOk="0">
                    <a:moveTo>
                      <a:pt x="1235" y="1"/>
                    </a:moveTo>
                    <a:cubicBezTo>
                      <a:pt x="535" y="1"/>
                      <a:pt x="1" y="568"/>
                      <a:pt x="1" y="1268"/>
                    </a:cubicBezTo>
                    <a:lnTo>
                      <a:pt x="1" y="3070"/>
                    </a:lnTo>
                    <a:lnTo>
                      <a:pt x="27754" y="3070"/>
                    </a:lnTo>
                    <a:lnTo>
                      <a:pt x="27754" y="1268"/>
                    </a:lnTo>
                    <a:cubicBezTo>
                      <a:pt x="27754" y="568"/>
                      <a:pt x="27220" y="1"/>
                      <a:pt x="265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85;p66">
                <a:extLst>
                  <a:ext uri="{FF2B5EF4-FFF2-40B4-BE49-F238E27FC236}">
                    <a16:creationId xmlns:a16="http://schemas.microsoft.com/office/drawing/2014/main" id="{F4F06884-A11B-447C-A420-7B9A2DC1AA73}"/>
                  </a:ext>
                </a:extLst>
              </p:cNvPr>
              <p:cNvSpPr/>
              <p:nvPr/>
            </p:nvSpPr>
            <p:spPr>
              <a:xfrm>
                <a:off x="3616734" y="2999442"/>
                <a:ext cx="1421018" cy="844638"/>
              </a:xfrm>
              <a:custGeom>
                <a:avLst/>
                <a:gdLst/>
                <a:ahLst/>
                <a:cxnLst/>
                <a:rect l="l" t="t" r="r" b="b"/>
                <a:pathLst>
                  <a:path w="86763" h="51571" extrusionOk="0">
                    <a:moveTo>
                      <a:pt x="2502" y="0"/>
                    </a:moveTo>
                    <a:cubicBezTo>
                      <a:pt x="1134" y="0"/>
                      <a:pt x="0" y="1101"/>
                      <a:pt x="0" y="2502"/>
                    </a:cubicBezTo>
                    <a:lnTo>
                      <a:pt x="0" y="51570"/>
                    </a:lnTo>
                    <a:lnTo>
                      <a:pt x="86762" y="51570"/>
                    </a:lnTo>
                    <a:lnTo>
                      <a:pt x="86762" y="16245"/>
                    </a:lnTo>
                    <a:lnTo>
                      <a:pt x="86762" y="2435"/>
                    </a:lnTo>
                    <a:cubicBezTo>
                      <a:pt x="86762" y="1067"/>
                      <a:pt x="85661" y="0"/>
                      <a:pt x="84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86;p66">
                <a:extLst>
                  <a:ext uri="{FF2B5EF4-FFF2-40B4-BE49-F238E27FC236}">
                    <a16:creationId xmlns:a16="http://schemas.microsoft.com/office/drawing/2014/main" id="{39602089-5313-44F4-869B-AC0B6DA6B57E}"/>
                  </a:ext>
                </a:extLst>
              </p:cNvPr>
              <p:cNvSpPr/>
              <p:nvPr/>
            </p:nvSpPr>
            <p:spPr>
              <a:xfrm>
                <a:off x="4321468" y="3844045"/>
                <a:ext cx="716266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43733" h="8407" extrusionOk="0">
                    <a:moveTo>
                      <a:pt x="8440" y="0"/>
                    </a:moveTo>
                    <a:lnTo>
                      <a:pt x="1" y="8406"/>
                    </a:lnTo>
                    <a:lnTo>
                      <a:pt x="41230" y="8406"/>
                    </a:lnTo>
                    <a:cubicBezTo>
                      <a:pt x="42631" y="8406"/>
                      <a:pt x="43732" y="7306"/>
                      <a:pt x="43732" y="5905"/>
                    </a:cubicBezTo>
                    <a:lnTo>
                      <a:pt x="43732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87;p66">
                <a:extLst>
                  <a:ext uri="{FF2B5EF4-FFF2-40B4-BE49-F238E27FC236}">
                    <a16:creationId xmlns:a16="http://schemas.microsoft.com/office/drawing/2014/main" id="{C5B0B914-C4AF-473C-86FF-81D527A0EA9F}"/>
                  </a:ext>
                </a:extLst>
              </p:cNvPr>
              <p:cNvSpPr/>
              <p:nvPr/>
            </p:nvSpPr>
            <p:spPr>
              <a:xfrm>
                <a:off x="3616734" y="3844045"/>
                <a:ext cx="842443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8407" extrusionOk="0">
                    <a:moveTo>
                      <a:pt x="0" y="0"/>
                    </a:moveTo>
                    <a:lnTo>
                      <a:pt x="0" y="5905"/>
                    </a:lnTo>
                    <a:cubicBezTo>
                      <a:pt x="0" y="7306"/>
                      <a:pt x="1134" y="8406"/>
                      <a:pt x="2502" y="8406"/>
                    </a:cubicBezTo>
                    <a:lnTo>
                      <a:pt x="43031" y="8406"/>
                    </a:lnTo>
                    <a:lnTo>
                      <a:pt x="514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88;p66">
                <a:extLst>
                  <a:ext uri="{FF2B5EF4-FFF2-40B4-BE49-F238E27FC236}">
                    <a16:creationId xmlns:a16="http://schemas.microsoft.com/office/drawing/2014/main" id="{9832CEC1-AE91-4C54-B898-859DD8B0C92B}"/>
                  </a:ext>
                </a:extLst>
              </p:cNvPr>
              <p:cNvSpPr/>
              <p:nvPr/>
            </p:nvSpPr>
            <p:spPr>
              <a:xfrm>
                <a:off x="3666440" y="3048051"/>
                <a:ext cx="1312840" cy="739212"/>
              </a:xfrm>
              <a:custGeom>
                <a:avLst/>
                <a:gdLst/>
                <a:ahLst/>
                <a:cxnLst/>
                <a:rect l="l" t="t" r="r" b="b"/>
                <a:pathLst>
                  <a:path w="80158" h="45134" extrusionOk="0">
                    <a:moveTo>
                      <a:pt x="1" y="1"/>
                    </a:moveTo>
                    <a:lnTo>
                      <a:pt x="1" y="45133"/>
                    </a:lnTo>
                    <a:lnTo>
                      <a:pt x="80158" y="45133"/>
                    </a:lnTo>
                    <a:lnTo>
                      <a:pt x="80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89;p66">
                <a:extLst>
                  <a:ext uri="{FF2B5EF4-FFF2-40B4-BE49-F238E27FC236}">
                    <a16:creationId xmlns:a16="http://schemas.microsoft.com/office/drawing/2014/main" id="{3802BA32-7317-48B9-BF60-17A68BEF3137}"/>
                  </a:ext>
                </a:extLst>
              </p:cNvPr>
              <p:cNvSpPr/>
              <p:nvPr/>
            </p:nvSpPr>
            <p:spPr>
              <a:xfrm>
                <a:off x="3725990" y="3115806"/>
                <a:ext cx="23003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13177" y="1768"/>
                    </a:lnTo>
                    <a:cubicBezTo>
                      <a:pt x="13677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590;p66">
                <a:extLst>
                  <a:ext uri="{FF2B5EF4-FFF2-40B4-BE49-F238E27FC236}">
                    <a16:creationId xmlns:a16="http://schemas.microsoft.com/office/drawing/2014/main" id="{38F4984F-3C39-45A4-85CA-771B0A47D848}"/>
                  </a:ext>
                </a:extLst>
              </p:cNvPr>
              <p:cNvSpPr/>
              <p:nvPr/>
            </p:nvSpPr>
            <p:spPr>
              <a:xfrm>
                <a:off x="4236255" y="3115806"/>
                <a:ext cx="2300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13176" y="1768"/>
                    </a:lnTo>
                    <a:cubicBezTo>
                      <a:pt x="13643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91;p66">
                <a:extLst>
                  <a:ext uri="{FF2B5EF4-FFF2-40B4-BE49-F238E27FC236}">
                    <a16:creationId xmlns:a16="http://schemas.microsoft.com/office/drawing/2014/main" id="{0EFB8F20-E34F-450B-9003-438FC277BC9A}"/>
                  </a:ext>
                </a:extLst>
              </p:cNvPr>
              <p:cNvSpPr/>
              <p:nvPr/>
            </p:nvSpPr>
            <p:spPr>
              <a:xfrm>
                <a:off x="4490290" y="3115806"/>
                <a:ext cx="7486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3703" y="1768"/>
                    </a:lnTo>
                    <a:cubicBezTo>
                      <a:pt x="4170" y="1768"/>
                      <a:pt x="4570" y="1401"/>
                      <a:pt x="4570" y="901"/>
                    </a:cubicBezTo>
                    <a:cubicBezTo>
                      <a:pt x="4570" y="400"/>
                      <a:pt x="4203" y="0"/>
                      <a:pt x="3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92;p66">
                <a:extLst>
                  <a:ext uri="{FF2B5EF4-FFF2-40B4-BE49-F238E27FC236}">
                    <a16:creationId xmlns:a16="http://schemas.microsoft.com/office/drawing/2014/main" id="{E9FA376E-0D68-4C53-91E6-9EFEEA9A1018}"/>
                  </a:ext>
                </a:extLst>
              </p:cNvPr>
              <p:cNvSpPr/>
              <p:nvPr/>
            </p:nvSpPr>
            <p:spPr>
              <a:xfrm>
                <a:off x="4108410" y="3115806"/>
                <a:ext cx="10164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5338" y="1768"/>
                    </a:lnTo>
                    <a:cubicBezTo>
                      <a:pt x="5805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93;p66">
                <a:extLst>
                  <a:ext uri="{FF2B5EF4-FFF2-40B4-BE49-F238E27FC236}">
                    <a16:creationId xmlns:a16="http://schemas.microsoft.com/office/drawing/2014/main" id="{F9B357B1-BA4E-419B-8D15-B43A987D4214}"/>
                  </a:ext>
                </a:extLst>
              </p:cNvPr>
              <p:cNvSpPr/>
              <p:nvPr/>
            </p:nvSpPr>
            <p:spPr>
              <a:xfrm>
                <a:off x="3725990" y="3168788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94;p66">
                <a:extLst>
                  <a:ext uri="{FF2B5EF4-FFF2-40B4-BE49-F238E27FC236}">
                    <a16:creationId xmlns:a16="http://schemas.microsoft.com/office/drawing/2014/main" id="{F336C944-B847-4EEA-8987-44E7B561546B}"/>
                  </a:ext>
                </a:extLst>
              </p:cNvPr>
              <p:cNvSpPr/>
              <p:nvPr/>
            </p:nvSpPr>
            <p:spPr>
              <a:xfrm>
                <a:off x="4088200" y="3168788"/>
                <a:ext cx="16281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9074" y="1735"/>
                    </a:lnTo>
                    <a:cubicBezTo>
                      <a:pt x="9574" y="1735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95;p66">
                <a:extLst>
                  <a:ext uri="{FF2B5EF4-FFF2-40B4-BE49-F238E27FC236}">
                    <a16:creationId xmlns:a16="http://schemas.microsoft.com/office/drawing/2014/main" id="{01311837-5F4C-4489-8AB5-8B887E4ADAF5}"/>
                  </a:ext>
                </a:extLst>
              </p:cNvPr>
              <p:cNvSpPr/>
              <p:nvPr/>
            </p:nvSpPr>
            <p:spPr>
              <a:xfrm>
                <a:off x="4268486" y="3168788"/>
                <a:ext cx="5300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2369" y="1735"/>
                    </a:lnTo>
                    <a:cubicBezTo>
                      <a:pt x="2869" y="1735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96;p66">
                <a:extLst>
                  <a:ext uri="{FF2B5EF4-FFF2-40B4-BE49-F238E27FC236}">
                    <a16:creationId xmlns:a16="http://schemas.microsoft.com/office/drawing/2014/main" id="{971EB0E4-D9B2-4457-8C0F-49BF2CE380E5}"/>
                  </a:ext>
                </a:extLst>
              </p:cNvPr>
              <p:cNvSpPr/>
              <p:nvPr/>
            </p:nvSpPr>
            <p:spPr>
              <a:xfrm>
                <a:off x="3907914" y="3168788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97;p66">
                <a:extLst>
                  <a:ext uri="{FF2B5EF4-FFF2-40B4-BE49-F238E27FC236}">
                    <a16:creationId xmlns:a16="http://schemas.microsoft.com/office/drawing/2014/main" id="{57FE0436-7933-4DE5-9C3E-661046E36D27}"/>
                  </a:ext>
                </a:extLst>
              </p:cNvPr>
              <p:cNvSpPr/>
              <p:nvPr/>
            </p:nvSpPr>
            <p:spPr>
              <a:xfrm>
                <a:off x="3996959" y="3168788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98;p66">
                <a:extLst>
                  <a:ext uri="{FF2B5EF4-FFF2-40B4-BE49-F238E27FC236}">
                    <a16:creationId xmlns:a16="http://schemas.microsoft.com/office/drawing/2014/main" id="{0CFE7B1D-E2A2-44AD-BDF6-83EE6B12B945}"/>
                  </a:ext>
                </a:extLst>
              </p:cNvPr>
              <p:cNvSpPr/>
              <p:nvPr/>
            </p:nvSpPr>
            <p:spPr>
              <a:xfrm>
                <a:off x="3725990" y="3220689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99;p66">
                <a:extLst>
                  <a:ext uri="{FF2B5EF4-FFF2-40B4-BE49-F238E27FC236}">
                    <a16:creationId xmlns:a16="http://schemas.microsoft.com/office/drawing/2014/main" id="{927D963A-6B12-4E79-AA6C-FDB201021FEF}"/>
                  </a:ext>
                </a:extLst>
              </p:cNvPr>
              <p:cNvSpPr/>
              <p:nvPr/>
            </p:nvSpPr>
            <p:spPr>
              <a:xfrm>
                <a:off x="3907914" y="3220689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00;p66">
                <a:extLst>
                  <a:ext uri="{FF2B5EF4-FFF2-40B4-BE49-F238E27FC236}">
                    <a16:creationId xmlns:a16="http://schemas.microsoft.com/office/drawing/2014/main" id="{608B8617-5A49-4185-9818-91D585B9C4ED}"/>
                  </a:ext>
                </a:extLst>
              </p:cNvPr>
              <p:cNvSpPr/>
              <p:nvPr/>
            </p:nvSpPr>
            <p:spPr>
              <a:xfrm>
                <a:off x="3996959" y="3220689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601;p66">
                <a:extLst>
                  <a:ext uri="{FF2B5EF4-FFF2-40B4-BE49-F238E27FC236}">
                    <a16:creationId xmlns:a16="http://schemas.microsoft.com/office/drawing/2014/main" id="{8CB4A304-FBD7-49CB-8ABD-ECA5FE199903}"/>
                  </a:ext>
                </a:extLst>
              </p:cNvPr>
              <p:cNvSpPr/>
              <p:nvPr/>
            </p:nvSpPr>
            <p:spPr>
              <a:xfrm>
                <a:off x="4269583" y="3220689"/>
                <a:ext cx="4261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02;p66">
                <a:extLst>
                  <a:ext uri="{FF2B5EF4-FFF2-40B4-BE49-F238E27FC236}">
                    <a16:creationId xmlns:a16="http://schemas.microsoft.com/office/drawing/2014/main" id="{A64A2C0F-09AF-40D2-98CA-A09D4671CD23}"/>
                  </a:ext>
                </a:extLst>
              </p:cNvPr>
              <p:cNvSpPr/>
              <p:nvPr/>
            </p:nvSpPr>
            <p:spPr>
              <a:xfrm>
                <a:off x="4329673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603;p66">
                <a:extLst>
                  <a:ext uri="{FF2B5EF4-FFF2-40B4-BE49-F238E27FC236}">
                    <a16:creationId xmlns:a16="http://schemas.microsoft.com/office/drawing/2014/main" id="{B63600CC-8849-4F62-ADD8-4846771FED8E}"/>
                  </a:ext>
                </a:extLst>
              </p:cNvPr>
              <p:cNvSpPr/>
              <p:nvPr/>
            </p:nvSpPr>
            <p:spPr>
              <a:xfrm>
                <a:off x="4390304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2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736" y="1735"/>
                    </a:lnTo>
                    <a:cubicBezTo>
                      <a:pt x="2236" y="1735"/>
                      <a:pt x="2603" y="1368"/>
                      <a:pt x="2603" y="868"/>
                    </a:cubicBezTo>
                    <a:cubicBezTo>
                      <a:pt x="2603" y="368"/>
                      <a:pt x="2236" y="1"/>
                      <a:pt x="1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04;p66">
                <a:extLst>
                  <a:ext uri="{FF2B5EF4-FFF2-40B4-BE49-F238E27FC236}">
                    <a16:creationId xmlns:a16="http://schemas.microsoft.com/office/drawing/2014/main" id="{9C7C0ACC-A268-4D9D-8D34-A36D141C4261}"/>
                  </a:ext>
                </a:extLst>
              </p:cNvPr>
              <p:cNvSpPr/>
              <p:nvPr/>
            </p:nvSpPr>
            <p:spPr>
              <a:xfrm>
                <a:off x="4450951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1735" y="1735"/>
                    </a:lnTo>
                    <a:cubicBezTo>
                      <a:pt x="2202" y="1735"/>
                      <a:pt x="2569" y="1368"/>
                      <a:pt x="2602" y="868"/>
                    </a:cubicBezTo>
                    <a:cubicBezTo>
                      <a:pt x="2602" y="368"/>
                      <a:pt x="2236" y="1"/>
                      <a:pt x="1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05;p66">
                <a:extLst>
                  <a:ext uri="{FF2B5EF4-FFF2-40B4-BE49-F238E27FC236}">
                    <a16:creationId xmlns:a16="http://schemas.microsoft.com/office/drawing/2014/main" id="{2F141468-AD81-42D6-8213-97000B24BF1C}"/>
                  </a:ext>
                </a:extLst>
              </p:cNvPr>
              <p:cNvSpPr/>
              <p:nvPr/>
            </p:nvSpPr>
            <p:spPr>
              <a:xfrm>
                <a:off x="3726546" y="3273131"/>
                <a:ext cx="9998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736" extrusionOk="0">
                    <a:moveTo>
                      <a:pt x="901" y="1"/>
                    </a:moveTo>
                    <a:cubicBezTo>
                      <a:pt x="400" y="1"/>
                      <a:pt x="0" y="368"/>
                      <a:pt x="0" y="868"/>
                    </a:cubicBezTo>
                    <a:cubicBezTo>
                      <a:pt x="0" y="1369"/>
                      <a:pt x="400" y="1736"/>
                      <a:pt x="901" y="1736"/>
                    </a:cubicBezTo>
                    <a:lnTo>
                      <a:pt x="5237" y="1736"/>
                    </a:lnTo>
                    <a:cubicBezTo>
                      <a:pt x="5671" y="1736"/>
                      <a:pt x="6071" y="1369"/>
                      <a:pt x="6104" y="868"/>
                    </a:cubicBezTo>
                    <a:cubicBezTo>
                      <a:pt x="6104" y="368"/>
                      <a:pt x="5737" y="1"/>
                      <a:pt x="5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06;p66">
                <a:extLst>
                  <a:ext uri="{FF2B5EF4-FFF2-40B4-BE49-F238E27FC236}">
                    <a16:creationId xmlns:a16="http://schemas.microsoft.com/office/drawing/2014/main" id="{A6FCD9F8-BF02-450C-B0C2-05F2B9F2E312}"/>
                  </a:ext>
                </a:extLst>
              </p:cNvPr>
              <p:cNvSpPr/>
              <p:nvPr/>
            </p:nvSpPr>
            <p:spPr>
              <a:xfrm>
                <a:off x="3947793" y="3273131"/>
                <a:ext cx="1000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9"/>
                      <a:pt x="401" y="1736"/>
                      <a:pt x="901" y="1736"/>
                    </a:cubicBezTo>
                    <a:lnTo>
                      <a:pt x="5238" y="1736"/>
                    </a:lnTo>
                    <a:cubicBezTo>
                      <a:pt x="5671" y="1736"/>
                      <a:pt x="6072" y="1369"/>
                      <a:pt x="6105" y="868"/>
                    </a:cubicBezTo>
                    <a:cubicBezTo>
                      <a:pt x="6105" y="368"/>
                      <a:pt x="5705" y="1"/>
                      <a:pt x="5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607;p66">
                <a:extLst>
                  <a:ext uri="{FF2B5EF4-FFF2-40B4-BE49-F238E27FC236}">
                    <a16:creationId xmlns:a16="http://schemas.microsoft.com/office/drawing/2014/main" id="{2CC307E3-CAA1-4203-A1D5-1534B93F804F}"/>
                  </a:ext>
                </a:extLst>
              </p:cNvPr>
              <p:cNvSpPr/>
              <p:nvPr/>
            </p:nvSpPr>
            <p:spPr>
              <a:xfrm>
                <a:off x="4058147" y="3273131"/>
                <a:ext cx="328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9"/>
                      <a:pt x="368" y="1736"/>
                      <a:pt x="868" y="1736"/>
                    </a:cubicBezTo>
                    <a:lnTo>
                      <a:pt x="1102" y="1736"/>
                    </a:lnTo>
                    <a:cubicBezTo>
                      <a:pt x="1569" y="1736"/>
                      <a:pt x="1936" y="1369"/>
                      <a:pt x="2002" y="868"/>
                    </a:cubicBezTo>
                    <a:cubicBezTo>
                      <a:pt x="2002" y="368"/>
                      <a:pt x="1602" y="1"/>
                      <a:pt x="1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08;p66">
                <a:extLst>
                  <a:ext uri="{FF2B5EF4-FFF2-40B4-BE49-F238E27FC236}">
                    <a16:creationId xmlns:a16="http://schemas.microsoft.com/office/drawing/2014/main" id="{0CF83990-BB4B-4FA9-AE50-59820EE2A8ED}"/>
                  </a:ext>
                </a:extLst>
              </p:cNvPr>
              <p:cNvSpPr/>
              <p:nvPr/>
            </p:nvSpPr>
            <p:spPr>
              <a:xfrm>
                <a:off x="3837440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1" y="368"/>
                      <a:pt x="1" y="868"/>
                    </a:cubicBezTo>
                    <a:cubicBezTo>
                      <a:pt x="1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09;p66">
                <a:extLst>
                  <a:ext uri="{FF2B5EF4-FFF2-40B4-BE49-F238E27FC236}">
                    <a16:creationId xmlns:a16="http://schemas.microsoft.com/office/drawing/2014/main" id="{14FAB99A-3F2C-4D6F-9058-C697CA7F82F8}"/>
                  </a:ext>
                </a:extLst>
              </p:cNvPr>
              <p:cNvSpPr/>
              <p:nvPr/>
            </p:nvSpPr>
            <p:spPr>
              <a:xfrm>
                <a:off x="3892076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5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10;p66">
                <a:extLst>
                  <a:ext uri="{FF2B5EF4-FFF2-40B4-BE49-F238E27FC236}">
                    <a16:creationId xmlns:a16="http://schemas.microsoft.com/office/drawing/2014/main" id="{3D57F6F2-1FD0-4017-87E3-1F27967BBFBA}"/>
                  </a:ext>
                </a:extLst>
              </p:cNvPr>
              <p:cNvSpPr/>
              <p:nvPr/>
            </p:nvSpPr>
            <p:spPr>
              <a:xfrm>
                <a:off x="3725990" y="3325589"/>
                <a:ext cx="1939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0975" y="1768"/>
                    </a:lnTo>
                    <a:cubicBezTo>
                      <a:pt x="11476" y="1768"/>
                      <a:pt x="11842" y="1368"/>
                      <a:pt x="11842" y="868"/>
                    </a:cubicBezTo>
                    <a:cubicBezTo>
                      <a:pt x="11842" y="367"/>
                      <a:pt x="11476" y="0"/>
                      <a:pt x="109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11;p66">
                <a:extLst>
                  <a:ext uri="{FF2B5EF4-FFF2-40B4-BE49-F238E27FC236}">
                    <a16:creationId xmlns:a16="http://schemas.microsoft.com/office/drawing/2014/main" id="{9ECEBC0D-3771-40C8-A38A-0E53AEF4BC1C}"/>
                  </a:ext>
                </a:extLst>
              </p:cNvPr>
              <p:cNvSpPr/>
              <p:nvPr/>
            </p:nvSpPr>
            <p:spPr>
              <a:xfrm>
                <a:off x="4155398" y="3325589"/>
                <a:ext cx="6230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769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2936" y="1768"/>
                    </a:lnTo>
                    <a:cubicBezTo>
                      <a:pt x="3403" y="1768"/>
                      <a:pt x="3803" y="1368"/>
                      <a:pt x="3803" y="868"/>
                    </a:cubicBezTo>
                    <a:cubicBezTo>
                      <a:pt x="3803" y="367"/>
                      <a:pt x="3436" y="0"/>
                      <a:pt x="2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612;p66">
                <a:extLst>
                  <a:ext uri="{FF2B5EF4-FFF2-40B4-BE49-F238E27FC236}">
                    <a16:creationId xmlns:a16="http://schemas.microsoft.com/office/drawing/2014/main" id="{C8AB0A4C-4E52-470E-A9D4-F44309CEA995}"/>
                  </a:ext>
                </a:extLst>
              </p:cNvPr>
              <p:cNvSpPr/>
              <p:nvPr/>
            </p:nvSpPr>
            <p:spPr>
              <a:xfrm>
                <a:off x="4238433" y="3325589"/>
                <a:ext cx="453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402" y="1768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613;p66">
                <a:extLst>
                  <a:ext uri="{FF2B5EF4-FFF2-40B4-BE49-F238E27FC236}">
                    <a16:creationId xmlns:a16="http://schemas.microsoft.com/office/drawing/2014/main" id="{CF57149F-1619-48B6-AA09-92833E835DD8}"/>
                  </a:ext>
                </a:extLst>
              </p:cNvPr>
              <p:cNvSpPr/>
              <p:nvPr/>
            </p:nvSpPr>
            <p:spPr>
              <a:xfrm>
                <a:off x="4304534" y="3325589"/>
                <a:ext cx="4590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369" y="1768"/>
                      <a:pt x="2736" y="1368"/>
                      <a:pt x="2803" y="868"/>
                    </a:cubicBezTo>
                    <a:cubicBezTo>
                      <a:pt x="2803" y="367"/>
                      <a:pt x="2403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614;p66">
                <a:extLst>
                  <a:ext uri="{FF2B5EF4-FFF2-40B4-BE49-F238E27FC236}">
                    <a16:creationId xmlns:a16="http://schemas.microsoft.com/office/drawing/2014/main" id="{0B129874-D08B-44DC-8601-CC80DD59DC1F}"/>
                  </a:ext>
                </a:extLst>
              </p:cNvPr>
              <p:cNvSpPr/>
              <p:nvPr/>
            </p:nvSpPr>
            <p:spPr>
              <a:xfrm>
                <a:off x="3941783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4337" y="1768"/>
                    </a:lnTo>
                    <a:cubicBezTo>
                      <a:pt x="4838" y="1768"/>
                      <a:pt x="5204" y="1368"/>
                      <a:pt x="5204" y="868"/>
                    </a:cubicBezTo>
                    <a:cubicBezTo>
                      <a:pt x="5204" y="367"/>
                      <a:pt x="4838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615;p66">
                <a:extLst>
                  <a:ext uri="{FF2B5EF4-FFF2-40B4-BE49-F238E27FC236}">
                    <a16:creationId xmlns:a16="http://schemas.microsoft.com/office/drawing/2014/main" id="{CC98D432-5F79-4691-8A2B-3512746C6CD3}"/>
                  </a:ext>
                </a:extLst>
              </p:cNvPr>
              <p:cNvSpPr/>
              <p:nvPr/>
            </p:nvSpPr>
            <p:spPr>
              <a:xfrm>
                <a:off x="4048320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8" y="1768"/>
                    </a:cubicBezTo>
                    <a:lnTo>
                      <a:pt x="4337" y="1768"/>
                    </a:lnTo>
                    <a:cubicBezTo>
                      <a:pt x="4837" y="1768"/>
                      <a:pt x="5204" y="1368"/>
                      <a:pt x="5204" y="868"/>
                    </a:cubicBezTo>
                    <a:cubicBezTo>
                      <a:pt x="5204" y="367"/>
                      <a:pt x="4837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616;p66">
                <a:extLst>
                  <a:ext uri="{FF2B5EF4-FFF2-40B4-BE49-F238E27FC236}">
                    <a16:creationId xmlns:a16="http://schemas.microsoft.com/office/drawing/2014/main" id="{B785301A-E973-4424-9978-8CE1F8E1A8FF}"/>
                  </a:ext>
                </a:extLst>
              </p:cNvPr>
              <p:cNvSpPr/>
              <p:nvPr/>
            </p:nvSpPr>
            <p:spPr>
              <a:xfrm>
                <a:off x="3725990" y="3377491"/>
                <a:ext cx="21745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2376" y="1768"/>
                    </a:lnTo>
                    <a:cubicBezTo>
                      <a:pt x="12877" y="1768"/>
                      <a:pt x="13277" y="1368"/>
                      <a:pt x="13277" y="868"/>
                    </a:cubicBezTo>
                    <a:cubicBezTo>
                      <a:pt x="13277" y="367"/>
                      <a:pt x="12877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617;p66">
                <a:extLst>
                  <a:ext uri="{FF2B5EF4-FFF2-40B4-BE49-F238E27FC236}">
                    <a16:creationId xmlns:a16="http://schemas.microsoft.com/office/drawing/2014/main" id="{555E9FA6-0F4C-41D4-A415-EBDB927C702A}"/>
                  </a:ext>
                </a:extLst>
              </p:cNvPr>
              <p:cNvSpPr/>
              <p:nvPr/>
            </p:nvSpPr>
            <p:spPr>
              <a:xfrm>
                <a:off x="4208396" y="3377491"/>
                <a:ext cx="21689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1769" extrusionOk="0">
                    <a:moveTo>
                      <a:pt x="867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7" y="1768"/>
                    </a:cubicBezTo>
                    <a:lnTo>
                      <a:pt x="12376" y="1768"/>
                    </a:lnTo>
                    <a:cubicBezTo>
                      <a:pt x="12843" y="1768"/>
                      <a:pt x="13209" y="1368"/>
                      <a:pt x="13243" y="868"/>
                    </a:cubicBezTo>
                    <a:cubicBezTo>
                      <a:pt x="13243" y="367"/>
                      <a:pt x="12876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18;p66">
                <a:extLst>
                  <a:ext uri="{FF2B5EF4-FFF2-40B4-BE49-F238E27FC236}">
                    <a16:creationId xmlns:a16="http://schemas.microsoft.com/office/drawing/2014/main" id="{4670920F-3A6C-415C-8774-66EFB2D6F167}"/>
                  </a:ext>
                </a:extLst>
              </p:cNvPr>
              <p:cNvSpPr/>
              <p:nvPr/>
            </p:nvSpPr>
            <p:spPr>
              <a:xfrm>
                <a:off x="4447675" y="3377491"/>
                <a:ext cx="710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769" extrusionOk="0">
                    <a:moveTo>
                      <a:pt x="901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3470" y="1768"/>
                    </a:lnTo>
                    <a:cubicBezTo>
                      <a:pt x="3937" y="1768"/>
                      <a:pt x="4304" y="1368"/>
                      <a:pt x="4337" y="868"/>
                    </a:cubicBezTo>
                    <a:cubicBezTo>
                      <a:pt x="4337" y="367"/>
                      <a:pt x="3970" y="0"/>
                      <a:pt x="3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19;p66">
                <a:extLst>
                  <a:ext uri="{FF2B5EF4-FFF2-40B4-BE49-F238E27FC236}">
                    <a16:creationId xmlns:a16="http://schemas.microsoft.com/office/drawing/2014/main" id="{49A6AA98-00CB-4160-911F-DD58D44CB403}"/>
                  </a:ext>
                </a:extLst>
              </p:cNvPr>
              <p:cNvSpPr/>
              <p:nvPr/>
            </p:nvSpPr>
            <p:spPr>
              <a:xfrm>
                <a:off x="3725990" y="3429932"/>
                <a:ext cx="11420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6105" y="1768"/>
                    </a:lnTo>
                    <a:cubicBezTo>
                      <a:pt x="6605" y="1768"/>
                      <a:pt x="6972" y="1368"/>
                      <a:pt x="6972" y="901"/>
                    </a:cubicBezTo>
                    <a:cubicBezTo>
                      <a:pt x="6972" y="401"/>
                      <a:pt x="6605" y="1"/>
                      <a:pt x="6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20;p66">
                <a:extLst>
                  <a:ext uri="{FF2B5EF4-FFF2-40B4-BE49-F238E27FC236}">
                    <a16:creationId xmlns:a16="http://schemas.microsoft.com/office/drawing/2014/main" id="{875AA3EC-44F8-4901-94A1-A47D3902D5E2}"/>
                  </a:ext>
                </a:extLst>
              </p:cNvPr>
              <p:cNvSpPr/>
              <p:nvPr/>
            </p:nvSpPr>
            <p:spPr>
              <a:xfrm>
                <a:off x="3978944" y="3429932"/>
                <a:ext cx="1136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8"/>
                      <a:pt x="867" y="1768"/>
                    </a:cubicBezTo>
                    <a:lnTo>
                      <a:pt x="6071" y="1768"/>
                    </a:lnTo>
                    <a:cubicBezTo>
                      <a:pt x="6571" y="1768"/>
                      <a:pt x="6938" y="1368"/>
                      <a:pt x="6938" y="901"/>
                    </a:cubicBezTo>
                    <a:cubicBezTo>
                      <a:pt x="6938" y="401"/>
                      <a:pt x="6571" y="1"/>
                      <a:pt x="6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21;p66">
                <a:extLst>
                  <a:ext uri="{FF2B5EF4-FFF2-40B4-BE49-F238E27FC236}">
                    <a16:creationId xmlns:a16="http://schemas.microsoft.com/office/drawing/2014/main" id="{3ED095C1-0A0F-43B9-90BA-53F44D7AC53C}"/>
                  </a:ext>
                </a:extLst>
              </p:cNvPr>
              <p:cNvSpPr/>
              <p:nvPr/>
            </p:nvSpPr>
            <p:spPr>
              <a:xfrm>
                <a:off x="4105134" y="3429932"/>
                <a:ext cx="3662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769" extrusionOk="0">
                    <a:moveTo>
                      <a:pt x="868" y="1"/>
                    </a:moveTo>
                    <a:cubicBezTo>
                      <a:pt x="367" y="1"/>
                      <a:pt x="1" y="401"/>
                      <a:pt x="1" y="901"/>
                    </a:cubicBezTo>
                    <a:cubicBezTo>
                      <a:pt x="1" y="1402"/>
                      <a:pt x="367" y="1768"/>
                      <a:pt x="868" y="1768"/>
                    </a:cubicBezTo>
                    <a:lnTo>
                      <a:pt x="1368" y="1768"/>
                    </a:lnTo>
                    <a:cubicBezTo>
                      <a:pt x="1835" y="1768"/>
                      <a:pt x="2235" y="1368"/>
                      <a:pt x="2235" y="901"/>
                    </a:cubicBezTo>
                    <a:cubicBezTo>
                      <a:pt x="2235" y="401"/>
                      <a:pt x="1869" y="1"/>
                      <a:pt x="1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22;p66">
                <a:extLst>
                  <a:ext uri="{FF2B5EF4-FFF2-40B4-BE49-F238E27FC236}">
                    <a16:creationId xmlns:a16="http://schemas.microsoft.com/office/drawing/2014/main" id="{BF70D04B-D9C7-4D02-9C99-91CE64BF8A65}"/>
                  </a:ext>
                </a:extLst>
              </p:cNvPr>
              <p:cNvSpPr/>
              <p:nvPr/>
            </p:nvSpPr>
            <p:spPr>
              <a:xfrm>
                <a:off x="3853277" y="3429932"/>
                <a:ext cx="5028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2202" y="1768"/>
                    </a:lnTo>
                    <a:cubicBezTo>
                      <a:pt x="2669" y="1768"/>
                      <a:pt x="3070" y="1368"/>
                      <a:pt x="3070" y="901"/>
                    </a:cubicBezTo>
                    <a:cubicBezTo>
                      <a:pt x="3070" y="401"/>
                      <a:pt x="2703" y="1"/>
                      <a:pt x="2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23;p66">
                <a:extLst>
                  <a:ext uri="{FF2B5EF4-FFF2-40B4-BE49-F238E27FC236}">
                    <a16:creationId xmlns:a16="http://schemas.microsoft.com/office/drawing/2014/main" id="{96CEBC20-4601-440E-A4B4-B8FAC1682910}"/>
                  </a:ext>
                </a:extLst>
              </p:cNvPr>
              <p:cNvSpPr/>
              <p:nvPr/>
            </p:nvSpPr>
            <p:spPr>
              <a:xfrm>
                <a:off x="3915022" y="3429932"/>
                <a:ext cx="5082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769" extrusionOk="0">
                    <a:moveTo>
                      <a:pt x="901" y="1"/>
                    </a:moveTo>
                    <a:cubicBezTo>
                      <a:pt x="401" y="1"/>
                      <a:pt x="0" y="401"/>
                      <a:pt x="0" y="901"/>
                    </a:cubicBezTo>
                    <a:cubicBezTo>
                      <a:pt x="0" y="1402"/>
                      <a:pt x="401" y="1768"/>
                      <a:pt x="901" y="1768"/>
                    </a:cubicBezTo>
                    <a:lnTo>
                      <a:pt x="2235" y="1768"/>
                    </a:lnTo>
                    <a:cubicBezTo>
                      <a:pt x="2736" y="1768"/>
                      <a:pt x="3102" y="1368"/>
                      <a:pt x="3102" y="901"/>
                    </a:cubicBezTo>
                    <a:cubicBezTo>
                      <a:pt x="3102" y="401"/>
                      <a:pt x="2702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24;p66">
                <a:extLst>
                  <a:ext uri="{FF2B5EF4-FFF2-40B4-BE49-F238E27FC236}">
                    <a16:creationId xmlns:a16="http://schemas.microsoft.com/office/drawing/2014/main" id="{6DB6CE12-6B51-4E96-A2B3-2D463186643F}"/>
                  </a:ext>
                </a:extLst>
              </p:cNvPr>
              <p:cNvSpPr/>
              <p:nvPr/>
            </p:nvSpPr>
            <p:spPr>
              <a:xfrm>
                <a:off x="3725990" y="3482374"/>
                <a:ext cx="13331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73" y="1769"/>
                    </a:lnTo>
                    <a:cubicBezTo>
                      <a:pt x="7706" y="1769"/>
                      <a:pt x="8140" y="1402"/>
                      <a:pt x="8140" y="901"/>
                    </a:cubicBezTo>
                    <a:cubicBezTo>
                      <a:pt x="8140" y="401"/>
                      <a:pt x="7773" y="1"/>
                      <a:pt x="7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25;p66">
                <a:extLst>
                  <a:ext uri="{FF2B5EF4-FFF2-40B4-BE49-F238E27FC236}">
                    <a16:creationId xmlns:a16="http://schemas.microsoft.com/office/drawing/2014/main" id="{9FC8A200-0EB9-4463-A25C-FA2EDFF8A29B}"/>
                  </a:ext>
                </a:extLst>
              </p:cNvPr>
              <p:cNvSpPr/>
              <p:nvPr/>
            </p:nvSpPr>
            <p:spPr>
              <a:xfrm>
                <a:off x="4019905" y="3482374"/>
                <a:ext cx="13277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39" y="1769"/>
                    </a:lnTo>
                    <a:cubicBezTo>
                      <a:pt x="7740" y="1769"/>
                      <a:pt x="8107" y="1402"/>
                      <a:pt x="8107" y="901"/>
                    </a:cubicBezTo>
                    <a:cubicBezTo>
                      <a:pt x="8107" y="401"/>
                      <a:pt x="7740" y="1"/>
                      <a:pt x="7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26;p66">
                <a:extLst>
                  <a:ext uri="{FF2B5EF4-FFF2-40B4-BE49-F238E27FC236}">
                    <a16:creationId xmlns:a16="http://schemas.microsoft.com/office/drawing/2014/main" id="{4F6D3326-29A7-4F24-AFC9-960EB9AE0E30}"/>
                  </a:ext>
                </a:extLst>
              </p:cNvPr>
              <p:cNvSpPr/>
              <p:nvPr/>
            </p:nvSpPr>
            <p:spPr>
              <a:xfrm>
                <a:off x="4167419" y="3482374"/>
                <a:ext cx="426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69" extrusionOk="0">
                    <a:moveTo>
                      <a:pt x="868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8" y="1769"/>
                    </a:cubicBezTo>
                    <a:lnTo>
                      <a:pt x="1735" y="1769"/>
                    </a:lnTo>
                    <a:cubicBezTo>
                      <a:pt x="2202" y="1769"/>
                      <a:pt x="2602" y="1402"/>
                      <a:pt x="2602" y="901"/>
                    </a:cubicBezTo>
                    <a:cubicBezTo>
                      <a:pt x="2602" y="401"/>
                      <a:pt x="2235" y="1"/>
                      <a:pt x="17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27;p66">
                <a:extLst>
                  <a:ext uri="{FF2B5EF4-FFF2-40B4-BE49-F238E27FC236}">
                    <a16:creationId xmlns:a16="http://schemas.microsoft.com/office/drawing/2014/main" id="{003D0F4C-25E9-464A-941B-E1242D19487F}"/>
                  </a:ext>
                </a:extLst>
              </p:cNvPr>
              <p:cNvSpPr/>
              <p:nvPr/>
            </p:nvSpPr>
            <p:spPr>
              <a:xfrm>
                <a:off x="3873504" y="3482374"/>
                <a:ext cx="5901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7" y="1769"/>
                    </a:cubicBezTo>
                    <a:lnTo>
                      <a:pt x="2702" y="1769"/>
                    </a:lnTo>
                    <a:cubicBezTo>
                      <a:pt x="3202" y="1769"/>
                      <a:pt x="3603" y="1402"/>
                      <a:pt x="3603" y="901"/>
                    </a:cubicBezTo>
                    <a:cubicBezTo>
                      <a:pt x="3603" y="401"/>
                      <a:pt x="3202" y="1"/>
                      <a:pt x="27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28;p66">
                <a:extLst>
                  <a:ext uri="{FF2B5EF4-FFF2-40B4-BE49-F238E27FC236}">
                    <a16:creationId xmlns:a16="http://schemas.microsoft.com/office/drawing/2014/main" id="{03D5FBC7-5247-4514-A605-9B0F12C9DAF3}"/>
                  </a:ext>
                </a:extLst>
              </p:cNvPr>
              <p:cNvSpPr/>
              <p:nvPr/>
            </p:nvSpPr>
            <p:spPr>
              <a:xfrm>
                <a:off x="3946696" y="3482374"/>
                <a:ext cx="584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2703" y="1769"/>
                    </a:lnTo>
                    <a:cubicBezTo>
                      <a:pt x="3203" y="1769"/>
                      <a:pt x="3570" y="1402"/>
                      <a:pt x="3570" y="901"/>
                    </a:cubicBezTo>
                    <a:cubicBezTo>
                      <a:pt x="3570" y="401"/>
                      <a:pt x="3203" y="1"/>
                      <a:pt x="2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29;p66">
                <a:extLst>
                  <a:ext uri="{FF2B5EF4-FFF2-40B4-BE49-F238E27FC236}">
                    <a16:creationId xmlns:a16="http://schemas.microsoft.com/office/drawing/2014/main" id="{6E79D8E4-4A9F-476C-8877-638A51794E0D}"/>
                  </a:ext>
                </a:extLst>
              </p:cNvPr>
              <p:cNvSpPr/>
              <p:nvPr/>
            </p:nvSpPr>
            <p:spPr>
              <a:xfrm>
                <a:off x="3725990" y="3587274"/>
                <a:ext cx="163372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7"/>
                      <a:pt x="9608" y="0"/>
                      <a:pt x="9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30;p66">
                <a:extLst>
                  <a:ext uri="{FF2B5EF4-FFF2-40B4-BE49-F238E27FC236}">
                    <a16:creationId xmlns:a16="http://schemas.microsoft.com/office/drawing/2014/main" id="{E5B498C2-D18F-4CB4-A60B-D8B4DCD07E9C}"/>
                  </a:ext>
                </a:extLst>
              </p:cNvPr>
              <p:cNvSpPr/>
              <p:nvPr/>
            </p:nvSpPr>
            <p:spPr>
              <a:xfrm>
                <a:off x="4136269" y="3587274"/>
                <a:ext cx="33903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168" y="1735"/>
                    </a:lnTo>
                    <a:cubicBezTo>
                      <a:pt x="1635" y="1735"/>
                      <a:pt x="2069" y="1368"/>
                      <a:pt x="2069" y="868"/>
                    </a:cubicBezTo>
                    <a:cubicBezTo>
                      <a:pt x="2069" y="367"/>
                      <a:pt x="1669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31;p66">
                <a:extLst>
                  <a:ext uri="{FF2B5EF4-FFF2-40B4-BE49-F238E27FC236}">
                    <a16:creationId xmlns:a16="http://schemas.microsoft.com/office/drawing/2014/main" id="{55FE966D-DB99-48D5-844D-6C427B0AE629}"/>
                  </a:ext>
                </a:extLst>
              </p:cNvPr>
              <p:cNvSpPr/>
              <p:nvPr/>
            </p:nvSpPr>
            <p:spPr>
              <a:xfrm>
                <a:off x="3982219" y="3115806"/>
                <a:ext cx="10162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69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7" y="1768"/>
                    </a:cubicBezTo>
                    <a:lnTo>
                      <a:pt x="5337" y="1768"/>
                    </a:lnTo>
                    <a:cubicBezTo>
                      <a:pt x="5804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32;p66">
                <a:extLst>
                  <a:ext uri="{FF2B5EF4-FFF2-40B4-BE49-F238E27FC236}">
                    <a16:creationId xmlns:a16="http://schemas.microsoft.com/office/drawing/2014/main" id="{DCD33429-1A51-43FE-A95F-680368A63AB6}"/>
                  </a:ext>
                </a:extLst>
              </p:cNvPr>
              <p:cNvSpPr/>
              <p:nvPr/>
            </p:nvSpPr>
            <p:spPr>
              <a:xfrm>
                <a:off x="4088200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633;p66">
                <a:extLst>
                  <a:ext uri="{FF2B5EF4-FFF2-40B4-BE49-F238E27FC236}">
                    <a16:creationId xmlns:a16="http://schemas.microsoft.com/office/drawing/2014/main" id="{54E2CCB2-853A-4660-8E77-649F67D9EF09}"/>
                  </a:ext>
                </a:extLst>
              </p:cNvPr>
              <p:cNvSpPr/>
              <p:nvPr/>
            </p:nvSpPr>
            <p:spPr>
              <a:xfrm>
                <a:off x="414884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634;p66">
                <a:extLst>
                  <a:ext uri="{FF2B5EF4-FFF2-40B4-BE49-F238E27FC236}">
                    <a16:creationId xmlns:a16="http://schemas.microsoft.com/office/drawing/2014/main" id="{F7BCC966-005E-441C-8980-2721D24377CC}"/>
                  </a:ext>
                </a:extLst>
              </p:cNvPr>
              <p:cNvSpPr/>
              <p:nvPr/>
            </p:nvSpPr>
            <p:spPr>
              <a:xfrm>
                <a:off x="420893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635;p66">
                <a:extLst>
                  <a:ext uri="{FF2B5EF4-FFF2-40B4-BE49-F238E27FC236}">
                    <a16:creationId xmlns:a16="http://schemas.microsoft.com/office/drawing/2014/main" id="{A487FDA2-0C69-4675-A6BC-40D4C63B67D5}"/>
                  </a:ext>
                </a:extLst>
              </p:cNvPr>
              <p:cNvSpPr/>
              <p:nvPr/>
            </p:nvSpPr>
            <p:spPr>
              <a:xfrm>
                <a:off x="3968004" y="3377491"/>
                <a:ext cx="9617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5004" y="1768"/>
                    </a:lnTo>
                    <a:cubicBezTo>
                      <a:pt x="5438" y="1768"/>
                      <a:pt x="5872" y="1368"/>
                      <a:pt x="5872" y="868"/>
                    </a:cubicBezTo>
                    <a:cubicBezTo>
                      <a:pt x="5872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636;p66">
                <a:extLst>
                  <a:ext uri="{FF2B5EF4-FFF2-40B4-BE49-F238E27FC236}">
                    <a16:creationId xmlns:a16="http://schemas.microsoft.com/office/drawing/2014/main" id="{7D91CBE0-0824-4246-AFCE-685F7FD4D401}"/>
                  </a:ext>
                </a:extLst>
              </p:cNvPr>
              <p:cNvSpPr/>
              <p:nvPr/>
            </p:nvSpPr>
            <p:spPr>
              <a:xfrm>
                <a:off x="4087103" y="3377491"/>
                <a:ext cx="9671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1769" extrusionOk="0">
                    <a:moveTo>
                      <a:pt x="901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68"/>
                      <a:pt x="901" y="1768"/>
                    </a:cubicBezTo>
                    <a:lnTo>
                      <a:pt x="5004" y="1768"/>
                    </a:lnTo>
                    <a:cubicBezTo>
                      <a:pt x="5471" y="1768"/>
                      <a:pt x="5838" y="1368"/>
                      <a:pt x="5905" y="868"/>
                    </a:cubicBezTo>
                    <a:cubicBezTo>
                      <a:pt x="5905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637;p66">
                <a:extLst>
                  <a:ext uri="{FF2B5EF4-FFF2-40B4-BE49-F238E27FC236}">
                    <a16:creationId xmlns:a16="http://schemas.microsoft.com/office/drawing/2014/main" id="{39D94CF7-D37F-4A0D-BE4E-1DE97414AD4C}"/>
                  </a:ext>
                </a:extLst>
              </p:cNvPr>
              <p:cNvSpPr/>
              <p:nvPr/>
            </p:nvSpPr>
            <p:spPr>
              <a:xfrm>
                <a:off x="4021542" y="3587274"/>
                <a:ext cx="103821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5471" y="1735"/>
                    </a:lnTo>
                    <a:cubicBezTo>
                      <a:pt x="5938" y="1735"/>
                      <a:pt x="6339" y="1368"/>
                      <a:pt x="6339" y="868"/>
                    </a:cubicBezTo>
                    <a:cubicBezTo>
                      <a:pt x="6339" y="367"/>
                      <a:pt x="5972" y="0"/>
                      <a:pt x="5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638;p66">
                <a:extLst>
                  <a:ext uri="{FF2B5EF4-FFF2-40B4-BE49-F238E27FC236}">
                    <a16:creationId xmlns:a16="http://schemas.microsoft.com/office/drawing/2014/main" id="{A02DB7B2-3AA0-4FA0-A812-2C4EEA68295F}"/>
                  </a:ext>
                </a:extLst>
              </p:cNvPr>
              <p:cNvSpPr/>
              <p:nvPr/>
            </p:nvSpPr>
            <p:spPr>
              <a:xfrm>
                <a:off x="3907914" y="3587274"/>
                <a:ext cx="45367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1902" y="1735"/>
                    </a:lnTo>
                    <a:cubicBezTo>
                      <a:pt x="2402" y="1735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639;p66">
                <a:extLst>
                  <a:ext uri="{FF2B5EF4-FFF2-40B4-BE49-F238E27FC236}">
                    <a16:creationId xmlns:a16="http://schemas.microsoft.com/office/drawing/2014/main" id="{9642FE58-318D-455B-8962-6C66EEBAB21A}"/>
                  </a:ext>
                </a:extLst>
              </p:cNvPr>
              <p:cNvSpPr/>
              <p:nvPr/>
            </p:nvSpPr>
            <p:spPr>
              <a:xfrm>
                <a:off x="3964188" y="3587274"/>
                <a:ext cx="45908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35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35"/>
                      <a:pt x="901" y="1735"/>
                    </a:cubicBezTo>
                    <a:lnTo>
                      <a:pt x="1935" y="1735"/>
                    </a:lnTo>
                    <a:cubicBezTo>
                      <a:pt x="2435" y="1735"/>
                      <a:pt x="2802" y="1368"/>
                      <a:pt x="2802" y="868"/>
                    </a:cubicBezTo>
                    <a:cubicBezTo>
                      <a:pt x="2802" y="367"/>
                      <a:pt x="2435" y="0"/>
                      <a:pt x="1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640;p66">
                <a:extLst>
                  <a:ext uri="{FF2B5EF4-FFF2-40B4-BE49-F238E27FC236}">
                    <a16:creationId xmlns:a16="http://schemas.microsoft.com/office/drawing/2014/main" id="{1F2A48ED-1348-4DC3-AB91-C3E9289AC797}"/>
                  </a:ext>
                </a:extLst>
              </p:cNvPr>
              <p:cNvSpPr/>
              <p:nvPr/>
            </p:nvSpPr>
            <p:spPr>
              <a:xfrm>
                <a:off x="3725990" y="3639716"/>
                <a:ext cx="16337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9107" y="1769"/>
                    </a:lnTo>
                    <a:cubicBezTo>
                      <a:pt x="9608" y="1769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641;p66">
                <a:extLst>
                  <a:ext uri="{FF2B5EF4-FFF2-40B4-BE49-F238E27FC236}">
                    <a16:creationId xmlns:a16="http://schemas.microsoft.com/office/drawing/2014/main" id="{0A7C9766-2AC7-4E23-A25A-92C277DFEF90}"/>
                  </a:ext>
                </a:extLst>
              </p:cNvPr>
              <p:cNvSpPr/>
              <p:nvPr/>
            </p:nvSpPr>
            <p:spPr>
              <a:xfrm>
                <a:off x="4088200" y="3639716"/>
                <a:ext cx="1628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9074" y="1769"/>
                    </a:lnTo>
                    <a:cubicBezTo>
                      <a:pt x="9574" y="1769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642;p66">
                <a:extLst>
                  <a:ext uri="{FF2B5EF4-FFF2-40B4-BE49-F238E27FC236}">
                    <a16:creationId xmlns:a16="http://schemas.microsoft.com/office/drawing/2014/main" id="{036B0827-DDD5-4BD5-B111-2FFF15EC24C9}"/>
                  </a:ext>
                </a:extLst>
              </p:cNvPr>
              <p:cNvSpPr/>
              <p:nvPr/>
            </p:nvSpPr>
            <p:spPr>
              <a:xfrm>
                <a:off x="4268486" y="3639716"/>
                <a:ext cx="53000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2369" y="1769"/>
                    </a:lnTo>
                    <a:cubicBezTo>
                      <a:pt x="2869" y="1769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643;p66">
                <a:extLst>
                  <a:ext uri="{FF2B5EF4-FFF2-40B4-BE49-F238E27FC236}">
                    <a16:creationId xmlns:a16="http://schemas.microsoft.com/office/drawing/2014/main" id="{912003F0-5463-4B9C-B5FB-6365F4590C3B}"/>
                  </a:ext>
                </a:extLst>
              </p:cNvPr>
              <p:cNvSpPr/>
              <p:nvPr/>
            </p:nvSpPr>
            <p:spPr>
              <a:xfrm>
                <a:off x="3907914" y="3639716"/>
                <a:ext cx="72129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3536" y="1769"/>
                    </a:lnTo>
                    <a:cubicBezTo>
                      <a:pt x="4003" y="1769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644;p66">
                <a:extLst>
                  <a:ext uri="{FF2B5EF4-FFF2-40B4-BE49-F238E27FC236}">
                    <a16:creationId xmlns:a16="http://schemas.microsoft.com/office/drawing/2014/main" id="{975B3C8E-6547-4E57-8801-53CB912B494C}"/>
                  </a:ext>
                </a:extLst>
              </p:cNvPr>
              <p:cNvSpPr/>
              <p:nvPr/>
            </p:nvSpPr>
            <p:spPr>
              <a:xfrm>
                <a:off x="3996959" y="3639716"/>
                <a:ext cx="726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69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69"/>
                      <a:pt x="901" y="1769"/>
                    </a:cubicBezTo>
                    <a:lnTo>
                      <a:pt x="3570" y="1769"/>
                    </a:lnTo>
                    <a:cubicBezTo>
                      <a:pt x="4070" y="1769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" name="Google Shape;1645;p66">
                <a:extLst>
                  <a:ext uri="{FF2B5EF4-FFF2-40B4-BE49-F238E27FC236}">
                    <a16:creationId xmlns:a16="http://schemas.microsoft.com/office/drawing/2014/main" id="{86FE0960-C783-42E9-B96D-B87C40399F82}"/>
                  </a:ext>
                </a:extLst>
              </p:cNvPr>
              <p:cNvGrpSpPr/>
              <p:nvPr/>
            </p:nvGrpSpPr>
            <p:grpSpPr>
              <a:xfrm>
                <a:off x="3661115" y="3057345"/>
                <a:ext cx="1202723" cy="738625"/>
                <a:chOff x="3667253" y="3048608"/>
                <a:chExt cx="1202723" cy="738625"/>
              </a:xfrm>
            </p:grpSpPr>
            <p:sp>
              <p:nvSpPr>
                <p:cNvPr id="149" name="Google Shape;1646;p66">
                  <a:extLst>
                    <a:ext uri="{FF2B5EF4-FFF2-40B4-BE49-F238E27FC236}">
                      <a16:creationId xmlns:a16="http://schemas.microsoft.com/office/drawing/2014/main" id="{5830A496-F469-40FB-9EDE-790F8CD9F90F}"/>
                    </a:ext>
                  </a:extLst>
                </p:cNvPr>
                <p:cNvSpPr/>
                <p:nvPr/>
              </p:nvSpPr>
              <p:spPr>
                <a:xfrm>
                  <a:off x="3667253" y="3049158"/>
                  <a:ext cx="622804" cy="62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8" h="38061" extrusionOk="0">
                      <a:moveTo>
                        <a:pt x="27120" y="0"/>
                      </a:moveTo>
                      <a:lnTo>
                        <a:pt x="1" y="27086"/>
                      </a:lnTo>
                      <a:lnTo>
                        <a:pt x="1" y="38061"/>
                      </a:lnTo>
                      <a:lnTo>
                        <a:pt x="3802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647;p66">
                  <a:extLst>
                    <a:ext uri="{FF2B5EF4-FFF2-40B4-BE49-F238E27FC236}">
                      <a16:creationId xmlns:a16="http://schemas.microsoft.com/office/drawing/2014/main" id="{18071A26-702C-4ECF-9F88-059A6B3ECF19}"/>
                    </a:ext>
                  </a:extLst>
                </p:cNvPr>
                <p:cNvSpPr/>
                <p:nvPr/>
              </p:nvSpPr>
              <p:spPr>
                <a:xfrm>
                  <a:off x="3791550" y="3048608"/>
                  <a:ext cx="1078426" cy="7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8" h="45100" extrusionOk="0">
                      <a:moveTo>
                        <a:pt x="45133" y="0"/>
                      </a:moveTo>
                      <a:lnTo>
                        <a:pt x="1" y="45099"/>
                      </a:lnTo>
                      <a:lnTo>
                        <a:pt x="20715" y="45099"/>
                      </a:lnTo>
                      <a:lnTo>
                        <a:pt x="6584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oogle Shape;1648;p66">
              <a:extLst>
                <a:ext uri="{FF2B5EF4-FFF2-40B4-BE49-F238E27FC236}">
                  <a16:creationId xmlns:a16="http://schemas.microsoft.com/office/drawing/2014/main" id="{ACD80CE2-D89A-4F7F-AC68-17C0FC5EF878}"/>
                </a:ext>
              </a:extLst>
            </p:cNvPr>
            <p:cNvGrpSpPr/>
            <p:nvPr/>
          </p:nvGrpSpPr>
          <p:grpSpPr>
            <a:xfrm>
              <a:off x="5449375" y="3859897"/>
              <a:ext cx="577607" cy="699066"/>
              <a:chOff x="5015295" y="3775209"/>
              <a:chExt cx="428873" cy="519018"/>
            </a:xfrm>
          </p:grpSpPr>
          <p:sp>
            <p:nvSpPr>
              <p:cNvPr id="77" name="Google Shape;1649;p66">
                <a:extLst>
                  <a:ext uri="{FF2B5EF4-FFF2-40B4-BE49-F238E27FC236}">
                    <a16:creationId xmlns:a16="http://schemas.microsoft.com/office/drawing/2014/main" id="{219F648B-3889-4871-B711-67CDDB9634C0}"/>
                  </a:ext>
                </a:extLst>
              </p:cNvPr>
              <p:cNvSpPr/>
              <p:nvPr/>
            </p:nvSpPr>
            <p:spPr>
              <a:xfrm>
                <a:off x="5166085" y="3775750"/>
                <a:ext cx="63924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17514" extrusionOk="0">
                    <a:moveTo>
                      <a:pt x="3903" y="0"/>
                    </a:moveTo>
                    <a:cubicBezTo>
                      <a:pt x="3876" y="0"/>
                      <a:pt x="0" y="4721"/>
                      <a:pt x="0" y="9541"/>
                    </a:cubicBezTo>
                    <a:cubicBezTo>
                      <a:pt x="0" y="14378"/>
                      <a:pt x="1768" y="17513"/>
                      <a:pt x="3903" y="17513"/>
                    </a:cubicBezTo>
                    <a:lnTo>
                      <a:pt x="3903" y="1"/>
                    </a:lnTo>
                    <a:cubicBezTo>
                      <a:pt x="3903" y="1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650;p66">
                <a:extLst>
                  <a:ext uri="{FF2B5EF4-FFF2-40B4-BE49-F238E27FC236}">
                    <a16:creationId xmlns:a16="http://schemas.microsoft.com/office/drawing/2014/main" id="{7B75E5B0-24BE-48A4-9B6D-597A4A777C93}"/>
                  </a:ext>
                </a:extLst>
              </p:cNvPr>
              <p:cNvSpPr/>
              <p:nvPr/>
            </p:nvSpPr>
            <p:spPr>
              <a:xfrm>
                <a:off x="5229991" y="3775209"/>
                <a:ext cx="63400" cy="28683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7513" extrusionOk="0">
                    <a:moveTo>
                      <a:pt x="1" y="0"/>
                    </a:moveTo>
                    <a:lnTo>
                      <a:pt x="1" y="17513"/>
                    </a:lnTo>
                    <a:cubicBezTo>
                      <a:pt x="2102" y="17513"/>
                      <a:pt x="3870" y="14377"/>
                      <a:pt x="3870" y="9540"/>
                    </a:cubicBezTo>
                    <a:cubicBezTo>
                      <a:pt x="3870" y="473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651;p66">
                <a:extLst>
                  <a:ext uri="{FF2B5EF4-FFF2-40B4-BE49-F238E27FC236}">
                    <a16:creationId xmlns:a16="http://schemas.microsoft.com/office/drawing/2014/main" id="{116B9F30-1B01-4812-9101-E243A23D18BD}"/>
                  </a:ext>
                </a:extLst>
              </p:cNvPr>
              <p:cNvSpPr/>
              <p:nvPr/>
            </p:nvSpPr>
            <p:spPr>
              <a:xfrm>
                <a:off x="5216332" y="3863158"/>
                <a:ext cx="22783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377" extrusionOk="0">
                    <a:moveTo>
                      <a:pt x="13911" y="1"/>
                    </a:moveTo>
                    <a:lnTo>
                      <a:pt x="13911" y="1"/>
                    </a:lnTo>
                    <a:cubicBezTo>
                      <a:pt x="13910" y="1"/>
                      <a:pt x="7840" y="568"/>
                      <a:pt x="4404" y="4004"/>
                    </a:cubicBezTo>
                    <a:cubicBezTo>
                      <a:pt x="1002" y="7406"/>
                      <a:pt x="1" y="10842"/>
                      <a:pt x="1535" y="12376"/>
                    </a:cubicBezTo>
                    <a:lnTo>
                      <a:pt x="13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52;p66">
                <a:extLst>
                  <a:ext uri="{FF2B5EF4-FFF2-40B4-BE49-F238E27FC236}">
                    <a16:creationId xmlns:a16="http://schemas.microsoft.com/office/drawing/2014/main" id="{3E9AA022-887A-41A3-AD88-2063295A4742}"/>
                  </a:ext>
                </a:extLst>
              </p:cNvPr>
              <p:cNvSpPr/>
              <p:nvPr/>
            </p:nvSpPr>
            <p:spPr>
              <a:xfrm>
                <a:off x="5241472" y="3863158"/>
                <a:ext cx="202696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3062" extrusionOk="0">
                    <a:moveTo>
                      <a:pt x="12376" y="1"/>
                    </a:moveTo>
                    <a:lnTo>
                      <a:pt x="0" y="12376"/>
                    </a:lnTo>
                    <a:cubicBezTo>
                      <a:pt x="458" y="12834"/>
                      <a:pt x="1098" y="13062"/>
                      <a:pt x="1863" y="13062"/>
                    </a:cubicBezTo>
                    <a:cubicBezTo>
                      <a:pt x="3609" y="13062"/>
                      <a:pt x="6007" y="11873"/>
                      <a:pt x="8373" y="9508"/>
                    </a:cubicBezTo>
                    <a:cubicBezTo>
                      <a:pt x="11809" y="6072"/>
                      <a:pt x="12376" y="1"/>
                      <a:pt x="12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653;p66">
                <a:extLst>
                  <a:ext uri="{FF2B5EF4-FFF2-40B4-BE49-F238E27FC236}">
                    <a16:creationId xmlns:a16="http://schemas.microsoft.com/office/drawing/2014/main" id="{9D1C2CEB-DFF2-40BD-A4C8-DD7A73D06593}"/>
                  </a:ext>
                </a:extLst>
              </p:cNvPr>
              <p:cNvSpPr/>
              <p:nvPr/>
            </p:nvSpPr>
            <p:spPr>
              <a:xfrm>
                <a:off x="5015295" y="3863158"/>
                <a:ext cx="22837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2377" extrusionOk="0">
                    <a:moveTo>
                      <a:pt x="1" y="1"/>
                    </a:moveTo>
                    <a:lnTo>
                      <a:pt x="12376" y="12376"/>
                    </a:lnTo>
                    <a:cubicBezTo>
                      <a:pt x="13944" y="10842"/>
                      <a:pt x="12943" y="7406"/>
                      <a:pt x="9507" y="4004"/>
                    </a:cubicBezTo>
                    <a:cubicBezTo>
                      <a:pt x="6105" y="568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54;p66">
                <a:extLst>
                  <a:ext uri="{FF2B5EF4-FFF2-40B4-BE49-F238E27FC236}">
                    <a16:creationId xmlns:a16="http://schemas.microsoft.com/office/drawing/2014/main" id="{15ABEB39-C8D4-43C4-BEC4-0D2E4C583958}"/>
                  </a:ext>
                </a:extLst>
              </p:cNvPr>
              <p:cNvSpPr/>
              <p:nvPr/>
            </p:nvSpPr>
            <p:spPr>
              <a:xfrm>
                <a:off x="5015836" y="3863158"/>
                <a:ext cx="203253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3062" extrusionOk="0">
                    <a:moveTo>
                      <a:pt x="1" y="1"/>
                    </a:moveTo>
                    <a:cubicBezTo>
                      <a:pt x="1" y="1"/>
                      <a:pt x="601" y="6072"/>
                      <a:pt x="4004" y="9508"/>
                    </a:cubicBezTo>
                    <a:cubicBezTo>
                      <a:pt x="6393" y="11873"/>
                      <a:pt x="8798" y="13062"/>
                      <a:pt x="10546" y="13062"/>
                    </a:cubicBezTo>
                    <a:cubicBezTo>
                      <a:pt x="11312" y="13062"/>
                      <a:pt x="11952" y="12834"/>
                      <a:pt x="12410" y="1237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655;p66">
                <a:extLst>
                  <a:ext uri="{FF2B5EF4-FFF2-40B4-BE49-F238E27FC236}">
                    <a16:creationId xmlns:a16="http://schemas.microsoft.com/office/drawing/2014/main" id="{760E4C2B-C708-4BB6-80FC-545E249375F9}"/>
                  </a:ext>
                </a:extLst>
              </p:cNvPr>
              <p:cNvSpPr/>
              <p:nvPr/>
            </p:nvSpPr>
            <p:spPr>
              <a:xfrm>
                <a:off x="5229991" y="4045640"/>
                <a:ext cx="132778" cy="24749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5111" extrusionOk="0">
                    <a:moveTo>
                      <a:pt x="1" y="0"/>
                    </a:moveTo>
                    <a:lnTo>
                      <a:pt x="1" y="33"/>
                    </a:lnTo>
                    <a:lnTo>
                      <a:pt x="1" y="15111"/>
                    </a:lnTo>
                    <a:lnTo>
                      <a:pt x="7039" y="15111"/>
                    </a:lnTo>
                    <a:cubicBezTo>
                      <a:pt x="7606" y="15111"/>
                      <a:pt x="8107" y="14677"/>
                      <a:pt x="8107" y="14043"/>
                    </a:cubicBezTo>
                    <a:lnTo>
                      <a:pt x="8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56;p66">
                <a:extLst>
                  <a:ext uri="{FF2B5EF4-FFF2-40B4-BE49-F238E27FC236}">
                    <a16:creationId xmlns:a16="http://schemas.microsoft.com/office/drawing/2014/main" id="{A02F833D-8635-4CFC-B7A7-07DAB5E3EE52}"/>
                  </a:ext>
                </a:extLst>
              </p:cNvPr>
              <p:cNvSpPr/>
              <p:nvPr/>
            </p:nvSpPr>
            <p:spPr>
              <a:xfrm>
                <a:off x="5096693" y="4046180"/>
                <a:ext cx="133318" cy="248047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5145" extrusionOk="0">
                    <a:moveTo>
                      <a:pt x="1" y="0"/>
                    </a:moveTo>
                    <a:lnTo>
                      <a:pt x="1" y="14044"/>
                    </a:lnTo>
                    <a:cubicBezTo>
                      <a:pt x="1" y="14644"/>
                      <a:pt x="468" y="15145"/>
                      <a:pt x="1068" y="15145"/>
                    </a:cubicBezTo>
                    <a:lnTo>
                      <a:pt x="8140" y="15145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1657;p66">
              <a:extLst>
                <a:ext uri="{FF2B5EF4-FFF2-40B4-BE49-F238E27FC236}">
                  <a16:creationId xmlns:a16="http://schemas.microsoft.com/office/drawing/2014/main" id="{BAF3A050-5209-499C-8AB5-52DF3AF1D035}"/>
                </a:ext>
              </a:extLst>
            </p:cNvPr>
            <p:cNvSpPr/>
            <p:nvPr/>
          </p:nvSpPr>
          <p:spPr>
            <a:xfrm>
              <a:off x="4843391" y="3572936"/>
              <a:ext cx="98311" cy="26550"/>
            </a:xfrm>
            <a:custGeom>
              <a:avLst/>
              <a:gdLst/>
              <a:ahLst/>
              <a:cxnLst/>
              <a:rect l="l" t="t" r="r" b="b"/>
              <a:pathLst>
                <a:path w="6306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6305" y="1702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58;p66">
              <a:extLst>
                <a:ext uri="{FF2B5EF4-FFF2-40B4-BE49-F238E27FC236}">
                  <a16:creationId xmlns:a16="http://schemas.microsoft.com/office/drawing/2014/main" id="{47DD599B-6460-4CA9-B2FD-8A0467D4F9C4}"/>
                </a:ext>
              </a:extLst>
            </p:cNvPr>
            <p:cNvSpPr/>
            <p:nvPr/>
          </p:nvSpPr>
          <p:spPr>
            <a:xfrm>
              <a:off x="4745619" y="3572936"/>
              <a:ext cx="97780" cy="26550"/>
            </a:xfrm>
            <a:custGeom>
              <a:avLst/>
              <a:gdLst/>
              <a:ahLst/>
              <a:cxnLst/>
              <a:rect l="l" t="t" r="r" b="b"/>
              <a:pathLst>
                <a:path w="6272" h="1703" extrusionOk="0">
                  <a:moveTo>
                    <a:pt x="0" y="1"/>
                  </a:moveTo>
                  <a:lnTo>
                    <a:pt x="0" y="1702"/>
                  </a:lnTo>
                  <a:lnTo>
                    <a:pt x="6272" y="1702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448;p36">
            <a:extLst>
              <a:ext uri="{FF2B5EF4-FFF2-40B4-BE49-F238E27FC236}">
                <a16:creationId xmlns:a16="http://schemas.microsoft.com/office/drawing/2014/main" id="{DF4D62CD-B243-403E-A865-9B5DC580EF79}"/>
              </a:ext>
            </a:extLst>
          </p:cNvPr>
          <p:cNvSpPr txBox="1"/>
          <p:nvPr/>
        </p:nvSpPr>
        <p:spPr>
          <a:xfrm rot="10800000">
            <a:off x="-173898" y="1260432"/>
            <a:ext cx="882678" cy="71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4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dari </a:t>
            </a:r>
            <a:r>
              <a:rPr lang="en" dirty="0">
                <a:solidFill>
                  <a:schemeClr val="lt2"/>
                </a:solidFill>
              </a:rPr>
              <a:t>Project ini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774135" y="1174703"/>
            <a:ext cx="7541811" cy="206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Tujuan dibuatnya program ini tentu saja memiliki keuntungan bagi kedua belah pihak, yaitu: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050" dirty="0"/>
              <a:t>Meningkatkan Efisiensi : Mengotomatiskan proses pemesanan dan pengembalian mobil untuk mengurangi pekerjaan manual. Selain itu juga dapat mempersingkat waktu, dengan memberikan pengalaman penyewaan yang lebih baik dengan proses yang cepat dan efisien.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050" dirty="0"/>
              <a:t>Akurasi dan Keamanan Data : Memastikan keakuratan data pelanggan, informasi mobil, dan detail transaksi untuk menghindari kesalahan. Selain itu juga melindungi informasi pelanggan dan transaksi dari akses tidak sah untuk mennjaga kepercayaan pelanggan.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050" dirty="0"/>
              <a:t>Manajemen Stok Mobil : Memantau ketersediaan mobil agar pelanggan dapat memilih dari opsi yang ada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1" name="Google Shape;1458;p66">
            <a:extLst>
              <a:ext uri="{FF2B5EF4-FFF2-40B4-BE49-F238E27FC236}">
                <a16:creationId xmlns:a16="http://schemas.microsoft.com/office/drawing/2014/main" id="{597B9A2B-1F66-4C64-B1FA-7398FB970596}"/>
              </a:ext>
            </a:extLst>
          </p:cNvPr>
          <p:cNvGrpSpPr/>
          <p:nvPr/>
        </p:nvGrpSpPr>
        <p:grpSpPr>
          <a:xfrm>
            <a:off x="5213385" y="2777541"/>
            <a:ext cx="4142680" cy="2332917"/>
            <a:chOff x="1926149" y="2333240"/>
            <a:chExt cx="4893522" cy="2561094"/>
          </a:xfrm>
        </p:grpSpPr>
        <p:sp>
          <p:nvSpPr>
            <p:cNvPr id="22" name="Google Shape;1459;p66">
              <a:extLst>
                <a:ext uri="{FF2B5EF4-FFF2-40B4-BE49-F238E27FC236}">
                  <a16:creationId xmlns:a16="http://schemas.microsoft.com/office/drawing/2014/main" id="{49BA8D29-306D-4954-8371-FEBB378ADB99}"/>
                </a:ext>
              </a:extLst>
            </p:cNvPr>
            <p:cNvSpPr/>
            <p:nvPr/>
          </p:nvSpPr>
          <p:spPr>
            <a:xfrm>
              <a:off x="3280064" y="3533682"/>
              <a:ext cx="445178" cy="88597"/>
            </a:xfrm>
            <a:custGeom>
              <a:avLst/>
              <a:gdLst/>
              <a:ahLst/>
              <a:cxnLst/>
              <a:rect l="l" t="t" r="r" b="b"/>
              <a:pathLst>
                <a:path w="13411" h="2669" extrusionOk="0">
                  <a:moveTo>
                    <a:pt x="1335" y="0"/>
                  </a:moveTo>
                  <a:cubicBezTo>
                    <a:pt x="568" y="0"/>
                    <a:pt x="0" y="601"/>
                    <a:pt x="0" y="1335"/>
                  </a:cubicBezTo>
                  <a:cubicBezTo>
                    <a:pt x="0" y="2102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10" y="2068"/>
                    <a:pt x="13410" y="1335"/>
                  </a:cubicBezTo>
                  <a:cubicBezTo>
                    <a:pt x="13410" y="601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0;p66">
              <a:extLst>
                <a:ext uri="{FF2B5EF4-FFF2-40B4-BE49-F238E27FC236}">
                  <a16:creationId xmlns:a16="http://schemas.microsoft.com/office/drawing/2014/main" id="{153214D1-462B-462F-871F-12C8F3A7F4E4}"/>
                </a:ext>
              </a:extLst>
            </p:cNvPr>
            <p:cNvSpPr/>
            <p:nvPr/>
          </p:nvSpPr>
          <p:spPr>
            <a:xfrm>
              <a:off x="3193692" y="3107379"/>
              <a:ext cx="486141" cy="227054"/>
            </a:xfrm>
            <a:custGeom>
              <a:avLst/>
              <a:gdLst/>
              <a:ahLst/>
              <a:cxnLst/>
              <a:rect l="l" t="t" r="r" b="b"/>
              <a:pathLst>
                <a:path w="14645" h="6840" extrusionOk="0">
                  <a:moveTo>
                    <a:pt x="2569" y="1"/>
                  </a:moveTo>
                  <a:cubicBezTo>
                    <a:pt x="1802" y="1"/>
                    <a:pt x="1235" y="601"/>
                    <a:pt x="1235" y="1335"/>
                  </a:cubicBezTo>
                  <a:cubicBezTo>
                    <a:pt x="1235" y="2102"/>
                    <a:pt x="1802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7" y="3003"/>
                    <a:pt x="4137" y="3437"/>
                  </a:cubicBezTo>
                  <a:cubicBezTo>
                    <a:pt x="4137" y="3837"/>
                    <a:pt x="3803" y="4170"/>
                    <a:pt x="3403" y="4170"/>
                  </a:cubicBezTo>
                  <a:lnTo>
                    <a:pt x="1335" y="4170"/>
                  </a:lnTo>
                  <a:cubicBezTo>
                    <a:pt x="601" y="4170"/>
                    <a:pt x="1" y="4771"/>
                    <a:pt x="1" y="5505"/>
                  </a:cubicBezTo>
                  <a:cubicBezTo>
                    <a:pt x="1" y="6272"/>
                    <a:pt x="601" y="6839"/>
                    <a:pt x="1335" y="6839"/>
                  </a:cubicBezTo>
                  <a:lnTo>
                    <a:pt x="12109" y="6839"/>
                  </a:lnTo>
                  <a:cubicBezTo>
                    <a:pt x="12843" y="6839"/>
                    <a:pt x="13444" y="6272"/>
                    <a:pt x="13444" y="5505"/>
                  </a:cubicBezTo>
                  <a:cubicBezTo>
                    <a:pt x="13444" y="4771"/>
                    <a:pt x="12843" y="4170"/>
                    <a:pt x="12109" y="4170"/>
                  </a:cubicBezTo>
                  <a:lnTo>
                    <a:pt x="10842" y="4170"/>
                  </a:lnTo>
                  <a:cubicBezTo>
                    <a:pt x="10441" y="4170"/>
                    <a:pt x="10108" y="3837"/>
                    <a:pt x="10108" y="3437"/>
                  </a:cubicBezTo>
                  <a:cubicBezTo>
                    <a:pt x="10108" y="3003"/>
                    <a:pt x="10441" y="2669"/>
                    <a:pt x="10842" y="2669"/>
                  </a:cubicBezTo>
                  <a:lnTo>
                    <a:pt x="13310" y="2669"/>
                  </a:lnTo>
                  <a:cubicBezTo>
                    <a:pt x="13347" y="2673"/>
                    <a:pt x="13384" y="2674"/>
                    <a:pt x="13420" y="2674"/>
                  </a:cubicBezTo>
                  <a:cubicBezTo>
                    <a:pt x="14131" y="2674"/>
                    <a:pt x="14644" y="2065"/>
                    <a:pt x="14644" y="1335"/>
                  </a:cubicBezTo>
                  <a:cubicBezTo>
                    <a:pt x="14644" y="601"/>
                    <a:pt x="14077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461;p66">
              <a:extLst>
                <a:ext uri="{FF2B5EF4-FFF2-40B4-BE49-F238E27FC236}">
                  <a16:creationId xmlns:a16="http://schemas.microsoft.com/office/drawing/2014/main" id="{99499C39-C2A8-4ECB-96A1-56F39C9ACD81}"/>
                </a:ext>
              </a:extLst>
            </p:cNvPr>
            <p:cNvGrpSpPr/>
            <p:nvPr/>
          </p:nvGrpSpPr>
          <p:grpSpPr>
            <a:xfrm>
              <a:off x="5477428" y="2704166"/>
              <a:ext cx="196608" cy="202633"/>
              <a:chOff x="5336528" y="2787463"/>
              <a:chExt cx="53015" cy="54653"/>
            </a:xfrm>
          </p:grpSpPr>
          <p:sp>
            <p:nvSpPr>
              <p:cNvPr id="218" name="Google Shape;1462;p66">
                <a:extLst>
                  <a:ext uri="{FF2B5EF4-FFF2-40B4-BE49-F238E27FC236}">
                    <a16:creationId xmlns:a16="http://schemas.microsoft.com/office/drawing/2014/main" id="{5013FE86-3513-4C59-B38C-0B3A35B8B10A}"/>
                  </a:ext>
                </a:extLst>
              </p:cNvPr>
              <p:cNvSpPr/>
              <p:nvPr/>
            </p:nvSpPr>
            <p:spPr>
              <a:xfrm>
                <a:off x="5336528" y="2787463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1602" y="0"/>
                    </a:moveTo>
                    <a:cubicBezTo>
                      <a:pt x="1602" y="901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463;p66">
                <a:extLst>
                  <a:ext uri="{FF2B5EF4-FFF2-40B4-BE49-F238E27FC236}">
                    <a16:creationId xmlns:a16="http://schemas.microsoft.com/office/drawing/2014/main" id="{11FEAD92-2525-4BAA-BE80-5E4C4C370FDF}"/>
                  </a:ext>
                </a:extLst>
              </p:cNvPr>
              <p:cNvSpPr/>
              <p:nvPr/>
            </p:nvSpPr>
            <p:spPr>
              <a:xfrm>
                <a:off x="5362749" y="2787463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" y="0"/>
                    </a:moveTo>
                    <a:cubicBezTo>
                      <a:pt x="1" y="901"/>
                      <a:pt x="768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464;p66">
                <a:extLst>
                  <a:ext uri="{FF2B5EF4-FFF2-40B4-BE49-F238E27FC236}">
                    <a16:creationId xmlns:a16="http://schemas.microsoft.com/office/drawing/2014/main" id="{864D47FE-788F-4C1A-89B8-DDD49AF3E49D}"/>
                  </a:ext>
                </a:extLst>
              </p:cNvPr>
              <p:cNvSpPr/>
              <p:nvPr/>
            </p:nvSpPr>
            <p:spPr>
              <a:xfrm>
                <a:off x="5336528" y="2815322"/>
                <a:ext cx="2623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6" fill="none" extrusionOk="0">
                    <a:moveTo>
                      <a:pt x="1602" y="1635"/>
                    </a:moveTo>
                    <a:cubicBezTo>
                      <a:pt x="1602" y="735"/>
                      <a:pt x="868" y="1"/>
                      <a:pt x="1" y="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465;p66">
                <a:extLst>
                  <a:ext uri="{FF2B5EF4-FFF2-40B4-BE49-F238E27FC236}">
                    <a16:creationId xmlns:a16="http://schemas.microsoft.com/office/drawing/2014/main" id="{D2A8ED6F-247F-4DBA-A49C-A5D8E1E29047}"/>
                  </a:ext>
                </a:extLst>
              </p:cNvPr>
              <p:cNvSpPr/>
              <p:nvPr/>
            </p:nvSpPr>
            <p:spPr>
              <a:xfrm>
                <a:off x="5362749" y="2815322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" y="1635"/>
                    </a:moveTo>
                    <a:cubicBezTo>
                      <a:pt x="1" y="735"/>
                      <a:pt x="768" y="1"/>
                      <a:pt x="1635" y="1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466;p66">
              <a:extLst>
                <a:ext uri="{FF2B5EF4-FFF2-40B4-BE49-F238E27FC236}">
                  <a16:creationId xmlns:a16="http://schemas.microsoft.com/office/drawing/2014/main" id="{5F8FB976-F355-40E3-B714-4392A1EE88DB}"/>
                </a:ext>
              </a:extLst>
            </p:cNvPr>
            <p:cNvGrpSpPr/>
            <p:nvPr/>
          </p:nvGrpSpPr>
          <p:grpSpPr>
            <a:xfrm>
              <a:off x="3429710" y="3803737"/>
              <a:ext cx="196609" cy="196604"/>
              <a:chOff x="3456117" y="3327227"/>
              <a:chExt cx="53556" cy="53556"/>
            </a:xfrm>
          </p:grpSpPr>
          <p:sp>
            <p:nvSpPr>
              <p:cNvPr id="214" name="Google Shape;1467;p66">
                <a:extLst>
                  <a:ext uri="{FF2B5EF4-FFF2-40B4-BE49-F238E27FC236}">
                    <a16:creationId xmlns:a16="http://schemas.microsoft.com/office/drawing/2014/main" id="{DA4974FE-CE38-4E11-AECA-9DC252BFC7F7}"/>
                  </a:ext>
                </a:extLst>
              </p:cNvPr>
              <p:cNvSpPr/>
              <p:nvPr/>
            </p:nvSpPr>
            <p:spPr>
              <a:xfrm>
                <a:off x="3456117" y="3327227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0"/>
                    </a:moveTo>
                    <a:cubicBezTo>
                      <a:pt x="1635" y="901"/>
                      <a:pt x="901" y="1601"/>
                      <a:pt x="0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468;p66">
                <a:extLst>
                  <a:ext uri="{FF2B5EF4-FFF2-40B4-BE49-F238E27FC236}">
                    <a16:creationId xmlns:a16="http://schemas.microsoft.com/office/drawing/2014/main" id="{5450FE2B-A36B-4934-815B-EC0C6E61426F}"/>
                  </a:ext>
                </a:extLst>
              </p:cNvPr>
              <p:cNvSpPr/>
              <p:nvPr/>
            </p:nvSpPr>
            <p:spPr>
              <a:xfrm>
                <a:off x="3482878" y="3327227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0"/>
                    </a:moveTo>
                    <a:cubicBezTo>
                      <a:pt x="1" y="901"/>
                      <a:pt x="768" y="1601"/>
                      <a:pt x="1635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469;p66">
                <a:extLst>
                  <a:ext uri="{FF2B5EF4-FFF2-40B4-BE49-F238E27FC236}">
                    <a16:creationId xmlns:a16="http://schemas.microsoft.com/office/drawing/2014/main" id="{98F8FB1D-0220-4F9E-A9C8-0592F3245EE1}"/>
                  </a:ext>
                </a:extLst>
              </p:cNvPr>
              <p:cNvSpPr/>
              <p:nvPr/>
            </p:nvSpPr>
            <p:spPr>
              <a:xfrm>
                <a:off x="3456117" y="3354545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1601"/>
                    </a:moveTo>
                    <a:cubicBezTo>
                      <a:pt x="1635" y="701"/>
                      <a:pt x="901" y="0"/>
                      <a:pt x="0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470;p66">
                <a:extLst>
                  <a:ext uri="{FF2B5EF4-FFF2-40B4-BE49-F238E27FC236}">
                    <a16:creationId xmlns:a16="http://schemas.microsoft.com/office/drawing/2014/main" id="{F27AB74A-E2F4-43D4-A7E2-E29EA54861B1}"/>
                  </a:ext>
                </a:extLst>
              </p:cNvPr>
              <p:cNvSpPr/>
              <p:nvPr/>
            </p:nvSpPr>
            <p:spPr>
              <a:xfrm>
                <a:off x="3482878" y="3354545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1601"/>
                    </a:moveTo>
                    <a:cubicBezTo>
                      <a:pt x="1" y="701"/>
                      <a:pt x="768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471;p66">
              <a:extLst>
                <a:ext uri="{FF2B5EF4-FFF2-40B4-BE49-F238E27FC236}">
                  <a16:creationId xmlns:a16="http://schemas.microsoft.com/office/drawing/2014/main" id="{236AD165-7509-4F63-9B18-E64DEA535C77}"/>
                </a:ext>
              </a:extLst>
            </p:cNvPr>
            <p:cNvGrpSpPr/>
            <p:nvPr/>
          </p:nvGrpSpPr>
          <p:grpSpPr>
            <a:xfrm>
              <a:off x="5854498" y="3032085"/>
              <a:ext cx="196608" cy="202633"/>
              <a:chOff x="4947000" y="2769972"/>
              <a:chExt cx="53015" cy="54653"/>
            </a:xfrm>
          </p:grpSpPr>
          <p:sp>
            <p:nvSpPr>
              <p:cNvPr id="210" name="Google Shape;1472;p66">
                <a:extLst>
                  <a:ext uri="{FF2B5EF4-FFF2-40B4-BE49-F238E27FC236}">
                    <a16:creationId xmlns:a16="http://schemas.microsoft.com/office/drawing/2014/main" id="{8076EF2C-A378-4048-A77B-E32088E1E0F1}"/>
                  </a:ext>
                </a:extLst>
              </p:cNvPr>
              <p:cNvSpPr/>
              <p:nvPr/>
            </p:nvSpPr>
            <p:spPr>
              <a:xfrm>
                <a:off x="4947000" y="2769972"/>
                <a:ext cx="26795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3" fill="none" extrusionOk="0">
                    <a:moveTo>
                      <a:pt x="1635" y="1"/>
                    </a:moveTo>
                    <a:cubicBezTo>
                      <a:pt x="1635" y="902"/>
                      <a:pt x="868" y="1602"/>
                      <a:pt x="1" y="1602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473;p66">
                <a:extLst>
                  <a:ext uri="{FF2B5EF4-FFF2-40B4-BE49-F238E27FC236}">
                    <a16:creationId xmlns:a16="http://schemas.microsoft.com/office/drawing/2014/main" id="{3054F50A-D6A2-4412-A306-1BF3E584F9CC}"/>
                  </a:ext>
                </a:extLst>
              </p:cNvPr>
              <p:cNvSpPr/>
              <p:nvPr/>
            </p:nvSpPr>
            <p:spPr>
              <a:xfrm>
                <a:off x="4973778" y="2769972"/>
                <a:ext cx="26238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3" fill="none" extrusionOk="0">
                    <a:moveTo>
                      <a:pt x="0" y="1"/>
                    </a:moveTo>
                    <a:cubicBezTo>
                      <a:pt x="0" y="902"/>
                      <a:pt x="734" y="1602"/>
                      <a:pt x="1602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474;p66">
                <a:extLst>
                  <a:ext uri="{FF2B5EF4-FFF2-40B4-BE49-F238E27FC236}">
                    <a16:creationId xmlns:a16="http://schemas.microsoft.com/office/drawing/2014/main" id="{E185E3D4-8B19-4D37-9559-60BED02F85C6}"/>
                  </a:ext>
                </a:extLst>
              </p:cNvPr>
              <p:cNvSpPr/>
              <p:nvPr/>
            </p:nvSpPr>
            <p:spPr>
              <a:xfrm>
                <a:off x="4947000" y="2797847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475;p66">
                <a:extLst>
                  <a:ext uri="{FF2B5EF4-FFF2-40B4-BE49-F238E27FC236}">
                    <a16:creationId xmlns:a16="http://schemas.microsoft.com/office/drawing/2014/main" id="{7B107D54-248F-48A6-95B6-A26159A00029}"/>
                  </a:ext>
                </a:extLst>
              </p:cNvPr>
              <p:cNvSpPr/>
              <p:nvPr/>
            </p:nvSpPr>
            <p:spPr>
              <a:xfrm>
                <a:off x="4973778" y="2797847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02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476;p66">
              <a:extLst>
                <a:ext uri="{FF2B5EF4-FFF2-40B4-BE49-F238E27FC236}">
                  <a16:creationId xmlns:a16="http://schemas.microsoft.com/office/drawing/2014/main" id="{98A40F11-1818-4E35-871C-BBAE341A9A64}"/>
                </a:ext>
              </a:extLst>
            </p:cNvPr>
            <p:cNvGrpSpPr/>
            <p:nvPr/>
          </p:nvGrpSpPr>
          <p:grpSpPr>
            <a:xfrm>
              <a:off x="2669854" y="3296305"/>
              <a:ext cx="143036" cy="144473"/>
              <a:chOff x="3323899" y="3081380"/>
              <a:chExt cx="53015" cy="53556"/>
            </a:xfrm>
          </p:grpSpPr>
          <p:sp>
            <p:nvSpPr>
              <p:cNvPr id="206" name="Google Shape;1477;p66">
                <a:extLst>
                  <a:ext uri="{FF2B5EF4-FFF2-40B4-BE49-F238E27FC236}">
                    <a16:creationId xmlns:a16="http://schemas.microsoft.com/office/drawing/2014/main" id="{2CE71D77-618F-4D9B-9376-81255B736B27}"/>
                  </a:ext>
                </a:extLst>
              </p:cNvPr>
              <p:cNvSpPr/>
              <p:nvPr/>
            </p:nvSpPr>
            <p:spPr>
              <a:xfrm>
                <a:off x="3323899" y="3081380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"/>
                    </a:moveTo>
                    <a:cubicBezTo>
                      <a:pt x="1635" y="901"/>
                      <a:pt x="868" y="1602"/>
                      <a:pt x="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478;p66">
                <a:extLst>
                  <a:ext uri="{FF2B5EF4-FFF2-40B4-BE49-F238E27FC236}">
                    <a16:creationId xmlns:a16="http://schemas.microsoft.com/office/drawing/2014/main" id="{E961921D-9817-4B82-9F89-17F186440805}"/>
                  </a:ext>
                </a:extLst>
              </p:cNvPr>
              <p:cNvSpPr/>
              <p:nvPr/>
            </p:nvSpPr>
            <p:spPr>
              <a:xfrm>
                <a:off x="3350677" y="3081380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"/>
                    </a:moveTo>
                    <a:cubicBezTo>
                      <a:pt x="0" y="901"/>
                      <a:pt x="734" y="1602"/>
                      <a:pt x="160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479;p66">
                <a:extLst>
                  <a:ext uri="{FF2B5EF4-FFF2-40B4-BE49-F238E27FC236}">
                    <a16:creationId xmlns:a16="http://schemas.microsoft.com/office/drawing/2014/main" id="{D9D3709F-D19D-4F21-A06E-68E76472525D}"/>
                  </a:ext>
                </a:extLst>
              </p:cNvPr>
              <p:cNvSpPr/>
              <p:nvPr/>
            </p:nvSpPr>
            <p:spPr>
              <a:xfrm>
                <a:off x="3323899" y="3108698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602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480;p66">
                <a:extLst>
                  <a:ext uri="{FF2B5EF4-FFF2-40B4-BE49-F238E27FC236}">
                    <a16:creationId xmlns:a16="http://schemas.microsoft.com/office/drawing/2014/main" id="{6E3302B0-2A9C-40AD-A50F-0C080C81BFC3}"/>
                  </a:ext>
                </a:extLst>
              </p:cNvPr>
              <p:cNvSpPr/>
              <p:nvPr/>
            </p:nvSpPr>
            <p:spPr>
              <a:xfrm>
                <a:off x="3350677" y="3108698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602"/>
                    </a:moveTo>
                    <a:cubicBezTo>
                      <a:pt x="0" y="701"/>
                      <a:pt x="734" y="0"/>
                      <a:pt x="160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481;p66">
              <a:extLst>
                <a:ext uri="{FF2B5EF4-FFF2-40B4-BE49-F238E27FC236}">
                  <a16:creationId xmlns:a16="http://schemas.microsoft.com/office/drawing/2014/main" id="{1815CE01-289A-441D-824E-24D8ADE7DE6C}"/>
                </a:ext>
              </a:extLst>
            </p:cNvPr>
            <p:cNvGrpSpPr/>
            <p:nvPr/>
          </p:nvGrpSpPr>
          <p:grpSpPr>
            <a:xfrm>
              <a:off x="4107177" y="2859000"/>
              <a:ext cx="143032" cy="146039"/>
              <a:chOff x="3840716" y="2890709"/>
              <a:chExt cx="53556" cy="54653"/>
            </a:xfrm>
          </p:grpSpPr>
          <p:sp>
            <p:nvSpPr>
              <p:cNvPr id="202" name="Google Shape;1482;p66">
                <a:extLst>
                  <a:ext uri="{FF2B5EF4-FFF2-40B4-BE49-F238E27FC236}">
                    <a16:creationId xmlns:a16="http://schemas.microsoft.com/office/drawing/2014/main" id="{E07F8C05-DEC2-43F4-8A72-4A2EEC91D167}"/>
                  </a:ext>
                </a:extLst>
              </p:cNvPr>
              <p:cNvSpPr/>
              <p:nvPr/>
            </p:nvSpPr>
            <p:spPr>
              <a:xfrm>
                <a:off x="3840716" y="2890709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635" y="1"/>
                    </a:moveTo>
                    <a:cubicBezTo>
                      <a:pt x="1635" y="902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483;p66">
                <a:extLst>
                  <a:ext uri="{FF2B5EF4-FFF2-40B4-BE49-F238E27FC236}">
                    <a16:creationId xmlns:a16="http://schemas.microsoft.com/office/drawing/2014/main" id="{3E6CC94B-64DF-41E9-890A-E496186AF86C}"/>
                  </a:ext>
                </a:extLst>
              </p:cNvPr>
              <p:cNvSpPr/>
              <p:nvPr/>
            </p:nvSpPr>
            <p:spPr>
              <a:xfrm>
                <a:off x="3867493" y="2890709"/>
                <a:ext cx="2677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fill="none" extrusionOk="0">
                    <a:moveTo>
                      <a:pt x="0" y="1"/>
                    </a:moveTo>
                    <a:cubicBezTo>
                      <a:pt x="0" y="902"/>
                      <a:pt x="734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484;p66">
                <a:extLst>
                  <a:ext uri="{FF2B5EF4-FFF2-40B4-BE49-F238E27FC236}">
                    <a16:creationId xmlns:a16="http://schemas.microsoft.com/office/drawing/2014/main" id="{661E7DED-480A-4593-8660-96A5A9ED528B}"/>
                  </a:ext>
                </a:extLst>
              </p:cNvPr>
              <p:cNvSpPr/>
              <p:nvPr/>
            </p:nvSpPr>
            <p:spPr>
              <a:xfrm>
                <a:off x="3840716" y="2918584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485;p66">
                <a:extLst>
                  <a:ext uri="{FF2B5EF4-FFF2-40B4-BE49-F238E27FC236}">
                    <a16:creationId xmlns:a16="http://schemas.microsoft.com/office/drawing/2014/main" id="{24D8A4C7-A529-458E-87C8-D99F86330CEE}"/>
                  </a:ext>
                </a:extLst>
              </p:cNvPr>
              <p:cNvSpPr/>
              <p:nvPr/>
            </p:nvSpPr>
            <p:spPr>
              <a:xfrm>
                <a:off x="3867493" y="2918584"/>
                <a:ext cx="2677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486;p66">
              <a:extLst>
                <a:ext uri="{FF2B5EF4-FFF2-40B4-BE49-F238E27FC236}">
                  <a16:creationId xmlns:a16="http://schemas.microsoft.com/office/drawing/2014/main" id="{5D709B7F-409E-4D68-BDA2-4699996D4EC5}"/>
                </a:ext>
              </a:extLst>
            </p:cNvPr>
            <p:cNvSpPr/>
            <p:nvPr/>
          </p:nvSpPr>
          <p:spPr>
            <a:xfrm>
              <a:off x="2643020" y="4313828"/>
              <a:ext cx="3677232" cy="514930"/>
            </a:xfrm>
            <a:custGeom>
              <a:avLst/>
              <a:gdLst/>
              <a:ahLst/>
              <a:cxnLst/>
              <a:rect l="l" t="t" r="r" b="b"/>
              <a:pathLst>
                <a:path w="141269" h="28755" extrusionOk="0">
                  <a:moveTo>
                    <a:pt x="13811" y="1"/>
                  </a:moveTo>
                  <a:cubicBezTo>
                    <a:pt x="12043" y="1"/>
                    <a:pt x="10675" y="1402"/>
                    <a:pt x="10675" y="3103"/>
                  </a:cubicBezTo>
                  <a:cubicBezTo>
                    <a:pt x="10675" y="4871"/>
                    <a:pt x="12110" y="6239"/>
                    <a:pt x="13811" y="6239"/>
                  </a:cubicBezTo>
                  <a:lnTo>
                    <a:pt x="17046" y="6239"/>
                  </a:lnTo>
                  <a:cubicBezTo>
                    <a:pt x="18447" y="6239"/>
                    <a:pt x="19548" y="7373"/>
                    <a:pt x="19548" y="8741"/>
                  </a:cubicBezTo>
                  <a:cubicBezTo>
                    <a:pt x="19548" y="10108"/>
                    <a:pt x="18447" y="11242"/>
                    <a:pt x="17046" y="11242"/>
                  </a:cubicBezTo>
                  <a:lnTo>
                    <a:pt x="3137" y="11242"/>
                  </a:lnTo>
                  <a:cubicBezTo>
                    <a:pt x="1369" y="11242"/>
                    <a:pt x="1" y="12677"/>
                    <a:pt x="1" y="14378"/>
                  </a:cubicBezTo>
                  <a:cubicBezTo>
                    <a:pt x="1" y="16112"/>
                    <a:pt x="1435" y="17513"/>
                    <a:pt x="3137" y="17513"/>
                  </a:cubicBezTo>
                  <a:lnTo>
                    <a:pt x="26520" y="17513"/>
                  </a:lnTo>
                  <a:cubicBezTo>
                    <a:pt x="27888" y="17513"/>
                    <a:pt x="29022" y="18614"/>
                    <a:pt x="29022" y="20015"/>
                  </a:cubicBezTo>
                  <a:cubicBezTo>
                    <a:pt x="29022" y="21383"/>
                    <a:pt x="27888" y="22517"/>
                    <a:pt x="26520" y="22517"/>
                  </a:cubicBezTo>
                  <a:lnTo>
                    <a:pt x="11609" y="22517"/>
                  </a:lnTo>
                  <a:cubicBezTo>
                    <a:pt x="9841" y="22517"/>
                    <a:pt x="8474" y="23918"/>
                    <a:pt x="8474" y="25619"/>
                  </a:cubicBezTo>
                  <a:cubicBezTo>
                    <a:pt x="8474" y="27387"/>
                    <a:pt x="9875" y="28755"/>
                    <a:pt x="11609" y="28755"/>
                  </a:cubicBezTo>
                  <a:lnTo>
                    <a:pt x="138133" y="28755"/>
                  </a:lnTo>
                  <a:cubicBezTo>
                    <a:pt x="139901" y="28755"/>
                    <a:pt x="141268" y="27354"/>
                    <a:pt x="141268" y="25619"/>
                  </a:cubicBezTo>
                  <a:cubicBezTo>
                    <a:pt x="141268" y="23885"/>
                    <a:pt x="139867" y="22517"/>
                    <a:pt x="138133" y="22517"/>
                  </a:cubicBezTo>
                  <a:lnTo>
                    <a:pt x="129260" y="22517"/>
                  </a:lnTo>
                  <a:cubicBezTo>
                    <a:pt x="127859" y="22517"/>
                    <a:pt x="126758" y="21383"/>
                    <a:pt x="126758" y="20015"/>
                  </a:cubicBezTo>
                  <a:cubicBezTo>
                    <a:pt x="126758" y="18614"/>
                    <a:pt x="127892" y="17513"/>
                    <a:pt x="129260" y="17513"/>
                  </a:cubicBezTo>
                  <a:lnTo>
                    <a:pt x="131495" y="17513"/>
                  </a:lnTo>
                  <a:cubicBezTo>
                    <a:pt x="133263" y="17513"/>
                    <a:pt x="134630" y="16079"/>
                    <a:pt x="134630" y="14378"/>
                  </a:cubicBezTo>
                  <a:cubicBezTo>
                    <a:pt x="134630" y="12610"/>
                    <a:pt x="133229" y="11242"/>
                    <a:pt x="131495" y="11242"/>
                  </a:cubicBezTo>
                  <a:lnTo>
                    <a:pt x="121254" y="11242"/>
                  </a:lnTo>
                  <a:cubicBezTo>
                    <a:pt x="119887" y="11242"/>
                    <a:pt x="118752" y="10108"/>
                    <a:pt x="118752" y="8741"/>
                  </a:cubicBezTo>
                  <a:cubicBezTo>
                    <a:pt x="118752" y="7373"/>
                    <a:pt x="119887" y="6239"/>
                    <a:pt x="121254" y="6239"/>
                  </a:cubicBezTo>
                  <a:lnTo>
                    <a:pt x="123623" y="6239"/>
                  </a:lnTo>
                  <a:cubicBezTo>
                    <a:pt x="125390" y="6239"/>
                    <a:pt x="126758" y="4838"/>
                    <a:pt x="126758" y="3103"/>
                  </a:cubicBezTo>
                  <a:cubicBezTo>
                    <a:pt x="126758" y="1369"/>
                    <a:pt x="125324" y="1"/>
                    <a:pt x="123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1487;p66">
              <a:extLst>
                <a:ext uri="{FF2B5EF4-FFF2-40B4-BE49-F238E27FC236}">
                  <a16:creationId xmlns:a16="http://schemas.microsoft.com/office/drawing/2014/main" id="{409ED515-A4CC-4B54-9195-C017568A2149}"/>
                </a:ext>
              </a:extLst>
            </p:cNvPr>
            <p:cNvGrpSpPr/>
            <p:nvPr/>
          </p:nvGrpSpPr>
          <p:grpSpPr>
            <a:xfrm>
              <a:off x="3736534" y="4487543"/>
              <a:ext cx="722734" cy="246117"/>
              <a:chOff x="3681737" y="4231921"/>
              <a:chExt cx="661057" cy="225114"/>
            </a:xfrm>
          </p:grpSpPr>
          <p:sp>
            <p:nvSpPr>
              <p:cNvPr id="192" name="Google Shape;1488;p66">
                <a:extLst>
                  <a:ext uri="{FF2B5EF4-FFF2-40B4-BE49-F238E27FC236}">
                    <a16:creationId xmlns:a16="http://schemas.microsoft.com/office/drawing/2014/main" id="{74F34BFB-CD52-4D70-BB80-E57EA1A2FECE}"/>
                  </a:ext>
                </a:extLst>
              </p:cNvPr>
              <p:cNvSpPr/>
              <p:nvPr/>
            </p:nvSpPr>
            <p:spPr>
              <a:xfrm>
                <a:off x="3681737" y="4231921"/>
                <a:ext cx="243691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3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89;p66">
                <a:extLst>
                  <a:ext uri="{FF2B5EF4-FFF2-40B4-BE49-F238E27FC236}">
                    <a16:creationId xmlns:a16="http://schemas.microsoft.com/office/drawing/2014/main" id="{60B1E924-1199-4C57-9252-0EBBF48EE2CD}"/>
                  </a:ext>
                </a:extLst>
              </p:cNvPr>
              <p:cNvSpPr/>
              <p:nvPr/>
            </p:nvSpPr>
            <p:spPr>
              <a:xfrm>
                <a:off x="3966923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90;p66">
                <a:extLst>
                  <a:ext uri="{FF2B5EF4-FFF2-40B4-BE49-F238E27FC236}">
                    <a16:creationId xmlns:a16="http://schemas.microsoft.com/office/drawing/2014/main" id="{7C32057F-BA13-4657-B968-1734334429EA}"/>
                  </a:ext>
                </a:extLst>
              </p:cNvPr>
              <p:cNvSpPr/>
              <p:nvPr/>
            </p:nvSpPr>
            <p:spPr>
              <a:xfrm>
                <a:off x="4080011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491;p66">
                <a:extLst>
                  <a:ext uri="{FF2B5EF4-FFF2-40B4-BE49-F238E27FC236}">
                    <a16:creationId xmlns:a16="http://schemas.microsoft.com/office/drawing/2014/main" id="{CCDF6E01-4ED6-4857-98F2-33AF7513E68A}"/>
                  </a:ext>
                </a:extLst>
              </p:cNvPr>
              <p:cNvSpPr/>
              <p:nvPr/>
            </p:nvSpPr>
            <p:spPr>
              <a:xfrm>
                <a:off x="3681737" y="4409473"/>
                <a:ext cx="243691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4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492;p66">
                <a:extLst>
                  <a:ext uri="{FF2B5EF4-FFF2-40B4-BE49-F238E27FC236}">
                    <a16:creationId xmlns:a16="http://schemas.microsoft.com/office/drawing/2014/main" id="{8ABE2D47-58D0-4398-9707-60413B19CC50}"/>
                  </a:ext>
                </a:extLst>
              </p:cNvPr>
              <p:cNvSpPr/>
              <p:nvPr/>
            </p:nvSpPr>
            <p:spPr>
              <a:xfrm>
                <a:off x="3966923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493;p66">
                <a:extLst>
                  <a:ext uri="{FF2B5EF4-FFF2-40B4-BE49-F238E27FC236}">
                    <a16:creationId xmlns:a16="http://schemas.microsoft.com/office/drawing/2014/main" id="{EE4E5208-75C3-4E59-B6F5-181D763BDFC9}"/>
                  </a:ext>
                </a:extLst>
              </p:cNvPr>
              <p:cNvSpPr/>
              <p:nvPr/>
            </p:nvSpPr>
            <p:spPr>
              <a:xfrm>
                <a:off x="4080011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494;p66">
                <a:extLst>
                  <a:ext uri="{FF2B5EF4-FFF2-40B4-BE49-F238E27FC236}">
                    <a16:creationId xmlns:a16="http://schemas.microsoft.com/office/drawing/2014/main" id="{73F0B55D-59A1-4B60-B80C-F179D5586198}"/>
                  </a:ext>
                </a:extLst>
              </p:cNvPr>
              <p:cNvSpPr/>
              <p:nvPr/>
            </p:nvSpPr>
            <p:spPr>
              <a:xfrm>
                <a:off x="4266292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9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9" y="2903"/>
                    </a:cubicBezTo>
                    <a:lnTo>
                      <a:pt x="3203" y="2903"/>
                    </a:lnTo>
                    <a:cubicBezTo>
                      <a:pt x="4037" y="2903"/>
                      <a:pt x="4671" y="2236"/>
                      <a:pt x="4671" y="1469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495;p66">
                <a:extLst>
                  <a:ext uri="{FF2B5EF4-FFF2-40B4-BE49-F238E27FC236}">
                    <a16:creationId xmlns:a16="http://schemas.microsoft.com/office/drawing/2014/main" id="{D7915985-29B9-48F8-8E48-1C70F8830306}"/>
                  </a:ext>
                </a:extLst>
              </p:cNvPr>
              <p:cNvSpPr/>
              <p:nvPr/>
            </p:nvSpPr>
            <p:spPr>
              <a:xfrm>
                <a:off x="3745119" y="4320427"/>
                <a:ext cx="243674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2937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8"/>
                    </a:cubicBezTo>
                    <a:cubicBezTo>
                      <a:pt x="0" y="2269"/>
                      <a:pt x="667" y="2936"/>
                      <a:pt x="1468" y="2936"/>
                    </a:cubicBezTo>
                    <a:lnTo>
                      <a:pt x="13443" y="2936"/>
                    </a:lnTo>
                    <a:cubicBezTo>
                      <a:pt x="14210" y="2936"/>
                      <a:pt x="14877" y="2269"/>
                      <a:pt x="14877" y="1468"/>
                    </a:cubicBezTo>
                    <a:cubicBezTo>
                      <a:pt x="14877" y="668"/>
                      <a:pt x="14210" y="1"/>
                      <a:pt x="134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496;p66">
                <a:extLst>
                  <a:ext uri="{FF2B5EF4-FFF2-40B4-BE49-F238E27FC236}">
                    <a16:creationId xmlns:a16="http://schemas.microsoft.com/office/drawing/2014/main" id="{D2004E7D-E5D7-4EEA-BA18-4CFC75B2B6D1}"/>
                  </a:ext>
                </a:extLst>
              </p:cNvPr>
              <p:cNvSpPr/>
              <p:nvPr/>
            </p:nvSpPr>
            <p:spPr>
              <a:xfrm>
                <a:off x="4030829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35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35" y="2936"/>
                    </a:cubicBezTo>
                    <a:lnTo>
                      <a:pt x="3203" y="2936"/>
                    </a:lnTo>
                    <a:cubicBezTo>
                      <a:pt x="4004" y="2936"/>
                      <a:pt x="4604" y="2269"/>
                      <a:pt x="4671" y="1468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497;p66">
                <a:extLst>
                  <a:ext uri="{FF2B5EF4-FFF2-40B4-BE49-F238E27FC236}">
                    <a16:creationId xmlns:a16="http://schemas.microsoft.com/office/drawing/2014/main" id="{64D9C5BB-AD5B-41B7-AB74-4FD8B1F488C1}"/>
                  </a:ext>
                </a:extLst>
              </p:cNvPr>
              <p:cNvSpPr/>
              <p:nvPr/>
            </p:nvSpPr>
            <p:spPr>
              <a:xfrm>
                <a:off x="4143376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68" y="2936"/>
                    </a:cubicBezTo>
                    <a:lnTo>
                      <a:pt x="3203" y="2936"/>
                    </a:lnTo>
                    <a:cubicBezTo>
                      <a:pt x="4003" y="2936"/>
                      <a:pt x="4637" y="2269"/>
                      <a:pt x="4671" y="1468"/>
                    </a:cubicBezTo>
                    <a:cubicBezTo>
                      <a:pt x="4671" y="668"/>
                      <a:pt x="4003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1498;p66">
              <a:extLst>
                <a:ext uri="{FF2B5EF4-FFF2-40B4-BE49-F238E27FC236}">
                  <a16:creationId xmlns:a16="http://schemas.microsoft.com/office/drawing/2014/main" id="{2296CE4A-E742-45F7-B41E-44F199ED1197}"/>
                </a:ext>
              </a:extLst>
            </p:cNvPr>
            <p:cNvSpPr/>
            <p:nvPr/>
          </p:nvSpPr>
          <p:spPr>
            <a:xfrm>
              <a:off x="5341329" y="3150460"/>
              <a:ext cx="395590" cy="78542"/>
            </a:xfrm>
            <a:custGeom>
              <a:avLst/>
              <a:gdLst/>
              <a:ahLst/>
              <a:cxnLst/>
              <a:rect l="l" t="t" r="r" b="b"/>
              <a:pathLst>
                <a:path w="13444" h="2669" extrusionOk="0">
                  <a:moveTo>
                    <a:pt x="1335" y="0"/>
                  </a:moveTo>
                  <a:cubicBezTo>
                    <a:pt x="568" y="0"/>
                    <a:pt x="1" y="567"/>
                    <a:pt x="1" y="1335"/>
                  </a:cubicBezTo>
                  <a:cubicBezTo>
                    <a:pt x="1" y="2068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43" y="2068"/>
                    <a:pt x="13410" y="1335"/>
                  </a:cubicBezTo>
                  <a:cubicBezTo>
                    <a:pt x="13410" y="567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9;p66">
              <a:extLst>
                <a:ext uri="{FF2B5EF4-FFF2-40B4-BE49-F238E27FC236}">
                  <a16:creationId xmlns:a16="http://schemas.microsoft.com/office/drawing/2014/main" id="{93E3C7B9-68AB-482E-8BD6-595FD248EF76}"/>
                </a:ext>
              </a:extLst>
            </p:cNvPr>
            <p:cNvSpPr/>
            <p:nvPr/>
          </p:nvSpPr>
          <p:spPr>
            <a:xfrm>
              <a:off x="5644645" y="3667923"/>
              <a:ext cx="396624" cy="78542"/>
            </a:xfrm>
            <a:custGeom>
              <a:avLst/>
              <a:gdLst/>
              <a:ahLst/>
              <a:cxnLst/>
              <a:rect l="l" t="t" r="r" b="b"/>
              <a:pathLst>
                <a:path w="13478" h="2669" extrusionOk="0">
                  <a:moveTo>
                    <a:pt x="1335" y="0"/>
                  </a:moveTo>
                  <a:cubicBezTo>
                    <a:pt x="601" y="0"/>
                    <a:pt x="1" y="601"/>
                    <a:pt x="1" y="1334"/>
                  </a:cubicBezTo>
                  <a:cubicBezTo>
                    <a:pt x="1" y="2102"/>
                    <a:pt x="601" y="2669"/>
                    <a:pt x="1335" y="2669"/>
                  </a:cubicBezTo>
                  <a:lnTo>
                    <a:pt x="12110" y="2669"/>
                  </a:lnTo>
                  <a:cubicBezTo>
                    <a:pt x="12843" y="2669"/>
                    <a:pt x="13477" y="2102"/>
                    <a:pt x="13444" y="1334"/>
                  </a:cubicBezTo>
                  <a:cubicBezTo>
                    <a:pt x="13444" y="601"/>
                    <a:pt x="12843" y="0"/>
                    <a:pt x="12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0;p66">
              <a:extLst>
                <a:ext uri="{FF2B5EF4-FFF2-40B4-BE49-F238E27FC236}">
                  <a16:creationId xmlns:a16="http://schemas.microsoft.com/office/drawing/2014/main" id="{C58B1F63-5441-4A25-8B34-7B47BE212484}"/>
                </a:ext>
              </a:extLst>
            </p:cNvPr>
            <p:cNvSpPr/>
            <p:nvPr/>
          </p:nvSpPr>
          <p:spPr>
            <a:xfrm>
              <a:off x="4765134" y="3412366"/>
              <a:ext cx="267025" cy="78542"/>
            </a:xfrm>
            <a:custGeom>
              <a:avLst/>
              <a:gdLst/>
              <a:ahLst/>
              <a:cxnLst/>
              <a:rect l="l" t="t" r="r" b="b"/>
              <a:pathLst>
                <a:path w="9074" h="2669" extrusionOk="0">
                  <a:moveTo>
                    <a:pt x="1335" y="0"/>
                  </a:moveTo>
                  <a:cubicBezTo>
                    <a:pt x="568" y="0"/>
                    <a:pt x="1" y="600"/>
                    <a:pt x="1" y="1334"/>
                  </a:cubicBezTo>
                  <a:cubicBezTo>
                    <a:pt x="1" y="2102"/>
                    <a:pt x="568" y="2669"/>
                    <a:pt x="1335" y="2669"/>
                  </a:cubicBezTo>
                  <a:lnTo>
                    <a:pt x="7740" y="2669"/>
                  </a:lnTo>
                  <a:cubicBezTo>
                    <a:pt x="8507" y="2669"/>
                    <a:pt x="9074" y="2068"/>
                    <a:pt x="9074" y="1334"/>
                  </a:cubicBezTo>
                  <a:cubicBezTo>
                    <a:pt x="9074" y="600"/>
                    <a:pt x="8507" y="0"/>
                    <a:pt x="7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1;p66">
              <a:extLst>
                <a:ext uri="{FF2B5EF4-FFF2-40B4-BE49-F238E27FC236}">
                  <a16:creationId xmlns:a16="http://schemas.microsoft.com/office/drawing/2014/main" id="{88D2F90E-5C92-4ED3-88DE-9F7C621919E2}"/>
                </a:ext>
              </a:extLst>
            </p:cNvPr>
            <p:cNvSpPr/>
            <p:nvPr/>
          </p:nvSpPr>
          <p:spPr>
            <a:xfrm>
              <a:off x="2893590" y="3396165"/>
              <a:ext cx="303435" cy="88597"/>
            </a:xfrm>
            <a:custGeom>
              <a:avLst/>
              <a:gdLst/>
              <a:ahLst/>
              <a:cxnLst/>
              <a:rect l="l" t="t" r="r" b="b"/>
              <a:pathLst>
                <a:path w="9141" h="2669" extrusionOk="0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cubicBezTo>
                    <a:pt x="0" y="2102"/>
                    <a:pt x="601" y="2669"/>
                    <a:pt x="1335" y="2669"/>
                  </a:cubicBezTo>
                  <a:lnTo>
                    <a:pt x="7773" y="2669"/>
                  </a:lnTo>
                  <a:cubicBezTo>
                    <a:pt x="8506" y="2669"/>
                    <a:pt x="9140" y="2068"/>
                    <a:pt x="9107" y="1335"/>
                  </a:cubicBezTo>
                  <a:cubicBezTo>
                    <a:pt x="9107" y="601"/>
                    <a:pt x="8506" y="0"/>
                    <a:pt x="7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2;p66">
              <a:extLst>
                <a:ext uri="{FF2B5EF4-FFF2-40B4-BE49-F238E27FC236}">
                  <a16:creationId xmlns:a16="http://schemas.microsoft.com/office/drawing/2014/main" id="{F5C7F15F-8330-4D2D-9C46-2095737DF7FF}"/>
                </a:ext>
              </a:extLst>
            </p:cNvPr>
            <p:cNvSpPr/>
            <p:nvPr/>
          </p:nvSpPr>
          <p:spPr>
            <a:xfrm>
              <a:off x="5046430" y="3407392"/>
              <a:ext cx="430936" cy="201255"/>
            </a:xfrm>
            <a:custGeom>
              <a:avLst/>
              <a:gdLst/>
              <a:ahLst/>
              <a:cxnLst/>
              <a:rect l="l" t="t" r="r" b="b"/>
              <a:pathLst>
                <a:path w="14644" h="6839" extrusionOk="0">
                  <a:moveTo>
                    <a:pt x="2569" y="0"/>
                  </a:moveTo>
                  <a:cubicBezTo>
                    <a:pt x="1801" y="0"/>
                    <a:pt x="1234" y="600"/>
                    <a:pt x="1234" y="1334"/>
                  </a:cubicBezTo>
                  <a:cubicBezTo>
                    <a:pt x="1234" y="2102"/>
                    <a:pt x="1801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6" y="3002"/>
                    <a:pt x="4136" y="3436"/>
                  </a:cubicBezTo>
                  <a:cubicBezTo>
                    <a:pt x="4136" y="3836"/>
                    <a:pt x="3803" y="4170"/>
                    <a:pt x="3403" y="4170"/>
                  </a:cubicBezTo>
                  <a:lnTo>
                    <a:pt x="1334" y="4170"/>
                  </a:lnTo>
                  <a:cubicBezTo>
                    <a:pt x="601" y="4170"/>
                    <a:pt x="0" y="4770"/>
                    <a:pt x="0" y="5504"/>
                  </a:cubicBezTo>
                  <a:cubicBezTo>
                    <a:pt x="0" y="6271"/>
                    <a:pt x="601" y="6838"/>
                    <a:pt x="1334" y="6838"/>
                  </a:cubicBezTo>
                  <a:lnTo>
                    <a:pt x="12109" y="6838"/>
                  </a:lnTo>
                  <a:cubicBezTo>
                    <a:pt x="12843" y="6838"/>
                    <a:pt x="13443" y="6271"/>
                    <a:pt x="13443" y="5504"/>
                  </a:cubicBezTo>
                  <a:cubicBezTo>
                    <a:pt x="13443" y="4770"/>
                    <a:pt x="12843" y="4170"/>
                    <a:pt x="12109" y="4170"/>
                  </a:cubicBezTo>
                  <a:lnTo>
                    <a:pt x="10841" y="4170"/>
                  </a:lnTo>
                  <a:cubicBezTo>
                    <a:pt x="10441" y="4170"/>
                    <a:pt x="10107" y="3836"/>
                    <a:pt x="10107" y="3436"/>
                  </a:cubicBezTo>
                  <a:cubicBezTo>
                    <a:pt x="10107" y="3002"/>
                    <a:pt x="10441" y="2669"/>
                    <a:pt x="10841" y="2669"/>
                  </a:cubicBezTo>
                  <a:lnTo>
                    <a:pt x="13310" y="2669"/>
                  </a:lnTo>
                  <a:cubicBezTo>
                    <a:pt x="14077" y="2669"/>
                    <a:pt x="14644" y="2068"/>
                    <a:pt x="14644" y="1334"/>
                  </a:cubicBezTo>
                  <a:cubicBezTo>
                    <a:pt x="14644" y="600"/>
                    <a:pt x="14077" y="0"/>
                    <a:pt x="1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1503;p66">
              <a:extLst>
                <a:ext uri="{FF2B5EF4-FFF2-40B4-BE49-F238E27FC236}">
                  <a16:creationId xmlns:a16="http://schemas.microsoft.com/office/drawing/2014/main" id="{C3C4294D-D3F7-46D2-A989-9782A50BCD60}"/>
                </a:ext>
              </a:extLst>
            </p:cNvPr>
            <p:cNvGrpSpPr/>
            <p:nvPr/>
          </p:nvGrpSpPr>
          <p:grpSpPr>
            <a:xfrm>
              <a:off x="2643001" y="2477575"/>
              <a:ext cx="631780" cy="448332"/>
              <a:chOff x="3564832" y="2653608"/>
              <a:chExt cx="284112" cy="201615"/>
            </a:xfrm>
          </p:grpSpPr>
          <p:sp>
            <p:nvSpPr>
              <p:cNvPr id="189" name="Google Shape;1504;p66">
                <a:extLst>
                  <a:ext uri="{FF2B5EF4-FFF2-40B4-BE49-F238E27FC236}">
                    <a16:creationId xmlns:a16="http://schemas.microsoft.com/office/drawing/2014/main" id="{36964C81-BE09-4AB6-B594-B2AAC99328C0}"/>
                  </a:ext>
                </a:extLst>
              </p:cNvPr>
              <p:cNvSpPr/>
              <p:nvPr/>
            </p:nvSpPr>
            <p:spPr>
              <a:xfrm>
                <a:off x="3564832" y="2653608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2" y="1"/>
                    </a:moveTo>
                    <a:cubicBezTo>
                      <a:pt x="5504" y="1"/>
                      <a:pt x="3703" y="1802"/>
                      <a:pt x="3703" y="3970"/>
                    </a:cubicBezTo>
                    <a:lnTo>
                      <a:pt x="3703" y="4004"/>
                    </a:lnTo>
                    <a:cubicBezTo>
                      <a:pt x="1635" y="4271"/>
                      <a:pt x="0" y="6005"/>
                      <a:pt x="0" y="8140"/>
                    </a:cubicBezTo>
                    <a:cubicBezTo>
                      <a:pt x="0" y="10442"/>
                      <a:pt x="1868" y="12310"/>
                      <a:pt x="4170" y="12310"/>
                    </a:cubicBezTo>
                    <a:lnTo>
                      <a:pt x="13143" y="12310"/>
                    </a:lnTo>
                    <a:cubicBezTo>
                      <a:pt x="15445" y="12310"/>
                      <a:pt x="17313" y="10442"/>
                      <a:pt x="17313" y="8140"/>
                    </a:cubicBezTo>
                    <a:cubicBezTo>
                      <a:pt x="17346" y="6205"/>
                      <a:pt x="16045" y="4604"/>
                      <a:pt x="14277" y="4137"/>
                    </a:cubicBezTo>
                    <a:cubicBezTo>
                      <a:pt x="14311" y="4004"/>
                      <a:pt x="14311" y="3837"/>
                      <a:pt x="14311" y="3670"/>
                    </a:cubicBezTo>
                    <a:cubicBezTo>
                      <a:pt x="14311" y="2369"/>
                      <a:pt x="13276" y="1335"/>
                      <a:pt x="11976" y="1335"/>
                    </a:cubicBezTo>
                    <a:cubicBezTo>
                      <a:pt x="11542" y="1335"/>
                      <a:pt x="11175" y="1435"/>
                      <a:pt x="10875" y="1635"/>
                    </a:cubicBezTo>
                    <a:cubicBezTo>
                      <a:pt x="10174" y="635"/>
                      <a:pt x="9007" y="1"/>
                      <a:pt x="76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5;p66">
                <a:extLst>
                  <a:ext uri="{FF2B5EF4-FFF2-40B4-BE49-F238E27FC236}">
                    <a16:creationId xmlns:a16="http://schemas.microsoft.com/office/drawing/2014/main" id="{4D5A052A-2765-4E41-B0A9-03FF2821F882}"/>
                  </a:ext>
                </a:extLst>
              </p:cNvPr>
              <p:cNvSpPr/>
              <p:nvPr/>
            </p:nvSpPr>
            <p:spPr>
              <a:xfrm>
                <a:off x="3652781" y="2706606"/>
                <a:ext cx="40454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473" extrusionOk="0">
                    <a:moveTo>
                      <a:pt x="1902" y="1"/>
                    </a:moveTo>
                    <a:cubicBezTo>
                      <a:pt x="1235" y="1"/>
                      <a:pt x="701" y="401"/>
                      <a:pt x="668" y="1235"/>
                    </a:cubicBezTo>
                    <a:lnTo>
                      <a:pt x="601" y="2636"/>
                    </a:lnTo>
                    <a:cubicBezTo>
                      <a:pt x="568" y="3103"/>
                      <a:pt x="468" y="3270"/>
                      <a:pt x="1" y="3270"/>
                    </a:cubicBezTo>
                    <a:lnTo>
                      <a:pt x="1" y="4237"/>
                    </a:lnTo>
                    <a:cubicBezTo>
                      <a:pt x="468" y="4237"/>
                      <a:pt x="568" y="4370"/>
                      <a:pt x="601" y="4871"/>
                    </a:cubicBezTo>
                    <a:lnTo>
                      <a:pt x="668" y="6272"/>
                    </a:lnTo>
                    <a:cubicBezTo>
                      <a:pt x="768" y="7106"/>
                      <a:pt x="1235" y="7473"/>
                      <a:pt x="1902" y="7473"/>
                    </a:cubicBezTo>
                    <a:lnTo>
                      <a:pt x="2469" y="7473"/>
                    </a:lnTo>
                    <a:lnTo>
                      <a:pt x="2469" y="6539"/>
                    </a:lnTo>
                    <a:lnTo>
                      <a:pt x="2302" y="6539"/>
                    </a:lnTo>
                    <a:cubicBezTo>
                      <a:pt x="1936" y="6539"/>
                      <a:pt x="1769" y="6372"/>
                      <a:pt x="1735" y="5771"/>
                    </a:cubicBezTo>
                    <a:lnTo>
                      <a:pt x="1669" y="4704"/>
                    </a:lnTo>
                    <a:cubicBezTo>
                      <a:pt x="1635" y="4304"/>
                      <a:pt x="1502" y="3903"/>
                      <a:pt x="968" y="3770"/>
                    </a:cubicBezTo>
                    <a:cubicBezTo>
                      <a:pt x="1502" y="3636"/>
                      <a:pt x="1635" y="3236"/>
                      <a:pt x="1669" y="2803"/>
                    </a:cubicBezTo>
                    <a:lnTo>
                      <a:pt x="1735" y="1735"/>
                    </a:lnTo>
                    <a:cubicBezTo>
                      <a:pt x="1769" y="1135"/>
                      <a:pt x="1936" y="968"/>
                      <a:pt x="2302" y="968"/>
                    </a:cubicBezTo>
                    <a:lnTo>
                      <a:pt x="2469" y="968"/>
                    </a:lnTo>
                    <a:lnTo>
                      <a:pt x="2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6;p66">
                <a:extLst>
                  <a:ext uri="{FF2B5EF4-FFF2-40B4-BE49-F238E27FC236}">
                    <a16:creationId xmlns:a16="http://schemas.microsoft.com/office/drawing/2014/main" id="{9244F1F8-23A1-4D0C-9806-E54CC3CFEE9F}"/>
                  </a:ext>
                </a:extLst>
              </p:cNvPr>
              <p:cNvSpPr/>
              <p:nvPr/>
            </p:nvSpPr>
            <p:spPr>
              <a:xfrm>
                <a:off x="3721076" y="2706606"/>
                <a:ext cx="40438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7473" extrusionOk="0">
                    <a:moveTo>
                      <a:pt x="0" y="1"/>
                    </a:moveTo>
                    <a:lnTo>
                      <a:pt x="0" y="968"/>
                    </a:lnTo>
                    <a:lnTo>
                      <a:pt x="167" y="968"/>
                    </a:lnTo>
                    <a:cubicBezTo>
                      <a:pt x="568" y="968"/>
                      <a:pt x="734" y="1135"/>
                      <a:pt x="768" y="1735"/>
                    </a:cubicBezTo>
                    <a:lnTo>
                      <a:pt x="801" y="2803"/>
                    </a:lnTo>
                    <a:cubicBezTo>
                      <a:pt x="801" y="3203"/>
                      <a:pt x="934" y="3603"/>
                      <a:pt x="1502" y="3737"/>
                    </a:cubicBezTo>
                    <a:cubicBezTo>
                      <a:pt x="968" y="3870"/>
                      <a:pt x="834" y="4270"/>
                      <a:pt x="801" y="4704"/>
                    </a:cubicBezTo>
                    <a:lnTo>
                      <a:pt x="768" y="5771"/>
                    </a:lnTo>
                    <a:cubicBezTo>
                      <a:pt x="734" y="6372"/>
                      <a:pt x="568" y="6539"/>
                      <a:pt x="167" y="6539"/>
                    </a:cubicBezTo>
                    <a:lnTo>
                      <a:pt x="0" y="6539"/>
                    </a:lnTo>
                    <a:lnTo>
                      <a:pt x="0" y="7473"/>
                    </a:lnTo>
                    <a:lnTo>
                      <a:pt x="601" y="7473"/>
                    </a:lnTo>
                    <a:cubicBezTo>
                      <a:pt x="1268" y="7473"/>
                      <a:pt x="1768" y="7106"/>
                      <a:pt x="1802" y="6272"/>
                    </a:cubicBezTo>
                    <a:lnTo>
                      <a:pt x="1902" y="4871"/>
                    </a:lnTo>
                    <a:cubicBezTo>
                      <a:pt x="1935" y="4404"/>
                      <a:pt x="2002" y="4237"/>
                      <a:pt x="2469" y="4237"/>
                    </a:cubicBezTo>
                    <a:lnTo>
                      <a:pt x="2469" y="3270"/>
                    </a:lnTo>
                    <a:cubicBezTo>
                      <a:pt x="2002" y="3270"/>
                      <a:pt x="1935" y="3136"/>
                      <a:pt x="1902" y="2636"/>
                    </a:cubicBezTo>
                    <a:lnTo>
                      <a:pt x="1802" y="1235"/>
                    </a:lnTo>
                    <a:cubicBezTo>
                      <a:pt x="1735" y="401"/>
                      <a:pt x="1268" y="1"/>
                      <a:pt x="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07;p66">
              <a:extLst>
                <a:ext uri="{FF2B5EF4-FFF2-40B4-BE49-F238E27FC236}">
                  <a16:creationId xmlns:a16="http://schemas.microsoft.com/office/drawing/2014/main" id="{70353DDE-61F5-4921-A32A-04D257AEE4FE}"/>
                </a:ext>
              </a:extLst>
            </p:cNvPr>
            <p:cNvGrpSpPr/>
            <p:nvPr/>
          </p:nvGrpSpPr>
          <p:grpSpPr>
            <a:xfrm>
              <a:off x="5068414" y="2333240"/>
              <a:ext cx="502935" cy="426509"/>
              <a:chOff x="4327479" y="2700055"/>
              <a:chExt cx="284112" cy="240938"/>
            </a:xfrm>
          </p:grpSpPr>
          <p:sp>
            <p:nvSpPr>
              <p:cNvPr id="187" name="Google Shape;1508;p66">
                <a:extLst>
                  <a:ext uri="{FF2B5EF4-FFF2-40B4-BE49-F238E27FC236}">
                    <a16:creationId xmlns:a16="http://schemas.microsoft.com/office/drawing/2014/main" id="{0AE287E9-EA61-4D35-BDA7-DD74E1D14D32}"/>
                  </a:ext>
                </a:extLst>
              </p:cNvPr>
              <p:cNvSpPr/>
              <p:nvPr/>
            </p:nvSpPr>
            <p:spPr>
              <a:xfrm>
                <a:off x="4327479" y="2700055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3" y="0"/>
                    </a:moveTo>
                    <a:cubicBezTo>
                      <a:pt x="5505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1" y="12309"/>
                    </a:cubicBezTo>
                    <a:lnTo>
                      <a:pt x="13144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47" y="6238"/>
                      <a:pt x="16012" y="4637"/>
                      <a:pt x="14278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6" y="1335"/>
                      <a:pt x="11176" y="1435"/>
                      <a:pt x="10875" y="1635"/>
                    </a:cubicBezTo>
                    <a:cubicBezTo>
                      <a:pt x="10175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09;p66">
                <a:extLst>
                  <a:ext uri="{FF2B5EF4-FFF2-40B4-BE49-F238E27FC236}">
                    <a16:creationId xmlns:a16="http://schemas.microsoft.com/office/drawing/2014/main" id="{FE6CF5A4-62A6-4A8D-ACF8-813776678AF6}"/>
                  </a:ext>
                </a:extLst>
              </p:cNvPr>
              <p:cNvSpPr/>
              <p:nvPr/>
            </p:nvSpPr>
            <p:spPr>
              <a:xfrm>
                <a:off x="4417622" y="2737921"/>
                <a:ext cx="104918" cy="20307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12399" extrusionOk="0">
                    <a:moveTo>
                      <a:pt x="3176" y="704"/>
                    </a:moveTo>
                    <a:cubicBezTo>
                      <a:pt x="3273" y="704"/>
                      <a:pt x="3371" y="711"/>
                      <a:pt x="3470" y="724"/>
                    </a:cubicBezTo>
                    <a:cubicBezTo>
                      <a:pt x="3703" y="790"/>
                      <a:pt x="3970" y="824"/>
                      <a:pt x="4170" y="957"/>
                    </a:cubicBezTo>
                    <a:cubicBezTo>
                      <a:pt x="4671" y="1191"/>
                      <a:pt x="5038" y="1558"/>
                      <a:pt x="5271" y="2058"/>
                    </a:cubicBezTo>
                    <a:cubicBezTo>
                      <a:pt x="5438" y="2458"/>
                      <a:pt x="5505" y="2892"/>
                      <a:pt x="5471" y="3326"/>
                    </a:cubicBezTo>
                    <a:cubicBezTo>
                      <a:pt x="5318" y="4464"/>
                      <a:pt x="4313" y="5346"/>
                      <a:pt x="3164" y="5346"/>
                    </a:cubicBezTo>
                    <a:cubicBezTo>
                      <a:pt x="3067" y="5346"/>
                      <a:pt x="2968" y="5340"/>
                      <a:pt x="2870" y="5327"/>
                    </a:cubicBezTo>
                    <a:cubicBezTo>
                      <a:pt x="2436" y="5294"/>
                      <a:pt x="2036" y="5060"/>
                      <a:pt x="1702" y="4827"/>
                    </a:cubicBezTo>
                    <a:cubicBezTo>
                      <a:pt x="1302" y="4493"/>
                      <a:pt x="1002" y="3993"/>
                      <a:pt x="935" y="3492"/>
                    </a:cubicBezTo>
                    <a:cubicBezTo>
                      <a:pt x="868" y="3226"/>
                      <a:pt x="868" y="2992"/>
                      <a:pt x="868" y="2725"/>
                    </a:cubicBezTo>
                    <a:cubicBezTo>
                      <a:pt x="1022" y="1587"/>
                      <a:pt x="2026" y="704"/>
                      <a:pt x="3176" y="704"/>
                    </a:cubicBezTo>
                    <a:close/>
                    <a:moveTo>
                      <a:pt x="3232" y="1"/>
                    </a:moveTo>
                    <a:cubicBezTo>
                      <a:pt x="1718" y="1"/>
                      <a:pt x="419" y="1116"/>
                      <a:pt x="234" y="2658"/>
                    </a:cubicBezTo>
                    <a:cubicBezTo>
                      <a:pt x="1" y="4126"/>
                      <a:pt x="935" y="5494"/>
                      <a:pt x="2269" y="5894"/>
                    </a:cubicBezTo>
                    <a:lnTo>
                      <a:pt x="2202" y="6228"/>
                    </a:lnTo>
                    <a:cubicBezTo>
                      <a:pt x="2202" y="6361"/>
                      <a:pt x="2269" y="6461"/>
                      <a:pt x="2369" y="6495"/>
                    </a:cubicBezTo>
                    <a:lnTo>
                      <a:pt x="2169" y="7962"/>
                    </a:lnTo>
                    <a:lnTo>
                      <a:pt x="2102" y="7962"/>
                    </a:lnTo>
                    <a:cubicBezTo>
                      <a:pt x="2002" y="7962"/>
                      <a:pt x="1969" y="7996"/>
                      <a:pt x="1969" y="8029"/>
                    </a:cubicBezTo>
                    <a:lnTo>
                      <a:pt x="1469" y="11965"/>
                    </a:lnTo>
                    <a:cubicBezTo>
                      <a:pt x="1469" y="11999"/>
                      <a:pt x="1502" y="12065"/>
                      <a:pt x="1602" y="12065"/>
                    </a:cubicBezTo>
                    <a:lnTo>
                      <a:pt x="1535" y="12065"/>
                    </a:lnTo>
                    <a:lnTo>
                      <a:pt x="1535" y="12232"/>
                    </a:lnTo>
                    <a:cubicBezTo>
                      <a:pt x="1535" y="12299"/>
                      <a:pt x="1602" y="12332"/>
                      <a:pt x="1635" y="12332"/>
                    </a:cubicBezTo>
                    <a:lnTo>
                      <a:pt x="1869" y="12365"/>
                    </a:lnTo>
                    <a:lnTo>
                      <a:pt x="2136" y="12399"/>
                    </a:lnTo>
                    <a:cubicBezTo>
                      <a:pt x="2169" y="12399"/>
                      <a:pt x="2269" y="12365"/>
                      <a:pt x="2269" y="12332"/>
                    </a:cubicBezTo>
                    <a:lnTo>
                      <a:pt x="2269" y="12165"/>
                    </a:lnTo>
                    <a:lnTo>
                      <a:pt x="2202" y="12165"/>
                    </a:lnTo>
                    <a:cubicBezTo>
                      <a:pt x="2302" y="12165"/>
                      <a:pt x="2369" y="12132"/>
                      <a:pt x="2369" y="12065"/>
                    </a:cubicBezTo>
                    <a:lnTo>
                      <a:pt x="2870" y="8162"/>
                    </a:lnTo>
                    <a:cubicBezTo>
                      <a:pt x="2870" y="8129"/>
                      <a:pt x="2836" y="8062"/>
                      <a:pt x="2769" y="8029"/>
                    </a:cubicBezTo>
                    <a:lnTo>
                      <a:pt x="2669" y="8029"/>
                    </a:lnTo>
                    <a:lnTo>
                      <a:pt x="2870" y="6561"/>
                    </a:lnTo>
                    <a:cubicBezTo>
                      <a:pt x="3003" y="6561"/>
                      <a:pt x="3103" y="6495"/>
                      <a:pt x="3103" y="6361"/>
                    </a:cubicBezTo>
                    <a:lnTo>
                      <a:pt x="3136" y="6028"/>
                    </a:lnTo>
                    <a:cubicBezTo>
                      <a:pt x="4637" y="6028"/>
                      <a:pt x="5938" y="4893"/>
                      <a:pt x="6139" y="3392"/>
                    </a:cubicBezTo>
                    <a:cubicBezTo>
                      <a:pt x="6405" y="1791"/>
                      <a:pt x="5238" y="223"/>
                      <a:pt x="3603" y="23"/>
                    </a:cubicBezTo>
                    <a:cubicBezTo>
                      <a:pt x="3478" y="8"/>
                      <a:pt x="3354" y="1"/>
                      <a:pt x="32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10;p66">
              <a:extLst>
                <a:ext uri="{FF2B5EF4-FFF2-40B4-BE49-F238E27FC236}">
                  <a16:creationId xmlns:a16="http://schemas.microsoft.com/office/drawing/2014/main" id="{6C9D7895-A5A5-4F35-8D16-20D1746E8DA0}"/>
                </a:ext>
              </a:extLst>
            </p:cNvPr>
            <p:cNvGrpSpPr/>
            <p:nvPr/>
          </p:nvGrpSpPr>
          <p:grpSpPr>
            <a:xfrm>
              <a:off x="1926149" y="3507801"/>
              <a:ext cx="562083" cy="398896"/>
              <a:chOff x="3163840" y="3367107"/>
              <a:chExt cx="284096" cy="201615"/>
            </a:xfrm>
          </p:grpSpPr>
          <p:sp>
            <p:nvSpPr>
              <p:cNvPr id="183" name="Google Shape;1511;p66">
                <a:extLst>
                  <a:ext uri="{FF2B5EF4-FFF2-40B4-BE49-F238E27FC236}">
                    <a16:creationId xmlns:a16="http://schemas.microsoft.com/office/drawing/2014/main" id="{4D26DCCE-B7DA-493C-9DEC-C2017CD44E35}"/>
                  </a:ext>
                </a:extLst>
              </p:cNvPr>
              <p:cNvSpPr/>
              <p:nvPr/>
            </p:nvSpPr>
            <p:spPr>
              <a:xfrm>
                <a:off x="3163840" y="3367107"/>
                <a:ext cx="284096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6" h="12310" extrusionOk="0">
                    <a:moveTo>
                      <a:pt x="7672" y="0"/>
                    </a:moveTo>
                    <a:cubicBezTo>
                      <a:pt x="5504" y="0"/>
                      <a:pt x="3736" y="1802"/>
                      <a:pt x="3736" y="3970"/>
                    </a:cubicBezTo>
                    <a:lnTo>
                      <a:pt x="3736" y="4003"/>
                    </a:lnTo>
                    <a:cubicBezTo>
                      <a:pt x="1635" y="4270"/>
                      <a:pt x="0" y="6005"/>
                      <a:pt x="0" y="8140"/>
                    </a:cubicBezTo>
                    <a:cubicBezTo>
                      <a:pt x="0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40"/>
                    </a:cubicBezTo>
                    <a:cubicBezTo>
                      <a:pt x="17346" y="6272"/>
                      <a:pt x="16078" y="4637"/>
                      <a:pt x="14277" y="4137"/>
                    </a:cubicBezTo>
                    <a:cubicBezTo>
                      <a:pt x="14310" y="4003"/>
                      <a:pt x="14310" y="3837"/>
                      <a:pt x="14310" y="3670"/>
                    </a:cubicBezTo>
                    <a:cubicBezTo>
                      <a:pt x="14310" y="2402"/>
                      <a:pt x="13276" y="1335"/>
                      <a:pt x="11975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512;p66">
                <a:extLst>
                  <a:ext uri="{FF2B5EF4-FFF2-40B4-BE49-F238E27FC236}">
                    <a16:creationId xmlns:a16="http://schemas.microsoft.com/office/drawing/2014/main" id="{75D29819-30E9-47A1-9A43-E5BCF9807B21}"/>
                  </a:ext>
                </a:extLst>
              </p:cNvPr>
              <p:cNvSpPr/>
              <p:nvPr/>
            </p:nvSpPr>
            <p:spPr>
              <a:xfrm>
                <a:off x="3343569" y="3464899"/>
                <a:ext cx="61762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0" extrusionOk="0">
                    <a:moveTo>
                      <a:pt x="1" y="0"/>
                    </a:moveTo>
                    <a:lnTo>
                      <a:pt x="1" y="934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513;p66">
                <a:extLst>
                  <a:ext uri="{FF2B5EF4-FFF2-40B4-BE49-F238E27FC236}">
                    <a16:creationId xmlns:a16="http://schemas.microsoft.com/office/drawing/2014/main" id="{A64CB758-EE05-4E47-9ED8-730EF6F58BB6}"/>
                  </a:ext>
                </a:extLst>
              </p:cNvPr>
              <p:cNvSpPr/>
              <p:nvPr/>
            </p:nvSpPr>
            <p:spPr>
              <a:xfrm>
                <a:off x="3198249" y="3464899"/>
                <a:ext cx="61205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70" extrusionOk="0">
                    <a:moveTo>
                      <a:pt x="3737" y="0"/>
                    </a:moveTo>
                    <a:lnTo>
                      <a:pt x="1" y="1368"/>
                    </a:lnTo>
                    <a:lnTo>
                      <a:pt x="1" y="2302"/>
                    </a:lnTo>
                    <a:lnTo>
                      <a:pt x="3737" y="3670"/>
                    </a:lnTo>
                    <a:lnTo>
                      <a:pt x="3737" y="2736"/>
                    </a:lnTo>
                    <a:lnTo>
                      <a:pt x="1168" y="1835"/>
                    </a:lnTo>
                    <a:lnTo>
                      <a:pt x="3737" y="901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514;p66">
                <a:extLst>
                  <a:ext uri="{FF2B5EF4-FFF2-40B4-BE49-F238E27FC236}">
                    <a16:creationId xmlns:a16="http://schemas.microsoft.com/office/drawing/2014/main" id="{0F3A4AE6-4475-43FD-B539-058563941B90}"/>
                  </a:ext>
                </a:extLst>
              </p:cNvPr>
              <p:cNvSpPr/>
              <p:nvPr/>
            </p:nvSpPr>
            <p:spPr>
              <a:xfrm>
                <a:off x="3280204" y="3449062"/>
                <a:ext cx="50281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805" extrusionOk="0">
                    <a:moveTo>
                      <a:pt x="2302" y="0"/>
                    </a:moveTo>
                    <a:lnTo>
                      <a:pt x="0" y="5804"/>
                    </a:lnTo>
                    <a:lnTo>
                      <a:pt x="801" y="580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1515;p66">
              <a:extLst>
                <a:ext uri="{FF2B5EF4-FFF2-40B4-BE49-F238E27FC236}">
                  <a16:creationId xmlns:a16="http://schemas.microsoft.com/office/drawing/2014/main" id="{6CA41484-3B1E-481E-8BF2-1A37E50BDCE9}"/>
                </a:ext>
              </a:extLst>
            </p:cNvPr>
            <p:cNvGrpSpPr/>
            <p:nvPr/>
          </p:nvGrpSpPr>
          <p:grpSpPr>
            <a:xfrm>
              <a:off x="4821028" y="2827679"/>
              <a:ext cx="365467" cy="167269"/>
              <a:chOff x="4652004" y="2690769"/>
              <a:chExt cx="206525" cy="94518"/>
            </a:xfrm>
          </p:grpSpPr>
          <p:sp>
            <p:nvSpPr>
              <p:cNvPr id="180" name="Google Shape;1516;p66">
                <a:extLst>
                  <a:ext uri="{FF2B5EF4-FFF2-40B4-BE49-F238E27FC236}">
                    <a16:creationId xmlns:a16="http://schemas.microsoft.com/office/drawing/2014/main" id="{E8D78495-E5CE-4D76-A24E-9F2EAD3B5A30}"/>
                  </a:ext>
                </a:extLst>
              </p:cNvPr>
              <p:cNvSpPr/>
              <p:nvPr/>
            </p:nvSpPr>
            <p:spPr>
              <a:xfrm>
                <a:off x="4796767" y="2705509"/>
                <a:ext cx="6176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1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517;p66">
                <a:extLst>
                  <a:ext uri="{FF2B5EF4-FFF2-40B4-BE49-F238E27FC236}">
                    <a16:creationId xmlns:a16="http://schemas.microsoft.com/office/drawing/2014/main" id="{93F96D16-CA79-49DD-980B-1F169BDC0F76}"/>
                  </a:ext>
                </a:extLst>
              </p:cNvPr>
              <p:cNvSpPr/>
              <p:nvPr/>
            </p:nvSpPr>
            <p:spPr>
              <a:xfrm>
                <a:off x="4652004" y="2705509"/>
                <a:ext cx="61746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3671" extrusionOk="0">
                    <a:moveTo>
                      <a:pt x="3769" y="1"/>
                    </a:moveTo>
                    <a:lnTo>
                      <a:pt x="0" y="1368"/>
                    </a:lnTo>
                    <a:lnTo>
                      <a:pt x="0" y="2302"/>
                    </a:lnTo>
                    <a:lnTo>
                      <a:pt x="3769" y="3670"/>
                    </a:lnTo>
                    <a:lnTo>
                      <a:pt x="3769" y="2736"/>
                    </a:lnTo>
                    <a:lnTo>
                      <a:pt x="1168" y="1835"/>
                    </a:lnTo>
                    <a:lnTo>
                      <a:pt x="3769" y="901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518;p66">
                <a:extLst>
                  <a:ext uri="{FF2B5EF4-FFF2-40B4-BE49-F238E27FC236}">
                    <a16:creationId xmlns:a16="http://schemas.microsoft.com/office/drawing/2014/main" id="{B2915283-49BC-4682-9BC5-A373AF32B6D8}"/>
                  </a:ext>
                </a:extLst>
              </p:cNvPr>
              <p:cNvSpPr/>
              <p:nvPr/>
            </p:nvSpPr>
            <p:spPr>
              <a:xfrm>
                <a:off x="4733401" y="2690769"/>
                <a:ext cx="50281" cy="9451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771" extrusionOk="0">
                    <a:moveTo>
                      <a:pt x="2302" y="0"/>
                    </a:moveTo>
                    <a:lnTo>
                      <a:pt x="0" y="5771"/>
                    </a:lnTo>
                    <a:lnTo>
                      <a:pt x="767" y="5771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1519;p66">
              <a:extLst>
                <a:ext uri="{FF2B5EF4-FFF2-40B4-BE49-F238E27FC236}">
                  <a16:creationId xmlns:a16="http://schemas.microsoft.com/office/drawing/2014/main" id="{FEB73167-12D3-4207-B37C-5BD503791A68}"/>
                </a:ext>
              </a:extLst>
            </p:cNvPr>
            <p:cNvSpPr/>
            <p:nvPr/>
          </p:nvSpPr>
          <p:spPr>
            <a:xfrm>
              <a:off x="4508779" y="2857452"/>
              <a:ext cx="26534" cy="19597"/>
            </a:xfrm>
            <a:custGeom>
              <a:avLst/>
              <a:gdLst/>
              <a:ahLst/>
              <a:cxnLst/>
              <a:rect l="l" t="t" r="r" b="b"/>
              <a:pathLst>
                <a:path w="1702" h="1257" extrusionOk="0">
                  <a:moveTo>
                    <a:pt x="909" y="1"/>
                  </a:moveTo>
                  <a:cubicBezTo>
                    <a:pt x="581" y="1"/>
                    <a:pt x="245" y="143"/>
                    <a:pt x="0" y="423"/>
                  </a:cubicBezTo>
                  <a:lnTo>
                    <a:pt x="834" y="1257"/>
                  </a:lnTo>
                  <a:lnTo>
                    <a:pt x="1701" y="356"/>
                  </a:lnTo>
                  <a:cubicBezTo>
                    <a:pt x="1495" y="118"/>
                    <a:pt x="1206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1520;p66">
              <a:extLst>
                <a:ext uri="{FF2B5EF4-FFF2-40B4-BE49-F238E27FC236}">
                  <a16:creationId xmlns:a16="http://schemas.microsoft.com/office/drawing/2014/main" id="{9DEB6A96-1870-439C-8DEC-5C5EC725E932}"/>
                </a:ext>
              </a:extLst>
            </p:cNvPr>
            <p:cNvGrpSpPr/>
            <p:nvPr/>
          </p:nvGrpSpPr>
          <p:grpSpPr>
            <a:xfrm>
              <a:off x="2483919" y="3121114"/>
              <a:ext cx="234517" cy="165225"/>
              <a:chOff x="3201525" y="2964278"/>
              <a:chExt cx="125129" cy="88162"/>
            </a:xfrm>
          </p:grpSpPr>
          <p:sp>
            <p:nvSpPr>
              <p:cNvPr id="177" name="Google Shape;1521;p66">
                <a:extLst>
                  <a:ext uri="{FF2B5EF4-FFF2-40B4-BE49-F238E27FC236}">
                    <a16:creationId xmlns:a16="http://schemas.microsoft.com/office/drawing/2014/main" id="{CDD83A18-0336-4B0B-AB87-822BC2E53A7D}"/>
                  </a:ext>
                </a:extLst>
              </p:cNvPr>
              <p:cNvSpPr/>
              <p:nvPr/>
            </p:nvSpPr>
            <p:spPr>
              <a:xfrm>
                <a:off x="3225567" y="2997787"/>
                <a:ext cx="77043" cy="31708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936" extrusionOk="0">
                    <a:moveTo>
                      <a:pt x="2402" y="1"/>
                    </a:moveTo>
                    <a:cubicBezTo>
                      <a:pt x="1535" y="34"/>
                      <a:pt x="668" y="368"/>
                      <a:pt x="1" y="1035"/>
                    </a:cubicBezTo>
                    <a:lnTo>
                      <a:pt x="868" y="1936"/>
                    </a:lnTo>
                    <a:cubicBezTo>
                      <a:pt x="1306" y="1497"/>
                      <a:pt x="1873" y="1271"/>
                      <a:pt x="2429" y="1271"/>
                    </a:cubicBezTo>
                    <a:cubicBezTo>
                      <a:pt x="2931" y="1271"/>
                      <a:pt x="3423" y="1456"/>
                      <a:pt x="3803" y="1836"/>
                    </a:cubicBezTo>
                    <a:lnTo>
                      <a:pt x="4003" y="1635"/>
                    </a:lnTo>
                    <a:lnTo>
                      <a:pt x="4704" y="935"/>
                    </a:lnTo>
                    <a:cubicBezTo>
                      <a:pt x="4070" y="301"/>
                      <a:pt x="3236" y="1"/>
                      <a:pt x="2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522;p66">
                <a:extLst>
                  <a:ext uri="{FF2B5EF4-FFF2-40B4-BE49-F238E27FC236}">
                    <a16:creationId xmlns:a16="http://schemas.microsoft.com/office/drawing/2014/main" id="{D0881B57-9233-4694-8B7C-BEA05514D583}"/>
                  </a:ext>
                </a:extLst>
              </p:cNvPr>
              <p:cNvSpPr/>
              <p:nvPr/>
            </p:nvSpPr>
            <p:spPr>
              <a:xfrm>
                <a:off x="3201525" y="2964278"/>
                <a:ext cx="125129" cy="41732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548" extrusionOk="0">
                    <a:moveTo>
                      <a:pt x="4058" y="1"/>
                    </a:moveTo>
                    <a:cubicBezTo>
                      <a:pt x="3412" y="1"/>
                      <a:pt x="2760" y="116"/>
                      <a:pt x="2136" y="346"/>
                    </a:cubicBezTo>
                    <a:cubicBezTo>
                      <a:pt x="1368" y="613"/>
                      <a:pt x="635" y="1046"/>
                      <a:pt x="1" y="1680"/>
                    </a:cubicBezTo>
                    <a:lnTo>
                      <a:pt x="868" y="2547"/>
                    </a:lnTo>
                    <a:cubicBezTo>
                      <a:pt x="1502" y="1914"/>
                      <a:pt x="2302" y="1513"/>
                      <a:pt x="3136" y="1346"/>
                    </a:cubicBezTo>
                    <a:cubicBezTo>
                      <a:pt x="3424" y="1288"/>
                      <a:pt x="3713" y="1258"/>
                      <a:pt x="3999" y="1258"/>
                    </a:cubicBezTo>
                    <a:cubicBezTo>
                      <a:pt x="5007" y="1258"/>
                      <a:pt x="5978" y="1627"/>
                      <a:pt x="6706" y="2381"/>
                    </a:cubicBezTo>
                    <a:lnTo>
                      <a:pt x="7640" y="1447"/>
                    </a:lnTo>
                    <a:cubicBezTo>
                      <a:pt x="6676" y="483"/>
                      <a:pt x="5381" y="1"/>
                      <a:pt x="4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523;p66">
                <a:extLst>
                  <a:ext uri="{FF2B5EF4-FFF2-40B4-BE49-F238E27FC236}">
                    <a16:creationId xmlns:a16="http://schemas.microsoft.com/office/drawing/2014/main" id="{AECAD4BD-C4F3-4B7A-B4A4-2E1BA2974A8B}"/>
                  </a:ext>
                </a:extLst>
              </p:cNvPr>
              <p:cNvSpPr/>
              <p:nvPr/>
            </p:nvSpPr>
            <p:spPr>
              <a:xfrm>
                <a:off x="3248513" y="3032345"/>
                <a:ext cx="28432" cy="20096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227" extrusionOk="0">
                    <a:moveTo>
                      <a:pt x="924" y="0"/>
                    </a:moveTo>
                    <a:cubicBezTo>
                      <a:pt x="598" y="0"/>
                      <a:pt x="259" y="134"/>
                      <a:pt x="1" y="393"/>
                    </a:cubicBezTo>
                    <a:lnTo>
                      <a:pt x="834" y="1227"/>
                    </a:lnTo>
                    <a:lnTo>
                      <a:pt x="1735" y="359"/>
                    </a:lnTo>
                    <a:cubicBezTo>
                      <a:pt x="1525" y="118"/>
                      <a:pt x="1230" y="0"/>
                      <a:pt x="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524;p66">
              <a:extLst>
                <a:ext uri="{FF2B5EF4-FFF2-40B4-BE49-F238E27FC236}">
                  <a16:creationId xmlns:a16="http://schemas.microsoft.com/office/drawing/2014/main" id="{28AA8697-11B5-4350-B67D-1DF3BD289C75}"/>
                </a:ext>
              </a:extLst>
            </p:cNvPr>
            <p:cNvGrpSpPr/>
            <p:nvPr/>
          </p:nvGrpSpPr>
          <p:grpSpPr>
            <a:xfrm>
              <a:off x="3341172" y="2739793"/>
              <a:ext cx="631784" cy="333905"/>
              <a:chOff x="3860385" y="2527957"/>
              <a:chExt cx="345294" cy="182502"/>
            </a:xfrm>
          </p:grpSpPr>
          <p:sp>
            <p:nvSpPr>
              <p:cNvPr id="175" name="Google Shape;1525;p66">
                <a:extLst>
                  <a:ext uri="{FF2B5EF4-FFF2-40B4-BE49-F238E27FC236}">
                    <a16:creationId xmlns:a16="http://schemas.microsoft.com/office/drawing/2014/main" id="{8EDA3764-A1A4-40D7-8BC4-831A0DB825F4}"/>
                  </a:ext>
                </a:extLst>
              </p:cNvPr>
              <p:cNvSpPr/>
              <p:nvPr/>
            </p:nvSpPr>
            <p:spPr>
              <a:xfrm>
                <a:off x="3860385" y="2527957"/>
                <a:ext cx="303782" cy="18250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1143" extrusionOk="0">
                    <a:moveTo>
                      <a:pt x="11008" y="1"/>
                    </a:moveTo>
                    <a:cubicBezTo>
                      <a:pt x="10908" y="1"/>
                      <a:pt x="10808" y="101"/>
                      <a:pt x="10808" y="201"/>
                    </a:cubicBezTo>
                    <a:cubicBezTo>
                      <a:pt x="10808" y="334"/>
                      <a:pt x="10908" y="434"/>
                      <a:pt x="11008" y="434"/>
                    </a:cubicBezTo>
                    <a:cubicBezTo>
                      <a:pt x="11242" y="434"/>
                      <a:pt x="11442" y="468"/>
                      <a:pt x="11642" y="468"/>
                    </a:cubicBezTo>
                    <a:cubicBezTo>
                      <a:pt x="11776" y="468"/>
                      <a:pt x="11842" y="368"/>
                      <a:pt x="11842" y="268"/>
                    </a:cubicBezTo>
                    <a:cubicBezTo>
                      <a:pt x="11842" y="168"/>
                      <a:pt x="11776" y="34"/>
                      <a:pt x="11642" y="34"/>
                    </a:cubicBezTo>
                    <a:cubicBezTo>
                      <a:pt x="11442" y="1"/>
                      <a:pt x="11242" y="1"/>
                      <a:pt x="11008" y="1"/>
                    </a:cubicBezTo>
                    <a:close/>
                    <a:moveTo>
                      <a:pt x="9741" y="101"/>
                    </a:moveTo>
                    <a:cubicBezTo>
                      <a:pt x="9507" y="101"/>
                      <a:pt x="9307" y="134"/>
                      <a:pt x="9107" y="168"/>
                    </a:cubicBezTo>
                    <a:cubicBezTo>
                      <a:pt x="8974" y="201"/>
                      <a:pt x="8940" y="301"/>
                      <a:pt x="8940" y="434"/>
                    </a:cubicBezTo>
                    <a:cubicBezTo>
                      <a:pt x="8940" y="501"/>
                      <a:pt x="9074" y="601"/>
                      <a:pt x="9140" y="601"/>
                    </a:cubicBezTo>
                    <a:cubicBezTo>
                      <a:pt x="9407" y="534"/>
                      <a:pt x="9607" y="501"/>
                      <a:pt x="9774" y="468"/>
                    </a:cubicBezTo>
                    <a:cubicBezTo>
                      <a:pt x="9841" y="468"/>
                      <a:pt x="9941" y="368"/>
                      <a:pt x="9941" y="268"/>
                    </a:cubicBezTo>
                    <a:cubicBezTo>
                      <a:pt x="9941" y="168"/>
                      <a:pt x="9841" y="101"/>
                      <a:pt x="9741" y="101"/>
                    </a:cubicBezTo>
                    <a:close/>
                    <a:moveTo>
                      <a:pt x="12891" y="194"/>
                    </a:moveTo>
                    <a:cubicBezTo>
                      <a:pt x="12784" y="194"/>
                      <a:pt x="12705" y="281"/>
                      <a:pt x="12676" y="368"/>
                    </a:cubicBezTo>
                    <a:cubicBezTo>
                      <a:pt x="12643" y="501"/>
                      <a:pt x="12710" y="601"/>
                      <a:pt x="12843" y="635"/>
                    </a:cubicBezTo>
                    <a:cubicBezTo>
                      <a:pt x="13010" y="668"/>
                      <a:pt x="13243" y="701"/>
                      <a:pt x="13443" y="768"/>
                    </a:cubicBezTo>
                    <a:lnTo>
                      <a:pt x="13477" y="768"/>
                    </a:lnTo>
                    <a:cubicBezTo>
                      <a:pt x="13610" y="768"/>
                      <a:pt x="13677" y="668"/>
                      <a:pt x="13744" y="601"/>
                    </a:cubicBezTo>
                    <a:cubicBezTo>
                      <a:pt x="13744" y="468"/>
                      <a:pt x="13677" y="368"/>
                      <a:pt x="13544" y="334"/>
                    </a:cubicBezTo>
                    <a:lnTo>
                      <a:pt x="12943" y="201"/>
                    </a:lnTo>
                    <a:cubicBezTo>
                      <a:pt x="12925" y="196"/>
                      <a:pt x="12908" y="194"/>
                      <a:pt x="12891" y="194"/>
                    </a:cubicBezTo>
                    <a:close/>
                    <a:moveTo>
                      <a:pt x="7959" y="459"/>
                    </a:moveTo>
                    <a:cubicBezTo>
                      <a:pt x="7942" y="459"/>
                      <a:pt x="7924" y="462"/>
                      <a:pt x="7906" y="468"/>
                    </a:cubicBezTo>
                    <a:cubicBezTo>
                      <a:pt x="7673" y="534"/>
                      <a:pt x="7473" y="601"/>
                      <a:pt x="7272" y="668"/>
                    </a:cubicBezTo>
                    <a:cubicBezTo>
                      <a:pt x="7139" y="701"/>
                      <a:pt x="7106" y="801"/>
                      <a:pt x="7139" y="935"/>
                    </a:cubicBezTo>
                    <a:cubicBezTo>
                      <a:pt x="7172" y="1001"/>
                      <a:pt x="7272" y="1035"/>
                      <a:pt x="7339" y="1035"/>
                    </a:cubicBezTo>
                    <a:lnTo>
                      <a:pt x="7439" y="1035"/>
                    </a:lnTo>
                    <a:cubicBezTo>
                      <a:pt x="7639" y="968"/>
                      <a:pt x="7806" y="868"/>
                      <a:pt x="8006" y="835"/>
                    </a:cubicBezTo>
                    <a:cubicBezTo>
                      <a:pt x="8106" y="801"/>
                      <a:pt x="8173" y="701"/>
                      <a:pt x="8140" y="601"/>
                    </a:cubicBezTo>
                    <a:cubicBezTo>
                      <a:pt x="8112" y="519"/>
                      <a:pt x="8040" y="459"/>
                      <a:pt x="7959" y="459"/>
                    </a:cubicBezTo>
                    <a:close/>
                    <a:moveTo>
                      <a:pt x="14670" y="689"/>
                    </a:moveTo>
                    <a:cubicBezTo>
                      <a:pt x="14587" y="689"/>
                      <a:pt x="14503" y="733"/>
                      <a:pt x="14478" y="835"/>
                    </a:cubicBezTo>
                    <a:cubicBezTo>
                      <a:pt x="14444" y="935"/>
                      <a:pt x="14478" y="1035"/>
                      <a:pt x="14611" y="1102"/>
                    </a:cubicBezTo>
                    <a:cubicBezTo>
                      <a:pt x="14811" y="1168"/>
                      <a:pt x="15011" y="1268"/>
                      <a:pt x="15178" y="1335"/>
                    </a:cubicBezTo>
                    <a:lnTo>
                      <a:pt x="15278" y="1335"/>
                    </a:lnTo>
                    <a:cubicBezTo>
                      <a:pt x="15345" y="1335"/>
                      <a:pt x="15445" y="1302"/>
                      <a:pt x="15445" y="1268"/>
                    </a:cubicBezTo>
                    <a:cubicBezTo>
                      <a:pt x="15478" y="1135"/>
                      <a:pt x="15445" y="1001"/>
                      <a:pt x="15311" y="968"/>
                    </a:cubicBezTo>
                    <a:cubicBezTo>
                      <a:pt x="15145" y="868"/>
                      <a:pt x="14945" y="801"/>
                      <a:pt x="14744" y="701"/>
                    </a:cubicBezTo>
                    <a:cubicBezTo>
                      <a:pt x="14721" y="693"/>
                      <a:pt x="14695" y="689"/>
                      <a:pt x="14670" y="689"/>
                    </a:cubicBezTo>
                    <a:close/>
                    <a:moveTo>
                      <a:pt x="6219" y="1122"/>
                    </a:moveTo>
                    <a:cubicBezTo>
                      <a:pt x="6192" y="1122"/>
                      <a:pt x="6165" y="1126"/>
                      <a:pt x="6138" y="1135"/>
                    </a:cubicBezTo>
                    <a:cubicBezTo>
                      <a:pt x="5938" y="1202"/>
                      <a:pt x="5738" y="1302"/>
                      <a:pt x="5571" y="1435"/>
                    </a:cubicBezTo>
                    <a:cubicBezTo>
                      <a:pt x="5438" y="1502"/>
                      <a:pt x="5438" y="1635"/>
                      <a:pt x="5471" y="1702"/>
                    </a:cubicBezTo>
                    <a:cubicBezTo>
                      <a:pt x="5504" y="1802"/>
                      <a:pt x="5571" y="1835"/>
                      <a:pt x="5638" y="1835"/>
                    </a:cubicBezTo>
                    <a:cubicBezTo>
                      <a:pt x="5671" y="1835"/>
                      <a:pt x="5738" y="1835"/>
                      <a:pt x="5805" y="1802"/>
                    </a:cubicBezTo>
                    <a:cubicBezTo>
                      <a:pt x="5971" y="1669"/>
                      <a:pt x="6172" y="1602"/>
                      <a:pt x="6338" y="1502"/>
                    </a:cubicBezTo>
                    <a:cubicBezTo>
                      <a:pt x="6438" y="1435"/>
                      <a:pt x="6472" y="1302"/>
                      <a:pt x="6438" y="1202"/>
                    </a:cubicBezTo>
                    <a:cubicBezTo>
                      <a:pt x="6365" y="1153"/>
                      <a:pt x="6292" y="1122"/>
                      <a:pt x="6219" y="1122"/>
                    </a:cubicBezTo>
                    <a:close/>
                    <a:moveTo>
                      <a:pt x="16385" y="1489"/>
                    </a:moveTo>
                    <a:cubicBezTo>
                      <a:pt x="16298" y="1489"/>
                      <a:pt x="16229" y="1527"/>
                      <a:pt x="16179" y="1602"/>
                    </a:cubicBezTo>
                    <a:cubicBezTo>
                      <a:pt x="16145" y="1702"/>
                      <a:pt x="16179" y="1835"/>
                      <a:pt x="16279" y="1869"/>
                    </a:cubicBezTo>
                    <a:cubicBezTo>
                      <a:pt x="16446" y="2002"/>
                      <a:pt x="16612" y="2102"/>
                      <a:pt x="16779" y="2202"/>
                    </a:cubicBezTo>
                    <a:cubicBezTo>
                      <a:pt x="16813" y="2269"/>
                      <a:pt x="16846" y="2269"/>
                      <a:pt x="16913" y="2269"/>
                    </a:cubicBezTo>
                    <a:cubicBezTo>
                      <a:pt x="16979" y="2269"/>
                      <a:pt x="17013" y="2202"/>
                      <a:pt x="17079" y="2136"/>
                    </a:cubicBezTo>
                    <a:cubicBezTo>
                      <a:pt x="17146" y="2036"/>
                      <a:pt x="17113" y="1935"/>
                      <a:pt x="17013" y="1835"/>
                    </a:cubicBezTo>
                    <a:cubicBezTo>
                      <a:pt x="16846" y="1702"/>
                      <a:pt x="16646" y="1635"/>
                      <a:pt x="16479" y="1502"/>
                    </a:cubicBezTo>
                    <a:cubicBezTo>
                      <a:pt x="16446" y="1493"/>
                      <a:pt x="16414" y="1489"/>
                      <a:pt x="16385" y="1489"/>
                    </a:cubicBezTo>
                    <a:close/>
                    <a:moveTo>
                      <a:pt x="4566" y="2085"/>
                    </a:moveTo>
                    <a:cubicBezTo>
                      <a:pt x="4528" y="2085"/>
                      <a:pt x="4495" y="2099"/>
                      <a:pt x="4470" y="2136"/>
                    </a:cubicBezTo>
                    <a:lnTo>
                      <a:pt x="3970" y="2503"/>
                    </a:lnTo>
                    <a:cubicBezTo>
                      <a:pt x="3903" y="2603"/>
                      <a:pt x="3837" y="2703"/>
                      <a:pt x="3937" y="2803"/>
                    </a:cubicBezTo>
                    <a:cubicBezTo>
                      <a:pt x="3970" y="2836"/>
                      <a:pt x="4070" y="2869"/>
                      <a:pt x="4103" y="2869"/>
                    </a:cubicBezTo>
                    <a:cubicBezTo>
                      <a:pt x="4137" y="2869"/>
                      <a:pt x="4170" y="2869"/>
                      <a:pt x="4204" y="2836"/>
                    </a:cubicBezTo>
                    <a:lnTo>
                      <a:pt x="4704" y="2469"/>
                    </a:lnTo>
                    <a:cubicBezTo>
                      <a:pt x="4804" y="2369"/>
                      <a:pt x="4837" y="2269"/>
                      <a:pt x="4771" y="2169"/>
                    </a:cubicBezTo>
                    <a:cubicBezTo>
                      <a:pt x="4707" y="2127"/>
                      <a:pt x="4631" y="2085"/>
                      <a:pt x="4566" y="2085"/>
                    </a:cubicBezTo>
                    <a:close/>
                    <a:moveTo>
                      <a:pt x="17906" y="2614"/>
                    </a:moveTo>
                    <a:cubicBezTo>
                      <a:pt x="17848" y="2614"/>
                      <a:pt x="17786" y="2630"/>
                      <a:pt x="17747" y="2669"/>
                    </a:cubicBezTo>
                    <a:cubicBezTo>
                      <a:pt x="17680" y="2769"/>
                      <a:pt x="17680" y="2869"/>
                      <a:pt x="17780" y="2970"/>
                    </a:cubicBezTo>
                    <a:cubicBezTo>
                      <a:pt x="17947" y="3103"/>
                      <a:pt x="18080" y="3236"/>
                      <a:pt x="18247" y="3370"/>
                    </a:cubicBezTo>
                    <a:cubicBezTo>
                      <a:pt x="18247" y="3403"/>
                      <a:pt x="18314" y="3403"/>
                      <a:pt x="18347" y="3403"/>
                    </a:cubicBezTo>
                    <a:cubicBezTo>
                      <a:pt x="18414" y="3403"/>
                      <a:pt x="18480" y="3403"/>
                      <a:pt x="18480" y="3336"/>
                    </a:cubicBezTo>
                    <a:cubicBezTo>
                      <a:pt x="18547" y="3270"/>
                      <a:pt x="18547" y="3136"/>
                      <a:pt x="18480" y="3036"/>
                    </a:cubicBezTo>
                    <a:cubicBezTo>
                      <a:pt x="18347" y="2936"/>
                      <a:pt x="18180" y="2769"/>
                      <a:pt x="18013" y="2636"/>
                    </a:cubicBezTo>
                    <a:cubicBezTo>
                      <a:pt x="17986" y="2622"/>
                      <a:pt x="17947" y="2614"/>
                      <a:pt x="17906" y="2614"/>
                    </a:cubicBezTo>
                    <a:close/>
                    <a:moveTo>
                      <a:pt x="3165" y="3361"/>
                    </a:moveTo>
                    <a:cubicBezTo>
                      <a:pt x="3111" y="3361"/>
                      <a:pt x="3053" y="3387"/>
                      <a:pt x="3003" y="3437"/>
                    </a:cubicBezTo>
                    <a:cubicBezTo>
                      <a:pt x="2903" y="3537"/>
                      <a:pt x="2736" y="3703"/>
                      <a:pt x="2602" y="3870"/>
                    </a:cubicBezTo>
                    <a:cubicBezTo>
                      <a:pt x="2569" y="3970"/>
                      <a:pt x="2569" y="4104"/>
                      <a:pt x="2636" y="4170"/>
                    </a:cubicBezTo>
                    <a:cubicBezTo>
                      <a:pt x="2669" y="4204"/>
                      <a:pt x="2736" y="4204"/>
                      <a:pt x="2769" y="4204"/>
                    </a:cubicBezTo>
                    <a:cubicBezTo>
                      <a:pt x="2803" y="4204"/>
                      <a:pt x="2903" y="4170"/>
                      <a:pt x="2903" y="4170"/>
                    </a:cubicBezTo>
                    <a:cubicBezTo>
                      <a:pt x="3003" y="4004"/>
                      <a:pt x="3169" y="3870"/>
                      <a:pt x="3303" y="3703"/>
                    </a:cubicBezTo>
                    <a:cubicBezTo>
                      <a:pt x="3370" y="3637"/>
                      <a:pt x="3370" y="3503"/>
                      <a:pt x="3303" y="3437"/>
                    </a:cubicBezTo>
                    <a:cubicBezTo>
                      <a:pt x="3270" y="3387"/>
                      <a:pt x="3219" y="3361"/>
                      <a:pt x="3165" y="3361"/>
                    </a:cubicBezTo>
                    <a:close/>
                    <a:moveTo>
                      <a:pt x="1987" y="4801"/>
                    </a:moveTo>
                    <a:cubicBezTo>
                      <a:pt x="1926" y="4801"/>
                      <a:pt x="1864" y="4830"/>
                      <a:pt x="1802" y="4871"/>
                    </a:cubicBezTo>
                    <a:cubicBezTo>
                      <a:pt x="1668" y="5038"/>
                      <a:pt x="1602" y="5271"/>
                      <a:pt x="1468" y="5438"/>
                    </a:cubicBezTo>
                    <a:cubicBezTo>
                      <a:pt x="1435" y="5538"/>
                      <a:pt x="1468" y="5671"/>
                      <a:pt x="1568" y="5705"/>
                    </a:cubicBezTo>
                    <a:cubicBezTo>
                      <a:pt x="1602" y="5772"/>
                      <a:pt x="1635" y="5772"/>
                      <a:pt x="1668" y="5772"/>
                    </a:cubicBezTo>
                    <a:cubicBezTo>
                      <a:pt x="1768" y="5772"/>
                      <a:pt x="1835" y="5705"/>
                      <a:pt x="1802" y="5638"/>
                    </a:cubicBezTo>
                    <a:cubicBezTo>
                      <a:pt x="1935" y="5471"/>
                      <a:pt x="2002" y="5305"/>
                      <a:pt x="2135" y="5138"/>
                    </a:cubicBezTo>
                    <a:cubicBezTo>
                      <a:pt x="2235" y="5038"/>
                      <a:pt x="2169" y="4938"/>
                      <a:pt x="2102" y="4838"/>
                    </a:cubicBezTo>
                    <a:cubicBezTo>
                      <a:pt x="2064" y="4812"/>
                      <a:pt x="2026" y="4801"/>
                      <a:pt x="1987" y="4801"/>
                    </a:cubicBezTo>
                    <a:close/>
                    <a:moveTo>
                      <a:pt x="1142" y="6460"/>
                    </a:moveTo>
                    <a:cubicBezTo>
                      <a:pt x="1044" y="6460"/>
                      <a:pt x="960" y="6504"/>
                      <a:pt x="935" y="6605"/>
                    </a:cubicBezTo>
                    <a:cubicBezTo>
                      <a:pt x="834" y="6772"/>
                      <a:pt x="768" y="6972"/>
                      <a:pt x="668" y="7173"/>
                    </a:cubicBezTo>
                    <a:cubicBezTo>
                      <a:pt x="634" y="7273"/>
                      <a:pt x="668" y="7373"/>
                      <a:pt x="801" y="7439"/>
                    </a:cubicBezTo>
                    <a:lnTo>
                      <a:pt x="901" y="7439"/>
                    </a:lnTo>
                    <a:cubicBezTo>
                      <a:pt x="968" y="7439"/>
                      <a:pt x="1068" y="7373"/>
                      <a:pt x="1135" y="7339"/>
                    </a:cubicBezTo>
                    <a:cubicBezTo>
                      <a:pt x="1168" y="7139"/>
                      <a:pt x="1268" y="6939"/>
                      <a:pt x="1335" y="6739"/>
                    </a:cubicBezTo>
                    <a:cubicBezTo>
                      <a:pt x="1402" y="6639"/>
                      <a:pt x="1335" y="6505"/>
                      <a:pt x="1235" y="6472"/>
                    </a:cubicBezTo>
                    <a:cubicBezTo>
                      <a:pt x="1203" y="6464"/>
                      <a:pt x="1172" y="6460"/>
                      <a:pt x="1142" y="6460"/>
                    </a:cubicBezTo>
                    <a:close/>
                    <a:moveTo>
                      <a:pt x="568" y="8207"/>
                    </a:moveTo>
                    <a:cubicBezTo>
                      <a:pt x="434" y="8207"/>
                      <a:pt x="334" y="8240"/>
                      <a:pt x="301" y="8373"/>
                    </a:cubicBezTo>
                    <a:lnTo>
                      <a:pt x="167" y="9007"/>
                    </a:lnTo>
                    <a:cubicBezTo>
                      <a:pt x="167" y="9141"/>
                      <a:pt x="234" y="9207"/>
                      <a:pt x="401" y="9241"/>
                    </a:cubicBezTo>
                    <a:cubicBezTo>
                      <a:pt x="501" y="9241"/>
                      <a:pt x="601" y="9174"/>
                      <a:pt x="601" y="9041"/>
                    </a:cubicBezTo>
                    <a:cubicBezTo>
                      <a:pt x="634" y="8874"/>
                      <a:pt x="668" y="8674"/>
                      <a:pt x="734" y="8473"/>
                    </a:cubicBezTo>
                    <a:cubicBezTo>
                      <a:pt x="734" y="8340"/>
                      <a:pt x="668" y="8240"/>
                      <a:pt x="568" y="8207"/>
                    </a:cubicBezTo>
                    <a:close/>
                    <a:moveTo>
                      <a:pt x="234" y="10075"/>
                    </a:moveTo>
                    <a:cubicBezTo>
                      <a:pt x="134" y="10075"/>
                      <a:pt x="1" y="10175"/>
                      <a:pt x="1" y="10308"/>
                    </a:cubicBezTo>
                    <a:lnTo>
                      <a:pt x="1" y="10909"/>
                    </a:lnTo>
                    <a:cubicBezTo>
                      <a:pt x="1" y="11042"/>
                      <a:pt x="101" y="11142"/>
                      <a:pt x="234" y="11142"/>
                    </a:cubicBezTo>
                    <a:cubicBezTo>
                      <a:pt x="334" y="11142"/>
                      <a:pt x="434" y="11009"/>
                      <a:pt x="434" y="10909"/>
                    </a:cubicBezTo>
                    <a:lnTo>
                      <a:pt x="434" y="10308"/>
                    </a:lnTo>
                    <a:cubicBezTo>
                      <a:pt x="434" y="10208"/>
                      <a:pt x="334" y="10075"/>
                      <a:pt x="234" y="10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526;p66">
                <a:extLst>
                  <a:ext uri="{FF2B5EF4-FFF2-40B4-BE49-F238E27FC236}">
                    <a16:creationId xmlns:a16="http://schemas.microsoft.com/office/drawing/2014/main" id="{66A2DE25-44E6-47B3-9961-2DBBD7429B58}"/>
                  </a:ext>
                </a:extLst>
              </p:cNvPr>
              <p:cNvSpPr/>
              <p:nvPr/>
            </p:nvSpPr>
            <p:spPr>
              <a:xfrm>
                <a:off x="4141198" y="2563464"/>
                <a:ext cx="64481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004" extrusionOk="0">
                    <a:moveTo>
                      <a:pt x="2368" y="1"/>
                    </a:moveTo>
                    <a:lnTo>
                      <a:pt x="0" y="2169"/>
                    </a:lnTo>
                    <a:lnTo>
                      <a:pt x="3936" y="4004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1527;p66">
              <a:extLst>
                <a:ext uri="{FF2B5EF4-FFF2-40B4-BE49-F238E27FC236}">
                  <a16:creationId xmlns:a16="http://schemas.microsoft.com/office/drawing/2014/main" id="{6743583B-4F55-4D6A-A6B2-B02412F87D19}"/>
                </a:ext>
              </a:extLst>
            </p:cNvPr>
            <p:cNvGrpSpPr/>
            <p:nvPr/>
          </p:nvGrpSpPr>
          <p:grpSpPr>
            <a:xfrm>
              <a:off x="5098180" y="3525126"/>
              <a:ext cx="512603" cy="492364"/>
              <a:chOff x="5073207" y="3364372"/>
              <a:chExt cx="290657" cy="279197"/>
            </a:xfrm>
          </p:grpSpPr>
          <p:sp>
            <p:nvSpPr>
              <p:cNvPr id="173" name="Google Shape;1528;p66">
                <a:extLst>
                  <a:ext uri="{FF2B5EF4-FFF2-40B4-BE49-F238E27FC236}">
                    <a16:creationId xmlns:a16="http://schemas.microsoft.com/office/drawing/2014/main" id="{B6B6BA9E-EA16-4577-9E40-C53BF436249C}"/>
                  </a:ext>
                </a:extLst>
              </p:cNvPr>
              <p:cNvSpPr/>
              <p:nvPr/>
            </p:nvSpPr>
            <p:spPr>
              <a:xfrm>
                <a:off x="5073207" y="3423791"/>
                <a:ext cx="273171" cy="219779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19" extrusionOk="0">
                    <a:moveTo>
                      <a:pt x="16244" y="0"/>
                    </a:moveTo>
                    <a:cubicBezTo>
                      <a:pt x="16223" y="0"/>
                      <a:pt x="16202" y="3"/>
                      <a:pt x="16179" y="9"/>
                    </a:cubicBezTo>
                    <a:cubicBezTo>
                      <a:pt x="16145" y="9"/>
                      <a:pt x="16112" y="42"/>
                      <a:pt x="16079" y="142"/>
                    </a:cubicBezTo>
                    <a:cubicBezTo>
                      <a:pt x="16012" y="175"/>
                      <a:pt x="16012" y="275"/>
                      <a:pt x="16012" y="309"/>
                    </a:cubicBezTo>
                    <a:cubicBezTo>
                      <a:pt x="16079" y="476"/>
                      <a:pt x="16112" y="676"/>
                      <a:pt x="16145" y="876"/>
                    </a:cubicBezTo>
                    <a:cubicBezTo>
                      <a:pt x="16179" y="1009"/>
                      <a:pt x="16279" y="1043"/>
                      <a:pt x="16412" y="1043"/>
                    </a:cubicBezTo>
                    <a:cubicBezTo>
                      <a:pt x="16512" y="1009"/>
                      <a:pt x="16579" y="943"/>
                      <a:pt x="16579" y="809"/>
                    </a:cubicBezTo>
                    <a:lnTo>
                      <a:pt x="16445" y="175"/>
                    </a:lnTo>
                    <a:cubicBezTo>
                      <a:pt x="16418" y="65"/>
                      <a:pt x="16344" y="0"/>
                      <a:pt x="16244" y="0"/>
                    </a:cubicBezTo>
                    <a:close/>
                    <a:moveTo>
                      <a:pt x="16479" y="1843"/>
                    </a:moveTo>
                    <a:cubicBezTo>
                      <a:pt x="16412" y="1843"/>
                      <a:pt x="16345" y="1877"/>
                      <a:pt x="16312" y="1943"/>
                    </a:cubicBezTo>
                    <a:cubicBezTo>
                      <a:pt x="16279" y="1977"/>
                      <a:pt x="16279" y="2010"/>
                      <a:pt x="16279" y="2043"/>
                    </a:cubicBezTo>
                    <a:lnTo>
                      <a:pt x="16279" y="2677"/>
                    </a:lnTo>
                    <a:cubicBezTo>
                      <a:pt x="16279" y="2811"/>
                      <a:pt x="16345" y="2877"/>
                      <a:pt x="16479" y="2877"/>
                    </a:cubicBezTo>
                    <a:cubicBezTo>
                      <a:pt x="16612" y="2877"/>
                      <a:pt x="16679" y="2811"/>
                      <a:pt x="16679" y="2677"/>
                    </a:cubicBezTo>
                    <a:lnTo>
                      <a:pt x="16679" y="2043"/>
                    </a:lnTo>
                    <a:cubicBezTo>
                      <a:pt x="16679" y="1943"/>
                      <a:pt x="16612" y="1843"/>
                      <a:pt x="16479" y="1843"/>
                    </a:cubicBezTo>
                    <a:close/>
                    <a:moveTo>
                      <a:pt x="16445" y="3711"/>
                    </a:moveTo>
                    <a:cubicBezTo>
                      <a:pt x="16345" y="3711"/>
                      <a:pt x="16279" y="3778"/>
                      <a:pt x="16245" y="3811"/>
                    </a:cubicBezTo>
                    <a:cubicBezTo>
                      <a:pt x="16179" y="3845"/>
                      <a:pt x="16179" y="3845"/>
                      <a:pt x="16179" y="3878"/>
                    </a:cubicBezTo>
                    <a:cubicBezTo>
                      <a:pt x="16179" y="4112"/>
                      <a:pt x="16145" y="4312"/>
                      <a:pt x="16112" y="4512"/>
                    </a:cubicBezTo>
                    <a:cubicBezTo>
                      <a:pt x="16112" y="4645"/>
                      <a:pt x="16145" y="4712"/>
                      <a:pt x="16279" y="4779"/>
                    </a:cubicBezTo>
                    <a:cubicBezTo>
                      <a:pt x="16379" y="4779"/>
                      <a:pt x="16479" y="4712"/>
                      <a:pt x="16512" y="4612"/>
                    </a:cubicBezTo>
                    <a:cubicBezTo>
                      <a:pt x="16546" y="4378"/>
                      <a:pt x="16546" y="4178"/>
                      <a:pt x="16612" y="3978"/>
                    </a:cubicBezTo>
                    <a:cubicBezTo>
                      <a:pt x="16646" y="3845"/>
                      <a:pt x="16579" y="3711"/>
                      <a:pt x="16445" y="3711"/>
                    </a:cubicBezTo>
                    <a:close/>
                    <a:moveTo>
                      <a:pt x="16000" y="5533"/>
                    </a:moveTo>
                    <a:cubicBezTo>
                      <a:pt x="15920" y="5533"/>
                      <a:pt x="15845" y="5571"/>
                      <a:pt x="15845" y="5646"/>
                    </a:cubicBezTo>
                    <a:cubicBezTo>
                      <a:pt x="15812" y="5646"/>
                      <a:pt x="15812" y="5679"/>
                      <a:pt x="15812" y="5679"/>
                    </a:cubicBezTo>
                    <a:cubicBezTo>
                      <a:pt x="15745" y="5879"/>
                      <a:pt x="15678" y="6046"/>
                      <a:pt x="15612" y="6280"/>
                    </a:cubicBezTo>
                    <a:cubicBezTo>
                      <a:pt x="15578" y="6346"/>
                      <a:pt x="15612" y="6480"/>
                      <a:pt x="15745" y="6513"/>
                    </a:cubicBezTo>
                    <a:cubicBezTo>
                      <a:pt x="15761" y="6521"/>
                      <a:pt x="15780" y="6525"/>
                      <a:pt x="15801" y="6525"/>
                    </a:cubicBezTo>
                    <a:cubicBezTo>
                      <a:pt x="15869" y="6525"/>
                      <a:pt x="15953" y="6482"/>
                      <a:pt x="15978" y="6380"/>
                    </a:cubicBezTo>
                    <a:cubicBezTo>
                      <a:pt x="16079" y="6213"/>
                      <a:pt x="16112" y="6013"/>
                      <a:pt x="16179" y="5813"/>
                    </a:cubicBezTo>
                    <a:cubicBezTo>
                      <a:pt x="16245" y="5713"/>
                      <a:pt x="16179" y="5613"/>
                      <a:pt x="16079" y="5546"/>
                    </a:cubicBezTo>
                    <a:cubicBezTo>
                      <a:pt x="16054" y="5538"/>
                      <a:pt x="16026" y="5533"/>
                      <a:pt x="16000" y="5533"/>
                    </a:cubicBezTo>
                    <a:close/>
                    <a:moveTo>
                      <a:pt x="15278" y="7301"/>
                    </a:moveTo>
                    <a:cubicBezTo>
                      <a:pt x="15206" y="7301"/>
                      <a:pt x="15109" y="7332"/>
                      <a:pt x="15011" y="7381"/>
                    </a:cubicBezTo>
                    <a:cubicBezTo>
                      <a:pt x="14944" y="7547"/>
                      <a:pt x="14844" y="7781"/>
                      <a:pt x="14744" y="7948"/>
                    </a:cubicBezTo>
                    <a:cubicBezTo>
                      <a:pt x="14678" y="8048"/>
                      <a:pt x="14744" y="8181"/>
                      <a:pt x="14811" y="8214"/>
                    </a:cubicBezTo>
                    <a:cubicBezTo>
                      <a:pt x="14850" y="8234"/>
                      <a:pt x="14889" y="8242"/>
                      <a:pt x="14926" y="8242"/>
                    </a:cubicBezTo>
                    <a:cubicBezTo>
                      <a:pt x="15014" y="8242"/>
                      <a:pt x="15088" y="8195"/>
                      <a:pt x="15111" y="8148"/>
                    </a:cubicBezTo>
                    <a:cubicBezTo>
                      <a:pt x="15245" y="7981"/>
                      <a:pt x="15345" y="7747"/>
                      <a:pt x="15445" y="7581"/>
                    </a:cubicBezTo>
                    <a:cubicBezTo>
                      <a:pt x="15478" y="7481"/>
                      <a:pt x="15445" y="7347"/>
                      <a:pt x="15345" y="7314"/>
                    </a:cubicBezTo>
                    <a:cubicBezTo>
                      <a:pt x="15327" y="7305"/>
                      <a:pt x="15304" y="7301"/>
                      <a:pt x="15278" y="7301"/>
                    </a:cubicBezTo>
                    <a:close/>
                    <a:moveTo>
                      <a:pt x="14279" y="8845"/>
                    </a:moveTo>
                    <a:cubicBezTo>
                      <a:pt x="14218" y="8845"/>
                      <a:pt x="14152" y="8874"/>
                      <a:pt x="14110" y="8915"/>
                    </a:cubicBezTo>
                    <a:cubicBezTo>
                      <a:pt x="13977" y="9115"/>
                      <a:pt x="13844" y="9215"/>
                      <a:pt x="13744" y="9382"/>
                    </a:cubicBezTo>
                    <a:cubicBezTo>
                      <a:pt x="13643" y="9515"/>
                      <a:pt x="13643" y="9649"/>
                      <a:pt x="13744" y="9682"/>
                    </a:cubicBezTo>
                    <a:cubicBezTo>
                      <a:pt x="13777" y="9716"/>
                      <a:pt x="13827" y="9732"/>
                      <a:pt x="13877" y="9732"/>
                    </a:cubicBezTo>
                    <a:cubicBezTo>
                      <a:pt x="13927" y="9732"/>
                      <a:pt x="13977" y="9716"/>
                      <a:pt x="14010" y="9682"/>
                    </a:cubicBezTo>
                    <a:cubicBezTo>
                      <a:pt x="14177" y="9515"/>
                      <a:pt x="14311" y="9349"/>
                      <a:pt x="14444" y="9182"/>
                    </a:cubicBezTo>
                    <a:cubicBezTo>
                      <a:pt x="14511" y="9082"/>
                      <a:pt x="14477" y="8982"/>
                      <a:pt x="14377" y="8882"/>
                    </a:cubicBezTo>
                    <a:cubicBezTo>
                      <a:pt x="14352" y="8856"/>
                      <a:pt x="14317" y="8845"/>
                      <a:pt x="14279" y="8845"/>
                    </a:cubicBezTo>
                    <a:close/>
                    <a:moveTo>
                      <a:pt x="13006" y="10208"/>
                    </a:moveTo>
                    <a:cubicBezTo>
                      <a:pt x="12951" y="10208"/>
                      <a:pt x="12893" y="10233"/>
                      <a:pt x="12843" y="10283"/>
                    </a:cubicBezTo>
                    <a:cubicBezTo>
                      <a:pt x="12743" y="10449"/>
                      <a:pt x="12576" y="10549"/>
                      <a:pt x="12409" y="10683"/>
                    </a:cubicBezTo>
                    <a:cubicBezTo>
                      <a:pt x="12365" y="10683"/>
                      <a:pt x="12350" y="10698"/>
                      <a:pt x="12345" y="10698"/>
                    </a:cubicBezTo>
                    <a:cubicBezTo>
                      <a:pt x="12343" y="10698"/>
                      <a:pt x="12343" y="10694"/>
                      <a:pt x="12343" y="10683"/>
                    </a:cubicBezTo>
                    <a:cubicBezTo>
                      <a:pt x="12309" y="10783"/>
                      <a:pt x="12309" y="10850"/>
                      <a:pt x="12343" y="10916"/>
                    </a:cubicBezTo>
                    <a:cubicBezTo>
                      <a:pt x="12407" y="10981"/>
                      <a:pt x="12486" y="11018"/>
                      <a:pt x="12551" y="11018"/>
                    </a:cubicBezTo>
                    <a:cubicBezTo>
                      <a:pt x="12587" y="11018"/>
                      <a:pt x="12619" y="11007"/>
                      <a:pt x="12643" y="10983"/>
                    </a:cubicBezTo>
                    <a:cubicBezTo>
                      <a:pt x="12810" y="10850"/>
                      <a:pt x="12976" y="10683"/>
                      <a:pt x="13143" y="10549"/>
                    </a:cubicBezTo>
                    <a:cubicBezTo>
                      <a:pt x="13243" y="10483"/>
                      <a:pt x="13243" y="10349"/>
                      <a:pt x="13143" y="10283"/>
                    </a:cubicBezTo>
                    <a:cubicBezTo>
                      <a:pt x="13110" y="10233"/>
                      <a:pt x="13060" y="10208"/>
                      <a:pt x="13006" y="10208"/>
                    </a:cubicBezTo>
                    <a:close/>
                    <a:moveTo>
                      <a:pt x="235" y="11422"/>
                    </a:moveTo>
                    <a:cubicBezTo>
                      <a:pt x="161" y="11422"/>
                      <a:pt x="90" y="11460"/>
                      <a:pt x="67" y="11483"/>
                    </a:cubicBezTo>
                    <a:cubicBezTo>
                      <a:pt x="0" y="11550"/>
                      <a:pt x="67" y="11717"/>
                      <a:pt x="134" y="11750"/>
                    </a:cubicBezTo>
                    <a:cubicBezTo>
                      <a:pt x="301" y="11884"/>
                      <a:pt x="501" y="12017"/>
                      <a:pt x="668" y="12117"/>
                    </a:cubicBezTo>
                    <a:cubicBezTo>
                      <a:pt x="701" y="12126"/>
                      <a:pt x="734" y="12130"/>
                      <a:pt x="766" y="12130"/>
                    </a:cubicBezTo>
                    <a:cubicBezTo>
                      <a:pt x="861" y="12130"/>
                      <a:pt x="943" y="12092"/>
                      <a:pt x="968" y="12017"/>
                    </a:cubicBezTo>
                    <a:cubicBezTo>
                      <a:pt x="1001" y="11884"/>
                      <a:pt x="968" y="11784"/>
                      <a:pt x="901" y="11717"/>
                    </a:cubicBezTo>
                    <a:cubicBezTo>
                      <a:pt x="668" y="11650"/>
                      <a:pt x="501" y="11550"/>
                      <a:pt x="334" y="11450"/>
                    </a:cubicBezTo>
                    <a:cubicBezTo>
                      <a:pt x="303" y="11429"/>
                      <a:pt x="269" y="11422"/>
                      <a:pt x="235" y="11422"/>
                    </a:cubicBezTo>
                    <a:close/>
                    <a:moveTo>
                      <a:pt x="11516" y="11406"/>
                    </a:moveTo>
                    <a:cubicBezTo>
                      <a:pt x="11475" y="11406"/>
                      <a:pt x="11436" y="11422"/>
                      <a:pt x="11409" y="11450"/>
                    </a:cubicBezTo>
                    <a:cubicBezTo>
                      <a:pt x="11242" y="11517"/>
                      <a:pt x="11008" y="11650"/>
                      <a:pt x="10841" y="11717"/>
                    </a:cubicBezTo>
                    <a:cubicBezTo>
                      <a:pt x="10808" y="11717"/>
                      <a:pt x="10808" y="11750"/>
                      <a:pt x="10775" y="11850"/>
                    </a:cubicBezTo>
                    <a:cubicBezTo>
                      <a:pt x="10741" y="11884"/>
                      <a:pt x="10741" y="11984"/>
                      <a:pt x="10775" y="12051"/>
                    </a:cubicBezTo>
                    <a:cubicBezTo>
                      <a:pt x="10825" y="12126"/>
                      <a:pt x="10912" y="12163"/>
                      <a:pt x="10995" y="12163"/>
                    </a:cubicBezTo>
                    <a:cubicBezTo>
                      <a:pt x="11023" y="12163"/>
                      <a:pt x="11050" y="12159"/>
                      <a:pt x="11075" y="12151"/>
                    </a:cubicBezTo>
                    <a:cubicBezTo>
                      <a:pt x="11242" y="12017"/>
                      <a:pt x="11442" y="11950"/>
                      <a:pt x="11609" y="11817"/>
                    </a:cubicBezTo>
                    <a:cubicBezTo>
                      <a:pt x="11742" y="11717"/>
                      <a:pt x="11742" y="11617"/>
                      <a:pt x="11675" y="11517"/>
                    </a:cubicBezTo>
                    <a:cubicBezTo>
                      <a:pt x="11636" y="11439"/>
                      <a:pt x="11574" y="11406"/>
                      <a:pt x="11516" y="11406"/>
                    </a:cubicBezTo>
                    <a:close/>
                    <a:moveTo>
                      <a:pt x="9859" y="12205"/>
                    </a:moveTo>
                    <a:cubicBezTo>
                      <a:pt x="9833" y="12205"/>
                      <a:pt x="9806" y="12209"/>
                      <a:pt x="9774" y="12217"/>
                    </a:cubicBezTo>
                    <a:cubicBezTo>
                      <a:pt x="9574" y="12317"/>
                      <a:pt x="9407" y="12351"/>
                      <a:pt x="9174" y="12451"/>
                    </a:cubicBezTo>
                    <a:cubicBezTo>
                      <a:pt x="9140" y="12484"/>
                      <a:pt x="9107" y="12484"/>
                      <a:pt x="9107" y="12551"/>
                    </a:cubicBezTo>
                    <a:lnTo>
                      <a:pt x="9107" y="12718"/>
                    </a:lnTo>
                    <a:cubicBezTo>
                      <a:pt x="9134" y="12800"/>
                      <a:pt x="9207" y="12860"/>
                      <a:pt x="9288" y="12860"/>
                    </a:cubicBezTo>
                    <a:cubicBezTo>
                      <a:pt x="9305" y="12860"/>
                      <a:pt x="9323" y="12857"/>
                      <a:pt x="9340" y="12851"/>
                    </a:cubicBezTo>
                    <a:cubicBezTo>
                      <a:pt x="9507" y="12818"/>
                      <a:pt x="9707" y="12718"/>
                      <a:pt x="9941" y="12651"/>
                    </a:cubicBezTo>
                    <a:cubicBezTo>
                      <a:pt x="10074" y="12551"/>
                      <a:pt x="10108" y="12484"/>
                      <a:pt x="10074" y="12351"/>
                    </a:cubicBezTo>
                    <a:cubicBezTo>
                      <a:pt x="9998" y="12249"/>
                      <a:pt x="9941" y="12205"/>
                      <a:pt x="9859" y="12205"/>
                    </a:cubicBezTo>
                    <a:close/>
                    <a:moveTo>
                      <a:pt x="1897" y="12256"/>
                    </a:moveTo>
                    <a:cubicBezTo>
                      <a:pt x="1832" y="12256"/>
                      <a:pt x="1759" y="12304"/>
                      <a:pt x="1735" y="12351"/>
                    </a:cubicBezTo>
                    <a:lnTo>
                      <a:pt x="1735" y="12384"/>
                    </a:lnTo>
                    <a:cubicBezTo>
                      <a:pt x="1668" y="12484"/>
                      <a:pt x="1735" y="12618"/>
                      <a:pt x="1835" y="12651"/>
                    </a:cubicBezTo>
                    <a:cubicBezTo>
                      <a:pt x="2002" y="12718"/>
                      <a:pt x="2202" y="12784"/>
                      <a:pt x="2435" y="12851"/>
                    </a:cubicBezTo>
                    <a:cubicBezTo>
                      <a:pt x="2451" y="12859"/>
                      <a:pt x="2471" y="12863"/>
                      <a:pt x="2492" y="12863"/>
                    </a:cubicBezTo>
                    <a:cubicBezTo>
                      <a:pt x="2560" y="12863"/>
                      <a:pt x="2644" y="12820"/>
                      <a:pt x="2669" y="12718"/>
                    </a:cubicBezTo>
                    <a:cubicBezTo>
                      <a:pt x="2702" y="12651"/>
                      <a:pt x="2669" y="12518"/>
                      <a:pt x="2569" y="12484"/>
                    </a:cubicBezTo>
                    <a:cubicBezTo>
                      <a:pt x="2335" y="12384"/>
                      <a:pt x="2169" y="12351"/>
                      <a:pt x="1968" y="12284"/>
                    </a:cubicBezTo>
                    <a:cubicBezTo>
                      <a:pt x="1949" y="12264"/>
                      <a:pt x="1924" y="12256"/>
                      <a:pt x="1897" y="12256"/>
                    </a:cubicBezTo>
                    <a:close/>
                    <a:moveTo>
                      <a:pt x="8052" y="12763"/>
                    </a:moveTo>
                    <a:cubicBezTo>
                      <a:pt x="8028" y="12763"/>
                      <a:pt x="8002" y="12770"/>
                      <a:pt x="7973" y="12784"/>
                    </a:cubicBezTo>
                    <a:cubicBezTo>
                      <a:pt x="7806" y="12818"/>
                      <a:pt x="7606" y="12851"/>
                      <a:pt x="7406" y="12884"/>
                    </a:cubicBezTo>
                    <a:cubicBezTo>
                      <a:pt x="7339" y="12884"/>
                      <a:pt x="7272" y="12951"/>
                      <a:pt x="7239" y="13018"/>
                    </a:cubicBezTo>
                    <a:cubicBezTo>
                      <a:pt x="7172" y="13051"/>
                      <a:pt x="7172" y="13118"/>
                      <a:pt x="7172" y="13151"/>
                    </a:cubicBezTo>
                    <a:cubicBezTo>
                      <a:pt x="7239" y="13285"/>
                      <a:pt x="7306" y="13318"/>
                      <a:pt x="7439" y="13318"/>
                    </a:cubicBezTo>
                    <a:lnTo>
                      <a:pt x="8073" y="13185"/>
                    </a:lnTo>
                    <a:cubicBezTo>
                      <a:pt x="8173" y="13151"/>
                      <a:pt x="8273" y="13051"/>
                      <a:pt x="8240" y="12951"/>
                    </a:cubicBezTo>
                    <a:cubicBezTo>
                      <a:pt x="8188" y="12847"/>
                      <a:pt x="8135" y="12763"/>
                      <a:pt x="8052" y="12763"/>
                    </a:cubicBezTo>
                    <a:close/>
                    <a:moveTo>
                      <a:pt x="3655" y="12804"/>
                    </a:moveTo>
                    <a:cubicBezTo>
                      <a:pt x="3594" y="12804"/>
                      <a:pt x="3540" y="12828"/>
                      <a:pt x="3470" y="12851"/>
                    </a:cubicBezTo>
                    <a:cubicBezTo>
                      <a:pt x="3436" y="12884"/>
                      <a:pt x="3436" y="12884"/>
                      <a:pt x="3436" y="12918"/>
                    </a:cubicBezTo>
                    <a:cubicBezTo>
                      <a:pt x="3436" y="13051"/>
                      <a:pt x="3470" y="13151"/>
                      <a:pt x="3603" y="13185"/>
                    </a:cubicBezTo>
                    <a:lnTo>
                      <a:pt x="4203" y="13318"/>
                    </a:lnTo>
                    <a:cubicBezTo>
                      <a:pt x="4226" y="13324"/>
                      <a:pt x="4249" y="13327"/>
                      <a:pt x="4271" y="13327"/>
                    </a:cubicBezTo>
                    <a:cubicBezTo>
                      <a:pt x="4379" y="13327"/>
                      <a:pt x="4470" y="13262"/>
                      <a:pt x="4470" y="13151"/>
                    </a:cubicBezTo>
                    <a:cubicBezTo>
                      <a:pt x="4504" y="13018"/>
                      <a:pt x="4437" y="12884"/>
                      <a:pt x="4303" y="12884"/>
                    </a:cubicBezTo>
                    <a:cubicBezTo>
                      <a:pt x="4137" y="12884"/>
                      <a:pt x="3937" y="12851"/>
                      <a:pt x="3736" y="12818"/>
                    </a:cubicBezTo>
                    <a:cubicBezTo>
                      <a:pt x="3707" y="12808"/>
                      <a:pt x="3681" y="12804"/>
                      <a:pt x="3655" y="12804"/>
                    </a:cubicBezTo>
                    <a:close/>
                    <a:moveTo>
                      <a:pt x="5571" y="13018"/>
                    </a:moveTo>
                    <a:cubicBezTo>
                      <a:pt x="5471" y="13018"/>
                      <a:pt x="5438" y="13018"/>
                      <a:pt x="5404" y="13151"/>
                    </a:cubicBezTo>
                    <a:cubicBezTo>
                      <a:pt x="5338" y="13151"/>
                      <a:pt x="5338" y="13185"/>
                      <a:pt x="5338" y="13218"/>
                    </a:cubicBezTo>
                    <a:cubicBezTo>
                      <a:pt x="5338" y="13351"/>
                      <a:pt x="5438" y="13418"/>
                      <a:pt x="5571" y="13418"/>
                    </a:cubicBezTo>
                    <a:lnTo>
                      <a:pt x="6171" y="13418"/>
                    </a:lnTo>
                    <a:cubicBezTo>
                      <a:pt x="6305" y="13418"/>
                      <a:pt x="6405" y="13351"/>
                      <a:pt x="6405" y="13218"/>
                    </a:cubicBezTo>
                    <a:cubicBezTo>
                      <a:pt x="6405" y="13085"/>
                      <a:pt x="6305" y="13018"/>
                      <a:pt x="6171" y="130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529;p66">
                <a:extLst>
                  <a:ext uri="{FF2B5EF4-FFF2-40B4-BE49-F238E27FC236}">
                    <a16:creationId xmlns:a16="http://schemas.microsoft.com/office/drawing/2014/main" id="{DAECD7EC-E328-4379-8438-B834DB7B462C}"/>
                  </a:ext>
                </a:extLst>
              </p:cNvPr>
              <p:cNvSpPr/>
              <p:nvPr/>
            </p:nvSpPr>
            <p:spPr>
              <a:xfrm>
                <a:off x="5313043" y="3364372"/>
                <a:ext cx="50821" cy="69951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71" extrusionOk="0">
                    <a:moveTo>
                      <a:pt x="501" y="1"/>
                    </a:moveTo>
                    <a:lnTo>
                      <a:pt x="0" y="4270"/>
                    </a:lnTo>
                    <a:lnTo>
                      <a:pt x="3102" y="3403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1530;p66">
              <a:extLst>
                <a:ext uri="{FF2B5EF4-FFF2-40B4-BE49-F238E27FC236}">
                  <a16:creationId xmlns:a16="http://schemas.microsoft.com/office/drawing/2014/main" id="{F7F5AEA3-FED4-49E2-A994-690BB58BB7D0}"/>
                </a:ext>
              </a:extLst>
            </p:cNvPr>
            <p:cNvGrpSpPr/>
            <p:nvPr/>
          </p:nvGrpSpPr>
          <p:grpSpPr>
            <a:xfrm>
              <a:off x="5757089" y="2530897"/>
              <a:ext cx="539297" cy="559736"/>
              <a:chOff x="4784746" y="2592977"/>
              <a:chExt cx="279197" cy="289778"/>
            </a:xfrm>
          </p:grpSpPr>
          <p:sp>
            <p:nvSpPr>
              <p:cNvPr id="171" name="Google Shape;1531;p66">
                <a:extLst>
                  <a:ext uri="{FF2B5EF4-FFF2-40B4-BE49-F238E27FC236}">
                    <a16:creationId xmlns:a16="http://schemas.microsoft.com/office/drawing/2014/main" id="{D7C0D841-14C3-4D71-861A-1D372EB929C3}"/>
                  </a:ext>
                </a:extLst>
              </p:cNvPr>
              <p:cNvSpPr/>
              <p:nvPr/>
            </p:nvSpPr>
            <p:spPr>
              <a:xfrm>
                <a:off x="4843214" y="2609912"/>
                <a:ext cx="220728" cy="272844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6659" extrusionOk="0">
                    <a:moveTo>
                      <a:pt x="2135" y="0"/>
                    </a:moveTo>
                    <a:cubicBezTo>
                      <a:pt x="2001" y="0"/>
                      <a:pt x="1935" y="67"/>
                      <a:pt x="1935" y="200"/>
                    </a:cubicBezTo>
                    <a:cubicBezTo>
                      <a:pt x="1935" y="301"/>
                      <a:pt x="1968" y="334"/>
                      <a:pt x="2001" y="367"/>
                    </a:cubicBezTo>
                    <a:cubicBezTo>
                      <a:pt x="2035" y="434"/>
                      <a:pt x="2068" y="434"/>
                      <a:pt x="2135" y="434"/>
                    </a:cubicBezTo>
                    <a:lnTo>
                      <a:pt x="2769" y="434"/>
                    </a:lnTo>
                    <a:cubicBezTo>
                      <a:pt x="2869" y="434"/>
                      <a:pt x="2969" y="334"/>
                      <a:pt x="2969" y="200"/>
                    </a:cubicBezTo>
                    <a:cubicBezTo>
                      <a:pt x="2969" y="67"/>
                      <a:pt x="2869" y="0"/>
                      <a:pt x="2769" y="0"/>
                    </a:cubicBezTo>
                    <a:close/>
                    <a:moveTo>
                      <a:pt x="3995" y="61"/>
                    </a:moveTo>
                    <a:cubicBezTo>
                      <a:pt x="3903" y="61"/>
                      <a:pt x="3803" y="151"/>
                      <a:pt x="3803" y="267"/>
                    </a:cubicBezTo>
                    <a:cubicBezTo>
                      <a:pt x="3769" y="334"/>
                      <a:pt x="3803" y="434"/>
                      <a:pt x="3869" y="467"/>
                    </a:cubicBezTo>
                    <a:cubicBezTo>
                      <a:pt x="3903" y="501"/>
                      <a:pt x="3903" y="501"/>
                      <a:pt x="3970" y="501"/>
                    </a:cubicBezTo>
                    <a:cubicBezTo>
                      <a:pt x="4170" y="501"/>
                      <a:pt x="4370" y="534"/>
                      <a:pt x="4570" y="567"/>
                    </a:cubicBezTo>
                    <a:cubicBezTo>
                      <a:pt x="4703" y="567"/>
                      <a:pt x="4803" y="534"/>
                      <a:pt x="4837" y="401"/>
                    </a:cubicBezTo>
                    <a:cubicBezTo>
                      <a:pt x="4837" y="301"/>
                      <a:pt x="4803" y="200"/>
                      <a:pt x="4670" y="167"/>
                    </a:cubicBezTo>
                    <a:cubicBezTo>
                      <a:pt x="4470" y="134"/>
                      <a:pt x="4270" y="134"/>
                      <a:pt x="4036" y="67"/>
                    </a:cubicBezTo>
                    <a:cubicBezTo>
                      <a:pt x="4023" y="63"/>
                      <a:pt x="4009" y="61"/>
                      <a:pt x="3995" y="61"/>
                    </a:cubicBezTo>
                    <a:close/>
                    <a:moveTo>
                      <a:pt x="834" y="134"/>
                    </a:moveTo>
                    <a:lnTo>
                      <a:pt x="200" y="267"/>
                    </a:lnTo>
                    <a:cubicBezTo>
                      <a:pt x="100" y="301"/>
                      <a:pt x="0" y="367"/>
                      <a:pt x="33" y="501"/>
                    </a:cubicBezTo>
                    <a:cubicBezTo>
                      <a:pt x="100" y="534"/>
                      <a:pt x="100" y="601"/>
                      <a:pt x="167" y="634"/>
                    </a:cubicBezTo>
                    <a:cubicBezTo>
                      <a:pt x="200" y="667"/>
                      <a:pt x="300" y="667"/>
                      <a:pt x="334" y="667"/>
                    </a:cubicBezTo>
                    <a:cubicBezTo>
                      <a:pt x="500" y="634"/>
                      <a:pt x="701" y="567"/>
                      <a:pt x="934" y="534"/>
                    </a:cubicBezTo>
                    <a:cubicBezTo>
                      <a:pt x="1034" y="501"/>
                      <a:pt x="1067" y="434"/>
                      <a:pt x="1067" y="301"/>
                    </a:cubicBezTo>
                    <a:cubicBezTo>
                      <a:pt x="1034" y="167"/>
                      <a:pt x="967" y="134"/>
                      <a:pt x="834" y="134"/>
                    </a:cubicBezTo>
                    <a:close/>
                    <a:moveTo>
                      <a:pt x="5815" y="489"/>
                    </a:moveTo>
                    <a:cubicBezTo>
                      <a:pt x="5747" y="489"/>
                      <a:pt x="5663" y="532"/>
                      <a:pt x="5637" y="634"/>
                    </a:cubicBezTo>
                    <a:cubicBezTo>
                      <a:pt x="5604" y="701"/>
                      <a:pt x="5637" y="834"/>
                      <a:pt x="5704" y="834"/>
                    </a:cubicBezTo>
                    <a:cubicBezTo>
                      <a:pt x="5704" y="868"/>
                      <a:pt x="5771" y="868"/>
                      <a:pt x="5771" y="868"/>
                    </a:cubicBezTo>
                    <a:cubicBezTo>
                      <a:pt x="5971" y="968"/>
                      <a:pt x="6138" y="1001"/>
                      <a:pt x="6338" y="1101"/>
                    </a:cubicBezTo>
                    <a:cubicBezTo>
                      <a:pt x="6362" y="1109"/>
                      <a:pt x="6385" y="1113"/>
                      <a:pt x="6408" y="1113"/>
                    </a:cubicBezTo>
                    <a:cubicBezTo>
                      <a:pt x="6483" y="1113"/>
                      <a:pt x="6554" y="1070"/>
                      <a:pt x="6605" y="968"/>
                    </a:cubicBezTo>
                    <a:cubicBezTo>
                      <a:pt x="6638" y="868"/>
                      <a:pt x="6605" y="734"/>
                      <a:pt x="6471" y="701"/>
                    </a:cubicBezTo>
                    <a:cubicBezTo>
                      <a:pt x="6305" y="634"/>
                      <a:pt x="6104" y="567"/>
                      <a:pt x="5871" y="501"/>
                    </a:cubicBezTo>
                    <a:cubicBezTo>
                      <a:pt x="5855" y="493"/>
                      <a:pt x="5836" y="489"/>
                      <a:pt x="5815" y="489"/>
                    </a:cubicBezTo>
                    <a:close/>
                    <a:moveTo>
                      <a:pt x="7564" y="1240"/>
                    </a:moveTo>
                    <a:cubicBezTo>
                      <a:pt x="7483" y="1240"/>
                      <a:pt x="7419" y="1287"/>
                      <a:pt x="7372" y="1335"/>
                    </a:cubicBezTo>
                    <a:cubicBezTo>
                      <a:pt x="7305" y="1435"/>
                      <a:pt x="7339" y="1535"/>
                      <a:pt x="7472" y="1668"/>
                    </a:cubicBezTo>
                    <a:cubicBezTo>
                      <a:pt x="7639" y="1735"/>
                      <a:pt x="7839" y="1835"/>
                      <a:pt x="8006" y="1968"/>
                    </a:cubicBezTo>
                    <a:cubicBezTo>
                      <a:pt x="8039" y="1977"/>
                      <a:pt x="8072" y="1981"/>
                      <a:pt x="8104" y="1981"/>
                    </a:cubicBezTo>
                    <a:cubicBezTo>
                      <a:pt x="8200" y="1981"/>
                      <a:pt x="8281" y="1943"/>
                      <a:pt x="8306" y="1868"/>
                    </a:cubicBezTo>
                    <a:cubicBezTo>
                      <a:pt x="8339" y="1768"/>
                      <a:pt x="8306" y="1635"/>
                      <a:pt x="8206" y="1601"/>
                    </a:cubicBezTo>
                    <a:cubicBezTo>
                      <a:pt x="8039" y="1468"/>
                      <a:pt x="7839" y="1335"/>
                      <a:pt x="7672" y="1268"/>
                    </a:cubicBezTo>
                    <a:cubicBezTo>
                      <a:pt x="7633" y="1248"/>
                      <a:pt x="7597" y="1240"/>
                      <a:pt x="7564" y="1240"/>
                    </a:cubicBezTo>
                    <a:close/>
                    <a:moveTo>
                      <a:pt x="9473" y="2969"/>
                    </a:moveTo>
                    <a:cubicBezTo>
                      <a:pt x="9473" y="2986"/>
                      <a:pt x="9482" y="2994"/>
                      <a:pt x="9486" y="2994"/>
                    </a:cubicBezTo>
                    <a:cubicBezTo>
                      <a:pt x="9490" y="2994"/>
                      <a:pt x="9490" y="2986"/>
                      <a:pt x="9473" y="2969"/>
                    </a:cubicBezTo>
                    <a:close/>
                    <a:moveTo>
                      <a:pt x="9131" y="2208"/>
                    </a:moveTo>
                    <a:cubicBezTo>
                      <a:pt x="9073" y="2208"/>
                      <a:pt x="9012" y="2244"/>
                      <a:pt x="8973" y="2302"/>
                    </a:cubicBezTo>
                    <a:cubicBezTo>
                      <a:pt x="8873" y="2369"/>
                      <a:pt x="8940" y="2502"/>
                      <a:pt x="9006" y="2569"/>
                    </a:cubicBezTo>
                    <a:cubicBezTo>
                      <a:pt x="9173" y="2702"/>
                      <a:pt x="9307" y="2836"/>
                      <a:pt x="9473" y="2969"/>
                    </a:cubicBezTo>
                    <a:cubicBezTo>
                      <a:pt x="9540" y="3002"/>
                      <a:pt x="9599" y="3019"/>
                      <a:pt x="9644" y="3019"/>
                    </a:cubicBezTo>
                    <a:cubicBezTo>
                      <a:pt x="9690" y="3019"/>
                      <a:pt x="9724" y="3002"/>
                      <a:pt x="9740" y="2969"/>
                    </a:cubicBezTo>
                    <a:cubicBezTo>
                      <a:pt x="9840" y="2869"/>
                      <a:pt x="9840" y="2769"/>
                      <a:pt x="9740" y="2669"/>
                    </a:cubicBezTo>
                    <a:cubicBezTo>
                      <a:pt x="9574" y="2502"/>
                      <a:pt x="9407" y="2369"/>
                      <a:pt x="9240" y="2269"/>
                    </a:cubicBezTo>
                    <a:cubicBezTo>
                      <a:pt x="9212" y="2227"/>
                      <a:pt x="9172" y="2208"/>
                      <a:pt x="9131" y="2208"/>
                    </a:cubicBezTo>
                    <a:close/>
                    <a:moveTo>
                      <a:pt x="10491" y="3486"/>
                    </a:moveTo>
                    <a:cubicBezTo>
                      <a:pt x="10441" y="3486"/>
                      <a:pt x="10391" y="3503"/>
                      <a:pt x="10341" y="3536"/>
                    </a:cubicBezTo>
                    <a:cubicBezTo>
                      <a:pt x="10274" y="3636"/>
                      <a:pt x="10274" y="3770"/>
                      <a:pt x="10341" y="3836"/>
                    </a:cubicBezTo>
                    <a:cubicBezTo>
                      <a:pt x="10508" y="3970"/>
                      <a:pt x="10641" y="4137"/>
                      <a:pt x="10774" y="4303"/>
                    </a:cubicBezTo>
                    <a:lnTo>
                      <a:pt x="10774" y="4337"/>
                    </a:lnTo>
                    <a:cubicBezTo>
                      <a:pt x="10808" y="4353"/>
                      <a:pt x="10849" y="4362"/>
                      <a:pt x="10891" y="4362"/>
                    </a:cubicBezTo>
                    <a:cubicBezTo>
                      <a:pt x="10933" y="4362"/>
                      <a:pt x="10975" y="4353"/>
                      <a:pt x="11008" y="4337"/>
                    </a:cubicBezTo>
                    <a:cubicBezTo>
                      <a:pt x="11108" y="4270"/>
                      <a:pt x="11141" y="4137"/>
                      <a:pt x="11041" y="4037"/>
                    </a:cubicBezTo>
                    <a:cubicBezTo>
                      <a:pt x="10941" y="3870"/>
                      <a:pt x="10774" y="3703"/>
                      <a:pt x="10641" y="3536"/>
                    </a:cubicBezTo>
                    <a:cubicBezTo>
                      <a:pt x="10591" y="3503"/>
                      <a:pt x="10541" y="3486"/>
                      <a:pt x="10491" y="3486"/>
                    </a:cubicBezTo>
                    <a:close/>
                    <a:moveTo>
                      <a:pt x="11660" y="4984"/>
                    </a:moveTo>
                    <a:cubicBezTo>
                      <a:pt x="11619" y="4984"/>
                      <a:pt x="11578" y="4992"/>
                      <a:pt x="11542" y="5004"/>
                    </a:cubicBezTo>
                    <a:cubicBezTo>
                      <a:pt x="11442" y="5071"/>
                      <a:pt x="11442" y="5204"/>
                      <a:pt x="11475" y="5304"/>
                    </a:cubicBezTo>
                    <a:cubicBezTo>
                      <a:pt x="11542" y="5471"/>
                      <a:pt x="11675" y="5671"/>
                      <a:pt x="11775" y="5838"/>
                    </a:cubicBezTo>
                    <a:cubicBezTo>
                      <a:pt x="11808" y="5871"/>
                      <a:pt x="11808" y="5871"/>
                      <a:pt x="11875" y="5905"/>
                    </a:cubicBezTo>
                    <a:cubicBezTo>
                      <a:pt x="11909" y="5938"/>
                      <a:pt x="11942" y="5955"/>
                      <a:pt x="11979" y="5955"/>
                    </a:cubicBezTo>
                    <a:cubicBezTo>
                      <a:pt x="12017" y="5955"/>
                      <a:pt x="12059" y="5938"/>
                      <a:pt x="12109" y="5905"/>
                    </a:cubicBezTo>
                    <a:cubicBezTo>
                      <a:pt x="12175" y="5838"/>
                      <a:pt x="12209" y="5704"/>
                      <a:pt x="12175" y="5638"/>
                    </a:cubicBezTo>
                    <a:cubicBezTo>
                      <a:pt x="12042" y="5471"/>
                      <a:pt x="11975" y="5271"/>
                      <a:pt x="11842" y="5071"/>
                    </a:cubicBezTo>
                    <a:cubicBezTo>
                      <a:pt x="11800" y="5007"/>
                      <a:pt x="11730" y="4984"/>
                      <a:pt x="11660" y="4984"/>
                    </a:cubicBezTo>
                    <a:close/>
                    <a:moveTo>
                      <a:pt x="12513" y="6626"/>
                    </a:moveTo>
                    <a:cubicBezTo>
                      <a:pt x="12490" y="6626"/>
                      <a:pt x="12466" y="6631"/>
                      <a:pt x="12442" y="6638"/>
                    </a:cubicBezTo>
                    <a:cubicBezTo>
                      <a:pt x="12309" y="6705"/>
                      <a:pt x="12275" y="6805"/>
                      <a:pt x="12309" y="6939"/>
                    </a:cubicBezTo>
                    <a:cubicBezTo>
                      <a:pt x="12376" y="7139"/>
                      <a:pt x="12442" y="7306"/>
                      <a:pt x="12509" y="7506"/>
                    </a:cubicBezTo>
                    <a:cubicBezTo>
                      <a:pt x="12509" y="7539"/>
                      <a:pt x="12542" y="7572"/>
                      <a:pt x="12642" y="7606"/>
                    </a:cubicBezTo>
                    <a:lnTo>
                      <a:pt x="12809" y="7606"/>
                    </a:lnTo>
                    <a:cubicBezTo>
                      <a:pt x="12876" y="7539"/>
                      <a:pt x="12976" y="7472"/>
                      <a:pt x="12943" y="7339"/>
                    </a:cubicBezTo>
                    <a:cubicBezTo>
                      <a:pt x="12876" y="7172"/>
                      <a:pt x="12809" y="6972"/>
                      <a:pt x="12709" y="6772"/>
                    </a:cubicBezTo>
                    <a:cubicBezTo>
                      <a:pt x="12658" y="6670"/>
                      <a:pt x="12588" y="6626"/>
                      <a:pt x="12513" y="6626"/>
                    </a:cubicBezTo>
                    <a:close/>
                    <a:moveTo>
                      <a:pt x="13039" y="8465"/>
                    </a:moveTo>
                    <a:cubicBezTo>
                      <a:pt x="13020" y="8465"/>
                      <a:pt x="12999" y="8467"/>
                      <a:pt x="12976" y="8473"/>
                    </a:cubicBezTo>
                    <a:cubicBezTo>
                      <a:pt x="12843" y="8506"/>
                      <a:pt x="12776" y="8606"/>
                      <a:pt x="12809" y="8707"/>
                    </a:cubicBezTo>
                    <a:cubicBezTo>
                      <a:pt x="12843" y="8873"/>
                      <a:pt x="12876" y="9107"/>
                      <a:pt x="12943" y="9307"/>
                    </a:cubicBezTo>
                    <a:cubicBezTo>
                      <a:pt x="12976" y="9340"/>
                      <a:pt x="12976" y="9440"/>
                      <a:pt x="13043" y="9474"/>
                    </a:cubicBezTo>
                    <a:cubicBezTo>
                      <a:pt x="13109" y="9507"/>
                      <a:pt x="13143" y="9507"/>
                      <a:pt x="13176" y="9507"/>
                    </a:cubicBezTo>
                    <a:cubicBezTo>
                      <a:pt x="13310" y="9474"/>
                      <a:pt x="13343" y="9374"/>
                      <a:pt x="13343" y="9274"/>
                    </a:cubicBezTo>
                    <a:lnTo>
                      <a:pt x="13209" y="8640"/>
                    </a:lnTo>
                    <a:cubicBezTo>
                      <a:pt x="13182" y="8529"/>
                      <a:pt x="13131" y="8465"/>
                      <a:pt x="13039" y="8465"/>
                    </a:cubicBezTo>
                    <a:close/>
                    <a:moveTo>
                      <a:pt x="13276" y="10308"/>
                    </a:moveTo>
                    <a:cubicBezTo>
                      <a:pt x="13143" y="10308"/>
                      <a:pt x="13043" y="10374"/>
                      <a:pt x="13043" y="10508"/>
                    </a:cubicBezTo>
                    <a:lnTo>
                      <a:pt x="13043" y="11142"/>
                    </a:lnTo>
                    <a:cubicBezTo>
                      <a:pt x="13043" y="11208"/>
                      <a:pt x="13109" y="11275"/>
                      <a:pt x="13176" y="11308"/>
                    </a:cubicBezTo>
                    <a:cubicBezTo>
                      <a:pt x="13176" y="11342"/>
                      <a:pt x="13209" y="11342"/>
                      <a:pt x="13276" y="11342"/>
                    </a:cubicBezTo>
                    <a:cubicBezTo>
                      <a:pt x="13376" y="11342"/>
                      <a:pt x="13476" y="11275"/>
                      <a:pt x="13476" y="11142"/>
                    </a:cubicBezTo>
                    <a:lnTo>
                      <a:pt x="13476" y="10508"/>
                    </a:lnTo>
                    <a:cubicBezTo>
                      <a:pt x="13476" y="10374"/>
                      <a:pt x="13376" y="10308"/>
                      <a:pt x="13276" y="10308"/>
                    </a:cubicBezTo>
                    <a:close/>
                    <a:moveTo>
                      <a:pt x="13111" y="12201"/>
                    </a:moveTo>
                    <a:cubicBezTo>
                      <a:pt x="13011" y="12201"/>
                      <a:pt x="12943" y="12265"/>
                      <a:pt x="12943" y="12376"/>
                    </a:cubicBezTo>
                    <a:cubicBezTo>
                      <a:pt x="12943" y="12543"/>
                      <a:pt x="12876" y="12776"/>
                      <a:pt x="12843" y="12976"/>
                    </a:cubicBezTo>
                    <a:cubicBezTo>
                      <a:pt x="12843" y="13043"/>
                      <a:pt x="12876" y="13143"/>
                      <a:pt x="12876" y="13210"/>
                    </a:cubicBezTo>
                    <a:cubicBezTo>
                      <a:pt x="12909" y="13277"/>
                      <a:pt x="12909" y="13277"/>
                      <a:pt x="12976" y="13277"/>
                    </a:cubicBezTo>
                    <a:cubicBezTo>
                      <a:pt x="13109" y="13277"/>
                      <a:pt x="13176" y="13210"/>
                      <a:pt x="13209" y="13076"/>
                    </a:cubicBezTo>
                    <a:lnTo>
                      <a:pt x="13343" y="12476"/>
                    </a:lnTo>
                    <a:cubicBezTo>
                      <a:pt x="13376" y="12343"/>
                      <a:pt x="13310" y="12209"/>
                      <a:pt x="13176" y="12209"/>
                    </a:cubicBezTo>
                    <a:cubicBezTo>
                      <a:pt x="13153" y="12203"/>
                      <a:pt x="13131" y="12201"/>
                      <a:pt x="13111" y="12201"/>
                    </a:cubicBezTo>
                    <a:close/>
                    <a:moveTo>
                      <a:pt x="12739" y="13998"/>
                    </a:moveTo>
                    <a:cubicBezTo>
                      <a:pt x="12664" y="13998"/>
                      <a:pt x="12593" y="14042"/>
                      <a:pt x="12542" y="14144"/>
                    </a:cubicBezTo>
                    <a:cubicBezTo>
                      <a:pt x="12476" y="14344"/>
                      <a:pt x="12442" y="14511"/>
                      <a:pt x="12342" y="14711"/>
                    </a:cubicBezTo>
                    <a:cubicBezTo>
                      <a:pt x="12309" y="14811"/>
                      <a:pt x="12342" y="14944"/>
                      <a:pt x="12442" y="14978"/>
                    </a:cubicBezTo>
                    <a:lnTo>
                      <a:pt x="12476" y="14978"/>
                    </a:lnTo>
                    <a:cubicBezTo>
                      <a:pt x="12491" y="14986"/>
                      <a:pt x="12511" y="14990"/>
                      <a:pt x="12532" y="14990"/>
                    </a:cubicBezTo>
                    <a:cubicBezTo>
                      <a:pt x="12600" y="14990"/>
                      <a:pt x="12684" y="14946"/>
                      <a:pt x="12709" y="14844"/>
                    </a:cubicBezTo>
                    <a:cubicBezTo>
                      <a:pt x="12809" y="14678"/>
                      <a:pt x="12843" y="14477"/>
                      <a:pt x="12943" y="14277"/>
                    </a:cubicBezTo>
                    <a:cubicBezTo>
                      <a:pt x="12976" y="14177"/>
                      <a:pt x="12943" y="14044"/>
                      <a:pt x="12809" y="14010"/>
                    </a:cubicBezTo>
                    <a:cubicBezTo>
                      <a:pt x="12786" y="14002"/>
                      <a:pt x="12762" y="13998"/>
                      <a:pt x="12739" y="13998"/>
                    </a:cubicBezTo>
                    <a:close/>
                    <a:moveTo>
                      <a:pt x="11996" y="15699"/>
                    </a:moveTo>
                    <a:cubicBezTo>
                      <a:pt x="11915" y="15699"/>
                      <a:pt x="11834" y="15737"/>
                      <a:pt x="11808" y="15812"/>
                    </a:cubicBezTo>
                    <a:cubicBezTo>
                      <a:pt x="11708" y="16012"/>
                      <a:pt x="11642" y="16179"/>
                      <a:pt x="11508" y="16345"/>
                    </a:cubicBezTo>
                    <a:cubicBezTo>
                      <a:pt x="11475" y="16479"/>
                      <a:pt x="11475" y="16612"/>
                      <a:pt x="11542" y="16646"/>
                    </a:cubicBezTo>
                    <a:cubicBezTo>
                      <a:pt x="11567" y="16654"/>
                      <a:pt x="11596" y="16658"/>
                      <a:pt x="11626" y="16658"/>
                    </a:cubicBezTo>
                    <a:cubicBezTo>
                      <a:pt x="11717" y="16658"/>
                      <a:pt x="11817" y="16621"/>
                      <a:pt x="11842" y="16546"/>
                    </a:cubicBezTo>
                    <a:cubicBezTo>
                      <a:pt x="11975" y="16379"/>
                      <a:pt x="12075" y="16179"/>
                      <a:pt x="12175" y="16012"/>
                    </a:cubicBezTo>
                    <a:cubicBezTo>
                      <a:pt x="12209" y="15878"/>
                      <a:pt x="12175" y="15778"/>
                      <a:pt x="12075" y="15712"/>
                    </a:cubicBezTo>
                    <a:cubicBezTo>
                      <a:pt x="12050" y="15703"/>
                      <a:pt x="12023" y="15699"/>
                      <a:pt x="11996" y="156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32;p66">
                <a:extLst>
                  <a:ext uri="{FF2B5EF4-FFF2-40B4-BE49-F238E27FC236}">
                    <a16:creationId xmlns:a16="http://schemas.microsoft.com/office/drawing/2014/main" id="{5E4466E8-32C4-4FB3-99BA-B27EE85FE0AF}"/>
                  </a:ext>
                </a:extLst>
              </p:cNvPr>
              <p:cNvSpPr/>
              <p:nvPr/>
            </p:nvSpPr>
            <p:spPr>
              <a:xfrm>
                <a:off x="4784746" y="2592977"/>
                <a:ext cx="69951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070" extrusionOk="0">
                    <a:moveTo>
                      <a:pt x="3403" y="0"/>
                    </a:moveTo>
                    <a:lnTo>
                      <a:pt x="1" y="2569"/>
                    </a:lnTo>
                    <a:lnTo>
                      <a:pt x="4271" y="3069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1533;p66">
              <a:extLst>
                <a:ext uri="{FF2B5EF4-FFF2-40B4-BE49-F238E27FC236}">
                  <a16:creationId xmlns:a16="http://schemas.microsoft.com/office/drawing/2014/main" id="{1E3985F7-5C2F-4879-820E-D5056445C634}"/>
                </a:ext>
              </a:extLst>
            </p:cNvPr>
            <p:cNvGrpSpPr/>
            <p:nvPr/>
          </p:nvGrpSpPr>
          <p:grpSpPr>
            <a:xfrm>
              <a:off x="2644385" y="3855465"/>
              <a:ext cx="629327" cy="604510"/>
              <a:chOff x="3084080" y="3581804"/>
              <a:chExt cx="290106" cy="278640"/>
            </a:xfrm>
          </p:grpSpPr>
          <p:sp>
            <p:nvSpPr>
              <p:cNvPr id="169" name="Google Shape;1534;p66">
                <a:extLst>
                  <a:ext uri="{FF2B5EF4-FFF2-40B4-BE49-F238E27FC236}">
                    <a16:creationId xmlns:a16="http://schemas.microsoft.com/office/drawing/2014/main" id="{E649454A-FA99-487C-A150-A39B514832F7}"/>
                  </a:ext>
                </a:extLst>
              </p:cNvPr>
              <p:cNvSpPr/>
              <p:nvPr/>
            </p:nvSpPr>
            <p:spPr>
              <a:xfrm>
                <a:off x="3101015" y="3640273"/>
                <a:ext cx="273171" cy="220172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43" extrusionOk="0">
                    <a:moveTo>
                      <a:pt x="500" y="0"/>
                    </a:moveTo>
                    <a:cubicBezTo>
                      <a:pt x="367" y="0"/>
                      <a:pt x="300" y="33"/>
                      <a:pt x="267" y="167"/>
                    </a:cubicBezTo>
                    <a:lnTo>
                      <a:pt x="134" y="801"/>
                    </a:lnTo>
                    <a:cubicBezTo>
                      <a:pt x="100" y="934"/>
                      <a:pt x="167" y="1034"/>
                      <a:pt x="300" y="1034"/>
                    </a:cubicBezTo>
                    <a:cubicBezTo>
                      <a:pt x="330" y="1049"/>
                      <a:pt x="359" y="1055"/>
                      <a:pt x="387" y="1055"/>
                    </a:cubicBezTo>
                    <a:cubicBezTo>
                      <a:pt x="486" y="1055"/>
                      <a:pt x="567" y="971"/>
                      <a:pt x="567" y="867"/>
                    </a:cubicBezTo>
                    <a:cubicBezTo>
                      <a:pt x="601" y="701"/>
                      <a:pt x="634" y="500"/>
                      <a:pt x="667" y="300"/>
                    </a:cubicBezTo>
                    <a:cubicBezTo>
                      <a:pt x="667" y="200"/>
                      <a:pt x="667" y="167"/>
                      <a:pt x="634" y="133"/>
                    </a:cubicBezTo>
                    <a:lnTo>
                      <a:pt x="500" y="0"/>
                    </a:lnTo>
                    <a:close/>
                    <a:moveTo>
                      <a:pt x="251" y="1892"/>
                    </a:moveTo>
                    <a:cubicBezTo>
                      <a:pt x="236" y="1892"/>
                      <a:pt x="219" y="1895"/>
                      <a:pt x="200" y="1901"/>
                    </a:cubicBezTo>
                    <a:cubicBezTo>
                      <a:pt x="100" y="1901"/>
                      <a:pt x="0" y="1968"/>
                      <a:pt x="0" y="2102"/>
                    </a:cubicBezTo>
                    <a:lnTo>
                      <a:pt x="0" y="2735"/>
                    </a:lnTo>
                    <a:cubicBezTo>
                      <a:pt x="0" y="2835"/>
                      <a:pt x="100" y="2935"/>
                      <a:pt x="200" y="2935"/>
                    </a:cubicBezTo>
                    <a:cubicBezTo>
                      <a:pt x="334" y="2935"/>
                      <a:pt x="434" y="2835"/>
                      <a:pt x="434" y="2735"/>
                    </a:cubicBezTo>
                    <a:lnTo>
                      <a:pt x="434" y="2102"/>
                    </a:lnTo>
                    <a:cubicBezTo>
                      <a:pt x="434" y="2068"/>
                      <a:pt x="434" y="2001"/>
                      <a:pt x="367" y="1968"/>
                    </a:cubicBezTo>
                    <a:cubicBezTo>
                      <a:pt x="340" y="1941"/>
                      <a:pt x="313" y="1892"/>
                      <a:pt x="251" y="1892"/>
                    </a:cubicBezTo>
                    <a:close/>
                    <a:moveTo>
                      <a:pt x="267" y="3769"/>
                    </a:moveTo>
                    <a:cubicBezTo>
                      <a:pt x="167" y="3803"/>
                      <a:pt x="100" y="3903"/>
                      <a:pt x="100" y="4003"/>
                    </a:cubicBezTo>
                    <a:cubicBezTo>
                      <a:pt x="100" y="4236"/>
                      <a:pt x="134" y="4437"/>
                      <a:pt x="167" y="4637"/>
                    </a:cubicBezTo>
                    <a:cubicBezTo>
                      <a:pt x="195" y="4747"/>
                      <a:pt x="268" y="4812"/>
                      <a:pt x="368" y="4812"/>
                    </a:cubicBezTo>
                    <a:cubicBezTo>
                      <a:pt x="389" y="4812"/>
                      <a:pt x="411" y="4809"/>
                      <a:pt x="434" y="4803"/>
                    </a:cubicBezTo>
                    <a:cubicBezTo>
                      <a:pt x="567" y="4770"/>
                      <a:pt x="634" y="4670"/>
                      <a:pt x="601" y="4570"/>
                    </a:cubicBezTo>
                    <a:cubicBezTo>
                      <a:pt x="534" y="4336"/>
                      <a:pt x="534" y="4136"/>
                      <a:pt x="500" y="3936"/>
                    </a:cubicBezTo>
                    <a:cubicBezTo>
                      <a:pt x="500" y="3903"/>
                      <a:pt x="467" y="3903"/>
                      <a:pt x="467" y="3836"/>
                    </a:cubicBezTo>
                    <a:cubicBezTo>
                      <a:pt x="434" y="3803"/>
                      <a:pt x="334" y="3769"/>
                      <a:pt x="267" y="3769"/>
                    </a:cubicBezTo>
                    <a:close/>
                    <a:moveTo>
                      <a:pt x="727" y="5591"/>
                    </a:moveTo>
                    <a:cubicBezTo>
                      <a:pt x="705" y="5591"/>
                      <a:pt x="685" y="5595"/>
                      <a:pt x="667" y="5604"/>
                    </a:cubicBezTo>
                    <a:cubicBezTo>
                      <a:pt x="601" y="5637"/>
                      <a:pt x="500" y="5737"/>
                      <a:pt x="567" y="5838"/>
                    </a:cubicBezTo>
                    <a:cubicBezTo>
                      <a:pt x="601" y="6004"/>
                      <a:pt x="667" y="6238"/>
                      <a:pt x="767" y="6438"/>
                    </a:cubicBezTo>
                    <a:cubicBezTo>
                      <a:pt x="793" y="6540"/>
                      <a:pt x="857" y="6583"/>
                      <a:pt x="931" y="6583"/>
                    </a:cubicBezTo>
                    <a:cubicBezTo>
                      <a:pt x="954" y="6583"/>
                      <a:pt x="977" y="6579"/>
                      <a:pt x="1001" y="6571"/>
                    </a:cubicBezTo>
                    <a:cubicBezTo>
                      <a:pt x="1134" y="6505"/>
                      <a:pt x="1168" y="6438"/>
                      <a:pt x="1134" y="6305"/>
                    </a:cubicBezTo>
                    <a:cubicBezTo>
                      <a:pt x="1034" y="6104"/>
                      <a:pt x="967" y="5938"/>
                      <a:pt x="934" y="5737"/>
                    </a:cubicBezTo>
                    <a:cubicBezTo>
                      <a:pt x="901" y="5737"/>
                      <a:pt x="901" y="5671"/>
                      <a:pt x="901" y="5671"/>
                    </a:cubicBezTo>
                    <a:cubicBezTo>
                      <a:pt x="852" y="5622"/>
                      <a:pt x="785" y="5591"/>
                      <a:pt x="727" y="5591"/>
                    </a:cubicBezTo>
                    <a:close/>
                    <a:moveTo>
                      <a:pt x="1421" y="7320"/>
                    </a:moveTo>
                    <a:cubicBezTo>
                      <a:pt x="1375" y="7320"/>
                      <a:pt x="1323" y="7328"/>
                      <a:pt x="1268" y="7339"/>
                    </a:cubicBezTo>
                    <a:cubicBezTo>
                      <a:pt x="1168" y="7439"/>
                      <a:pt x="1134" y="7572"/>
                      <a:pt x="1168" y="7639"/>
                    </a:cubicBezTo>
                    <a:cubicBezTo>
                      <a:pt x="1301" y="7806"/>
                      <a:pt x="1401" y="8006"/>
                      <a:pt x="1501" y="8173"/>
                    </a:cubicBezTo>
                    <a:cubicBezTo>
                      <a:pt x="1568" y="8262"/>
                      <a:pt x="1649" y="8291"/>
                      <a:pt x="1716" y="8291"/>
                    </a:cubicBezTo>
                    <a:cubicBezTo>
                      <a:pt x="1749" y="8291"/>
                      <a:pt x="1779" y="8284"/>
                      <a:pt x="1801" y="8273"/>
                    </a:cubicBezTo>
                    <a:cubicBezTo>
                      <a:pt x="1935" y="8173"/>
                      <a:pt x="1935" y="8072"/>
                      <a:pt x="1901" y="7972"/>
                    </a:cubicBezTo>
                    <a:cubicBezTo>
                      <a:pt x="1801" y="7806"/>
                      <a:pt x="1668" y="7639"/>
                      <a:pt x="1601" y="7439"/>
                    </a:cubicBezTo>
                    <a:cubicBezTo>
                      <a:pt x="1579" y="7350"/>
                      <a:pt x="1512" y="7320"/>
                      <a:pt x="1421" y="7320"/>
                    </a:cubicBezTo>
                    <a:close/>
                    <a:moveTo>
                      <a:pt x="2412" y="8889"/>
                    </a:moveTo>
                    <a:cubicBezTo>
                      <a:pt x="2375" y="8889"/>
                      <a:pt x="2339" y="8903"/>
                      <a:pt x="2302" y="8940"/>
                    </a:cubicBezTo>
                    <a:cubicBezTo>
                      <a:pt x="2235" y="9006"/>
                      <a:pt x="2168" y="9140"/>
                      <a:pt x="2268" y="9240"/>
                    </a:cubicBezTo>
                    <a:cubicBezTo>
                      <a:pt x="2402" y="9407"/>
                      <a:pt x="2569" y="9574"/>
                      <a:pt x="2669" y="9740"/>
                    </a:cubicBezTo>
                    <a:cubicBezTo>
                      <a:pt x="2719" y="9774"/>
                      <a:pt x="2777" y="9790"/>
                      <a:pt x="2831" y="9790"/>
                    </a:cubicBezTo>
                    <a:cubicBezTo>
                      <a:pt x="2885" y="9790"/>
                      <a:pt x="2936" y="9774"/>
                      <a:pt x="2969" y="9740"/>
                    </a:cubicBezTo>
                    <a:cubicBezTo>
                      <a:pt x="3069" y="9674"/>
                      <a:pt x="3069" y="9574"/>
                      <a:pt x="3002" y="9473"/>
                    </a:cubicBezTo>
                    <a:cubicBezTo>
                      <a:pt x="2835" y="9307"/>
                      <a:pt x="2735" y="9140"/>
                      <a:pt x="2602" y="8973"/>
                    </a:cubicBezTo>
                    <a:cubicBezTo>
                      <a:pt x="2539" y="8931"/>
                      <a:pt x="2475" y="8889"/>
                      <a:pt x="2412" y="8889"/>
                    </a:cubicBezTo>
                    <a:close/>
                    <a:moveTo>
                      <a:pt x="3740" y="10291"/>
                    </a:moveTo>
                    <a:cubicBezTo>
                      <a:pt x="3686" y="10291"/>
                      <a:pt x="3636" y="10307"/>
                      <a:pt x="3603" y="10341"/>
                    </a:cubicBezTo>
                    <a:cubicBezTo>
                      <a:pt x="3503" y="10441"/>
                      <a:pt x="3503" y="10574"/>
                      <a:pt x="3603" y="10641"/>
                    </a:cubicBezTo>
                    <a:cubicBezTo>
                      <a:pt x="3769" y="10808"/>
                      <a:pt x="3936" y="10941"/>
                      <a:pt x="4103" y="11075"/>
                    </a:cubicBezTo>
                    <a:cubicBezTo>
                      <a:pt x="4127" y="11087"/>
                      <a:pt x="4161" y="11095"/>
                      <a:pt x="4198" y="11095"/>
                    </a:cubicBezTo>
                    <a:cubicBezTo>
                      <a:pt x="4263" y="11095"/>
                      <a:pt x="4340" y="11071"/>
                      <a:pt x="4403" y="11008"/>
                    </a:cubicBezTo>
                    <a:cubicBezTo>
                      <a:pt x="4437" y="10941"/>
                      <a:pt x="4437" y="10841"/>
                      <a:pt x="4403" y="10774"/>
                    </a:cubicBezTo>
                    <a:cubicBezTo>
                      <a:pt x="4359" y="10774"/>
                      <a:pt x="4344" y="10760"/>
                      <a:pt x="4339" y="10760"/>
                    </a:cubicBezTo>
                    <a:cubicBezTo>
                      <a:pt x="4337" y="10760"/>
                      <a:pt x="4337" y="10763"/>
                      <a:pt x="4337" y="10774"/>
                    </a:cubicBezTo>
                    <a:cubicBezTo>
                      <a:pt x="4170" y="10608"/>
                      <a:pt x="4070" y="10474"/>
                      <a:pt x="3903" y="10341"/>
                    </a:cubicBezTo>
                    <a:cubicBezTo>
                      <a:pt x="3853" y="10307"/>
                      <a:pt x="3794" y="10291"/>
                      <a:pt x="3740" y="10291"/>
                    </a:cubicBezTo>
                    <a:close/>
                    <a:moveTo>
                      <a:pt x="5225" y="11381"/>
                    </a:moveTo>
                    <a:cubicBezTo>
                      <a:pt x="5148" y="11381"/>
                      <a:pt x="5051" y="11428"/>
                      <a:pt x="5004" y="11475"/>
                    </a:cubicBezTo>
                    <a:cubicBezTo>
                      <a:pt x="4970" y="11542"/>
                      <a:pt x="5004" y="11708"/>
                      <a:pt x="5104" y="11775"/>
                    </a:cubicBezTo>
                    <a:cubicBezTo>
                      <a:pt x="5271" y="11875"/>
                      <a:pt x="5471" y="12009"/>
                      <a:pt x="5637" y="12109"/>
                    </a:cubicBezTo>
                    <a:cubicBezTo>
                      <a:pt x="5671" y="12117"/>
                      <a:pt x="5704" y="12121"/>
                      <a:pt x="5736" y="12121"/>
                    </a:cubicBezTo>
                    <a:cubicBezTo>
                      <a:pt x="5831" y="12121"/>
                      <a:pt x="5913" y="12084"/>
                      <a:pt x="5938" y="12009"/>
                    </a:cubicBezTo>
                    <a:cubicBezTo>
                      <a:pt x="5971" y="11942"/>
                      <a:pt x="5971" y="11842"/>
                      <a:pt x="5938" y="11808"/>
                    </a:cubicBezTo>
                    <a:cubicBezTo>
                      <a:pt x="5904" y="11775"/>
                      <a:pt x="5904" y="11775"/>
                      <a:pt x="5838" y="11675"/>
                    </a:cubicBezTo>
                    <a:cubicBezTo>
                      <a:pt x="5637" y="11608"/>
                      <a:pt x="5471" y="11508"/>
                      <a:pt x="5304" y="11408"/>
                    </a:cubicBezTo>
                    <a:cubicBezTo>
                      <a:pt x="5284" y="11389"/>
                      <a:pt x="5256" y="11381"/>
                      <a:pt x="5225" y="11381"/>
                    </a:cubicBezTo>
                    <a:close/>
                    <a:moveTo>
                      <a:pt x="16482" y="11474"/>
                    </a:moveTo>
                    <a:cubicBezTo>
                      <a:pt x="16440" y="11474"/>
                      <a:pt x="16392" y="11485"/>
                      <a:pt x="16345" y="11508"/>
                    </a:cubicBezTo>
                    <a:cubicBezTo>
                      <a:pt x="16178" y="11608"/>
                      <a:pt x="15978" y="11742"/>
                      <a:pt x="15811" y="11808"/>
                    </a:cubicBezTo>
                    <a:cubicBezTo>
                      <a:pt x="15745" y="11909"/>
                      <a:pt x="15678" y="12009"/>
                      <a:pt x="15745" y="12109"/>
                    </a:cubicBezTo>
                    <a:cubicBezTo>
                      <a:pt x="15792" y="12156"/>
                      <a:pt x="15872" y="12203"/>
                      <a:pt x="15939" y="12203"/>
                    </a:cubicBezTo>
                    <a:cubicBezTo>
                      <a:pt x="15967" y="12203"/>
                      <a:pt x="15992" y="12195"/>
                      <a:pt x="16012" y="12175"/>
                    </a:cubicBezTo>
                    <a:cubicBezTo>
                      <a:pt x="16178" y="12075"/>
                      <a:pt x="16378" y="11975"/>
                      <a:pt x="16579" y="11842"/>
                    </a:cubicBezTo>
                    <a:cubicBezTo>
                      <a:pt x="16679" y="11775"/>
                      <a:pt x="16679" y="11642"/>
                      <a:pt x="16645" y="11575"/>
                    </a:cubicBezTo>
                    <a:cubicBezTo>
                      <a:pt x="16624" y="11510"/>
                      <a:pt x="16560" y="11474"/>
                      <a:pt x="16482" y="11474"/>
                    </a:cubicBezTo>
                    <a:close/>
                    <a:moveTo>
                      <a:pt x="6868" y="12215"/>
                    </a:moveTo>
                    <a:cubicBezTo>
                      <a:pt x="6785" y="12215"/>
                      <a:pt x="6720" y="12270"/>
                      <a:pt x="6672" y="12342"/>
                    </a:cubicBezTo>
                    <a:cubicBezTo>
                      <a:pt x="6638" y="12476"/>
                      <a:pt x="6672" y="12609"/>
                      <a:pt x="6805" y="12642"/>
                    </a:cubicBezTo>
                    <a:cubicBezTo>
                      <a:pt x="6972" y="12709"/>
                      <a:pt x="7172" y="12776"/>
                      <a:pt x="7405" y="12843"/>
                    </a:cubicBezTo>
                    <a:cubicBezTo>
                      <a:pt x="7421" y="12850"/>
                      <a:pt x="7441" y="12855"/>
                      <a:pt x="7462" y="12855"/>
                    </a:cubicBezTo>
                    <a:cubicBezTo>
                      <a:pt x="7530" y="12855"/>
                      <a:pt x="7613" y="12811"/>
                      <a:pt x="7639" y="12709"/>
                    </a:cubicBezTo>
                    <a:cubicBezTo>
                      <a:pt x="7672" y="12676"/>
                      <a:pt x="7672" y="12609"/>
                      <a:pt x="7639" y="12576"/>
                    </a:cubicBezTo>
                    <a:cubicBezTo>
                      <a:pt x="7606" y="12509"/>
                      <a:pt x="7572" y="12509"/>
                      <a:pt x="7572" y="12442"/>
                    </a:cubicBezTo>
                    <a:cubicBezTo>
                      <a:pt x="7339" y="12376"/>
                      <a:pt x="7172" y="12309"/>
                      <a:pt x="6972" y="12242"/>
                    </a:cubicBezTo>
                    <a:cubicBezTo>
                      <a:pt x="6934" y="12224"/>
                      <a:pt x="6900" y="12215"/>
                      <a:pt x="6868" y="12215"/>
                    </a:cubicBezTo>
                    <a:close/>
                    <a:moveTo>
                      <a:pt x="14818" y="12296"/>
                    </a:moveTo>
                    <a:cubicBezTo>
                      <a:pt x="14800" y="12296"/>
                      <a:pt x="14786" y="12301"/>
                      <a:pt x="14777" y="12309"/>
                    </a:cubicBezTo>
                    <a:cubicBezTo>
                      <a:pt x="14577" y="12376"/>
                      <a:pt x="14377" y="12442"/>
                      <a:pt x="14177" y="12509"/>
                    </a:cubicBezTo>
                    <a:cubicBezTo>
                      <a:pt x="14110" y="12576"/>
                      <a:pt x="14010" y="12642"/>
                      <a:pt x="14077" y="12776"/>
                    </a:cubicBezTo>
                    <a:cubicBezTo>
                      <a:pt x="14106" y="12833"/>
                      <a:pt x="14159" y="12916"/>
                      <a:pt x="14259" y="12916"/>
                    </a:cubicBezTo>
                    <a:cubicBezTo>
                      <a:pt x="14275" y="12916"/>
                      <a:pt x="14292" y="12914"/>
                      <a:pt x="14310" y="12909"/>
                    </a:cubicBezTo>
                    <a:cubicBezTo>
                      <a:pt x="14477" y="12843"/>
                      <a:pt x="14677" y="12776"/>
                      <a:pt x="14911" y="12676"/>
                    </a:cubicBezTo>
                    <a:cubicBezTo>
                      <a:pt x="14977" y="12642"/>
                      <a:pt x="15011" y="12509"/>
                      <a:pt x="14977" y="12409"/>
                    </a:cubicBezTo>
                    <a:cubicBezTo>
                      <a:pt x="14952" y="12334"/>
                      <a:pt x="14871" y="12296"/>
                      <a:pt x="14818" y="12296"/>
                    </a:cubicBezTo>
                    <a:close/>
                    <a:moveTo>
                      <a:pt x="8740" y="12776"/>
                    </a:moveTo>
                    <a:cubicBezTo>
                      <a:pt x="8606" y="12776"/>
                      <a:pt x="8506" y="12809"/>
                      <a:pt x="8473" y="12943"/>
                    </a:cubicBezTo>
                    <a:cubicBezTo>
                      <a:pt x="8473" y="13076"/>
                      <a:pt x="8506" y="13143"/>
                      <a:pt x="8640" y="13176"/>
                    </a:cubicBezTo>
                    <a:lnTo>
                      <a:pt x="9273" y="13310"/>
                    </a:lnTo>
                    <a:cubicBezTo>
                      <a:pt x="9296" y="13315"/>
                      <a:pt x="9318" y="13318"/>
                      <a:pt x="9339" y="13318"/>
                    </a:cubicBezTo>
                    <a:cubicBezTo>
                      <a:pt x="9438" y="13318"/>
                      <a:pt x="9507" y="13253"/>
                      <a:pt x="9507" y="13143"/>
                    </a:cubicBezTo>
                    <a:cubicBezTo>
                      <a:pt x="9507" y="13109"/>
                      <a:pt x="9507" y="13076"/>
                      <a:pt x="9474" y="13009"/>
                    </a:cubicBezTo>
                    <a:cubicBezTo>
                      <a:pt x="9440" y="12976"/>
                      <a:pt x="9407" y="12943"/>
                      <a:pt x="9307" y="12909"/>
                    </a:cubicBezTo>
                    <a:cubicBezTo>
                      <a:pt x="9140" y="12843"/>
                      <a:pt x="8940" y="12809"/>
                      <a:pt x="8740" y="12776"/>
                    </a:cubicBezTo>
                    <a:close/>
                    <a:moveTo>
                      <a:pt x="13078" y="12849"/>
                    </a:moveTo>
                    <a:cubicBezTo>
                      <a:pt x="13043" y="12849"/>
                      <a:pt x="12999" y="12867"/>
                      <a:pt x="12943" y="12909"/>
                    </a:cubicBezTo>
                    <a:cubicBezTo>
                      <a:pt x="12776" y="12909"/>
                      <a:pt x="12576" y="12943"/>
                      <a:pt x="12342" y="12976"/>
                    </a:cubicBezTo>
                    <a:cubicBezTo>
                      <a:pt x="12276" y="13009"/>
                      <a:pt x="12175" y="13109"/>
                      <a:pt x="12175" y="13243"/>
                    </a:cubicBezTo>
                    <a:cubicBezTo>
                      <a:pt x="12209" y="13343"/>
                      <a:pt x="12309" y="13410"/>
                      <a:pt x="12442" y="13410"/>
                    </a:cubicBezTo>
                    <a:lnTo>
                      <a:pt x="13043" y="13276"/>
                    </a:lnTo>
                    <a:cubicBezTo>
                      <a:pt x="13176" y="13209"/>
                      <a:pt x="13276" y="13143"/>
                      <a:pt x="13243" y="13009"/>
                    </a:cubicBezTo>
                    <a:cubicBezTo>
                      <a:pt x="13243" y="12976"/>
                      <a:pt x="13176" y="12943"/>
                      <a:pt x="13176" y="12943"/>
                    </a:cubicBezTo>
                    <a:cubicBezTo>
                      <a:pt x="13157" y="12884"/>
                      <a:pt x="13126" y="12849"/>
                      <a:pt x="13078" y="12849"/>
                    </a:cubicBezTo>
                    <a:close/>
                    <a:moveTo>
                      <a:pt x="10508" y="13009"/>
                    </a:moveTo>
                    <a:cubicBezTo>
                      <a:pt x="10408" y="13009"/>
                      <a:pt x="10307" y="13109"/>
                      <a:pt x="10307" y="13209"/>
                    </a:cubicBezTo>
                    <a:cubicBezTo>
                      <a:pt x="10307" y="13343"/>
                      <a:pt x="10408" y="13443"/>
                      <a:pt x="10508" y="13443"/>
                    </a:cubicBezTo>
                    <a:lnTo>
                      <a:pt x="11141" y="13443"/>
                    </a:lnTo>
                    <a:cubicBezTo>
                      <a:pt x="11275" y="13443"/>
                      <a:pt x="11342" y="13343"/>
                      <a:pt x="11342" y="13209"/>
                    </a:cubicBezTo>
                    <a:cubicBezTo>
                      <a:pt x="11342" y="13209"/>
                      <a:pt x="11308" y="13176"/>
                      <a:pt x="11308" y="13143"/>
                    </a:cubicBezTo>
                    <a:cubicBezTo>
                      <a:pt x="11308" y="13076"/>
                      <a:pt x="11241" y="13009"/>
                      <a:pt x="11141" y="13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535;p66">
                <a:extLst>
                  <a:ext uri="{FF2B5EF4-FFF2-40B4-BE49-F238E27FC236}">
                    <a16:creationId xmlns:a16="http://schemas.microsoft.com/office/drawing/2014/main" id="{566A4FB6-77BE-4C8D-A16D-9D3FF93F897D}"/>
                  </a:ext>
                </a:extLst>
              </p:cNvPr>
              <p:cNvSpPr/>
              <p:nvPr/>
            </p:nvSpPr>
            <p:spPr>
              <a:xfrm>
                <a:off x="3084080" y="3581804"/>
                <a:ext cx="50265" cy="6941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extrusionOk="0">
                    <a:moveTo>
                      <a:pt x="2602" y="1"/>
                    </a:moveTo>
                    <a:lnTo>
                      <a:pt x="0" y="3370"/>
                    </a:lnTo>
                    <a:lnTo>
                      <a:pt x="3069" y="4237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1536;p66">
              <a:extLst>
                <a:ext uri="{FF2B5EF4-FFF2-40B4-BE49-F238E27FC236}">
                  <a16:creationId xmlns:a16="http://schemas.microsoft.com/office/drawing/2014/main" id="{199B26A0-E7FC-4655-9377-4667DE5F4DD0}"/>
                </a:ext>
              </a:extLst>
            </p:cNvPr>
            <p:cNvSpPr/>
            <p:nvPr/>
          </p:nvSpPr>
          <p:spPr>
            <a:xfrm>
              <a:off x="4577941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068"/>
                    <a:pt x="334" y="1435"/>
                    <a:pt x="701" y="1435"/>
                  </a:cubicBezTo>
                  <a:cubicBezTo>
                    <a:pt x="1068" y="1435"/>
                    <a:pt x="1402" y="1101"/>
                    <a:pt x="1402" y="701"/>
                  </a:cubicBezTo>
                  <a:cubicBezTo>
                    <a:pt x="1402" y="334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37;p66">
              <a:extLst>
                <a:ext uri="{FF2B5EF4-FFF2-40B4-BE49-F238E27FC236}">
                  <a16:creationId xmlns:a16="http://schemas.microsoft.com/office/drawing/2014/main" id="{F3B1CD8F-971B-4ACC-AD46-5A5244960B43}"/>
                </a:ext>
              </a:extLst>
            </p:cNvPr>
            <p:cNvSpPr/>
            <p:nvPr/>
          </p:nvSpPr>
          <p:spPr>
            <a:xfrm>
              <a:off x="4623187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101"/>
                    <a:pt x="334" y="1402"/>
                    <a:pt x="701" y="1402"/>
                  </a:cubicBezTo>
                  <a:cubicBezTo>
                    <a:pt x="1102" y="1402"/>
                    <a:pt x="1402" y="1101"/>
                    <a:pt x="1402" y="701"/>
                  </a:cubicBezTo>
                  <a:cubicBezTo>
                    <a:pt x="1402" y="334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38;p66">
              <a:extLst>
                <a:ext uri="{FF2B5EF4-FFF2-40B4-BE49-F238E27FC236}">
                  <a16:creationId xmlns:a16="http://schemas.microsoft.com/office/drawing/2014/main" id="{E10029E1-3AC3-4842-AF15-D3AE98AD4736}"/>
                </a:ext>
              </a:extLst>
            </p:cNvPr>
            <p:cNvSpPr/>
            <p:nvPr/>
          </p:nvSpPr>
          <p:spPr>
            <a:xfrm>
              <a:off x="4668962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068"/>
                    <a:pt x="334" y="1435"/>
                    <a:pt x="701" y="1435"/>
                  </a:cubicBezTo>
                  <a:cubicBezTo>
                    <a:pt x="1068" y="1435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39;p66">
              <a:extLst>
                <a:ext uri="{FF2B5EF4-FFF2-40B4-BE49-F238E27FC236}">
                  <a16:creationId xmlns:a16="http://schemas.microsoft.com/office/drawing/2014/main" id="{D0DFF0E0-C184-4BDD-B10A-E6C8AC3EAA35}"/>
                </a:ext>
              </a:extLst>
            </p:cNvPr>
            <p:cNvSpPr/>
            <p:nvPr/>
          </p:nvSpPr>
          <p:spPr>
            <a:xfrm>
              <a:off x="4714208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101"/>
                    <a:pt x="334" y="1402"/>
                    <a:pt x="701" y="1402"/>
                  </a:cubicBezTo>
                  <a:cubicBezTo>
                    <a:pt x="1101" y="1402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1540;p66">
              <a:extLst>
                <a:ext uri="{FF2B5EF4-FFF2-40B4-BE49-F238E27FC236}">
                  <a16:creationId xmlns:a16="http://schemas.microsoft.com/office/drawing/2014/main" id="{4BDABD8F-C816-4599-B7DD-EBBF34A623F7}"/>
                </a:ext>
              </a:extLst>
            </p:cNvPr>
            <p:cNvGrpSpPr/>
            <p:nvPr/>
          </p:nvGrpSpPr>
          <p:grpSpPr>
            <a:xfrm>
              <a:off x="2608775" y="3593893"/>
              <a:ext cx="539301" cy="1127237"/>
              <a:chOff x="3244697" y="3612954"/>
              <a:chExt cx="339268" cy="709133"/>
            </a:xfrm>
          </p:grpSpPr>
          <p:grpSp>
            <p:nvGrpSpPr>
              <p:cNvPr id="160" name="Google Shape;1541;p66">
                <a:extLst>
                  <a:ext uri="{FF2B5EF4-FFF2-40B4-BE49-F238E27FC236}">
                    <a16:creationId xmlns:a16="http://schemas.microsoft.com/office/drawing/2014/main" id="{76BFAE3A-7915-41C9-A8BD-27162660EEA4}"/>
                  </a:ext>
                </a:extLst>
              </p:cNvPr>
              <p:cNvGrpSpPr/>
              <p:nvPr/>
            </p:nvGrpSpPr>
            <p:grpSpPr>
              <a:xfrm>
                <a:off x="3244697" y="3612954"/>
                <a:ext cx="339268" cy="709133"/>
                <a:chOff x="3244697" y="3612954"/>
                <a:chExt cx="339268" cy="709133"/>
              </a:xfrm>
            </p:grpSpPr>
            <p:sp>
              <p:nvSpPr>
                <p:cNvPr id="165" name="Google Shape;1542;p66">
                  <a:extLst>
                    <a:ext uri="{FF2B5EF4-FFF2-40B4-BE49-F238E27FC236}">
                      <a16:creationId xmlns:a16="http://schemas.microsoft.com/office/drawing/2014/main" id="{72DA6454-99AB-45B1-A57A-3292AA4326C6}"/>
                    </a:ext>
                  </a:extLst>
                </p:cNvPr>
                <p:cNvSpPr/>
                <p:nvPr/>
              </p:nvSpPr>
              <p:spPr>
                <a:xfrm>
                  <a:off x="3446831" y="3781761"/>
                  <a:ext cx="17492" cy="29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8014" fill="none" extrusionOk="0">
                      <a:moveTo>
                        <a:pt x="0" y="18013"/>
                      </a:moveTo>
                      <a:cubicBezTo>
                        <a:pt x="0" y="15779"/>
                        <a:pt x="1068" y="15779"/>
                        <a:pt x="1068" y="13510"/>
                      </a:cubicBezTo>
                      <a:cubicBezTo>
                        <a:pt x="1068" y="11275"/>
                        <a:pt x="0" y="11275"/>
                        <a:pt x="0" y="9007"/>
                      </a:cubicBezTo>
                      <a:cubicBezTo>
                        <a:pt x="0" y="6772"/>
                        <a:pt x="1068" y="6772"/>
                        <a:pt x="1068" y="4504"/>
                      </a:cubicBezTo>
                      <a:cubicBezTo>
                        <a:pt x="1068" y="2269"/>
                        <a:pt x="0" y="2269"/>
                        <a:pt x="0" y="1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543;p66">
                  <a:extLst>
                    <a:ext uri="{FF2B5EF4-FFF2-40B4-BE49-F238E27FC236}">
                      <a16:creationId xmlns:a16="http://schemas.microsoft.com/office/drawing/2014/main" id="{60C7D3FA-991B-4E7B-9E58-169427AFF733}"/>
                    </a:ext>
                  </a:extLst>
                </p:cNvPr>
                <p:cNvSpPr/>
                <p:nvPr/>
              </p:nvSpPr>
              <p:spPr>
                <a:xfrm>
                  <a:off x="3505283" y="3612954"/>
                  <a:ext cx="20768" cy="33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20682" fill="none" extrusionOk="0">
                      <a:moveTo>
                        <a:pt x="0" y="20682"/>
                      </a:moveTo>
                      <a:cubicBezTo>
                        <a:pt x="0" y="18113"/>
                        <a:pt x="1268" y="18113"/>
                        <a:pt x="1268" y="15511"/>
                      </a:cubicBezTo>
                      <a:cubicBezTo>
                        <a:pt x="1268" y="12943"/>
                        <a:pt x="0" y="12943"/>
                        <a:pt x="0" y="10341"/>
                      </a:cubicBezTo>
                      <a:cubicBezTo>
                        <a:pt x="0" y="7772"/>
                        <a:pt x="1268" y="7772"/>
                        <a:pt x="1268" y="5171"/>
                      </a:cubicBezTo>
                      <a:cubicBezTo>
                        <a:pt x="1268" y="2602"/>
                        <a:pt x="0" y="2602"/>
                        <a:pt x="0" y="0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544;p66">
                  <a:extLst>
                    <a:ext uri="{FF2B5EF4-FFF2-40B4-BE49-F238E27FC236}">
                      <a16:creationId xmlns:a16="http://schemas.microsoft.com/office/drawing/2014/main" id="{516230BC-22C9-42DE-B344-D008A08DB197}"/>
                    </a:ext>
                  </a:extLst>
                </p:cNvPr>
                <p:cNvSpPr/>
                <p:nvPr/>
              </p:nvSpPr>
              <p:spPr>
                <a:xfrm>
                  <a:off x="3244697" y="4036354"/>
                  <a:ext cx="21034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3" h="17446" extrusionOk="0">
                      <a:moveTo>
                        <a:pt x="3903" y="3703"/>
                      </a:moveTo>
                      <a:cubicBezTo>
                        <a:pt x="4670" y="3703"/>
                        <a:pt x="5337" y="4003"/>
                        <a:pt x="5838" y="4503"/>
                      </a:cubicBezTo>
                      <a:lnTo>
                        <a:pt x="5838" y="8339"/>
                      </a:lnTo>
                      <a:cubicBezTo>
                        <a:pt x="5337" y="8840"/>
                        <a:pt x="4670" y="9140"/>
                        <a:pt x="3903" y="9140"/>
                      </a:cubicBezTo>
                      <a:cubicBezTo>
                        <a:pt x="2402" y="9140"/>
                        <a:pt x="1201" y="7939"/>
                        <a:pt x="1201" y="6438"/>
                      </a:cubicBezTo>
                      <a:cubicBezTo>
                        <a:pt x="1201" y="4937"/>
                        <a:pt x="2402" y="3703"/>
                        <a:pt x="3903" y="3703"/>
                      </a:cubicBezTo>
                      <a:close/>
                      <a:moveTo>
                        <a:pt x="5838" y="0"/>
                      </a:moveTo>
                      <a:lnTo>
                        <a:pt x="5838" y="2969"/>
                      </a:lnTo>
                      <a:cubicBezTo>
                        <a:pt x="5237" y="2635"/>
                        <a:pt x="4637" y="2468"/>
                        <a:pt x="3903" y="2468"/>
                      </a:cubicBezTo>
                      <a:cubicBezTo>
                        <a:pt x="1735" y="2468"/>
                        <a:pt x="0" y="4236"/>
                        <a:pt x="0" y="6405"/>
                      </a:cubicBezTo>
                      <a:cubicBezTo>
                        <a:pt x="0" y="8573"/>
                        <a:pt x="1735" y="10307"/>
                        <a:pt x="3903" y="10307"/>
                      </a:cubicBezTo>
                      <a:cubicBezTo>
                        <a:pt x="4637" y="10307"/>
                        <a:pt x="5237" y="10141"/>
                        <a:pt x="5838" y="9807"/>
                      </a:cubicBezTo>
                      <a:lnTo>
                        <a:pt x="5838" y="16478"/>
                      </a:lnTo>
                      <a:cubicBezTo>
                        <a:pt x="5838" y="17012"/>
                        <a:pt x="6305" y="17446"/>
                        <a:pt x="6805" y="17446"/>
                      </a:cubicBezTo>
                      <a:lnTo>
                        <a:pt x="12843" y="17446"/>
                      </a:lnTo>
                      <a:lnTo>
                        <a:pt x="128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545;p66">
                  <a:extLst>
                    <a:ext uri="{FF2B5EF4-FFF2-40B4-BE49-F238E27FC236}">
                      <a16:creationId xmlns:a16="http://schemas.microsoft.com/office/drawing/2014/main" id="{29F85089-C2EA-4818-A380-4204F09161CB}"/>
                    </a:ext>
                  </a:extLst>
                </p:cNvPr>
                <p:cNvSpPr/>
                <p:nvPr/>
              </p:nvSpPr>
              <p:spPr>
                <a:xfrm>
                  <a:off x="3455560" y="4036354"/>
                  <a:ext cx="12840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17446" extrusionOk="0">
                      <a:moveTo>
                        <a:pt x="1" y="0"/>
                      </a:moveTo>
                      <a:lnTo>
                        <a:pt x="1" y="17446"/>
                      </a:lnTo>
                      <a:lnTo>
                        <a:pt x="6872" y="17446"/>
                      </a:lnTo>
                      <a:cubicBezTo>
                        <a:pt x="7440" y="17446"/>
                        <a:pt x="7840" y="16979"/>
                        <a:pt x="7840" y="16478"/>
                      </a:cubicBezTo>
                      <a:lnTo>
                        <a:pt x="78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546;p66">
                <a:extLst>
                  <a:ext uri="{FF2B5EF4-FFF2-40B4-BE49-F238E27FC236}">
                    <a16:creationId xmlns:a16="http://schemas.microsoft.com/office/drawing/2014/main" id="{B7D529A1-B856-457F-9037-B0CAB14DAF84}"/>
                  </a:ext>
                </a:extLst>
              </p:cNvPr>
              <p:cNvSpPr/>
              <p:nvPr/>
            </p:nvSpPr>
            <p:spPr>
              <a:xfrm>
                <a:off x="3256701" y="3672504"/>
                <a:ext cx="23519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5" extrusionOk="0">
                    <a:moveTo>
                      <a:pt x="735" y="0"/>
                    </a:moveTo>
                    <a:cubicBezTo>
                      <a:pt x="334" y="0"/>
                      <a:pt x="1" y="334"/>
                      <a:pt x="1" y="701"/>
                    </a:cubicBezTo>
                    <a:cubicBezTo>
                      <a:pt x="1" y="1101"/>
                      <a:pt x="334" y="1434"/>
                      <a:pt x="735" y="1434"/>
                    </a:cubicBezTo>
                    <a:cubicBezTo>
                      <a:pt x="1102" y="1434"/>
                      <a:pt x="1435" y="1101"/>
                      <a:pt x="1435" y="701"/>
                    </a:cubicBezTo>
                    <a:cubicBezTo>
                      <a:pt x="1435" y="300"/>
                      <a:pt x="1135" y="0"/>
                      <a:pt x="7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47;p66">
                <a:extLst>
                  <a:ext uri="{FF2B5EF4-FFF2-40B4-BE49-F238E27FC236}">
                    <a16:creationId xmlns:a16="http://schemas.microsoft.com/office/drawing/2014/main" id="{A0A048DD-0E1C-4355-9C60-1DB52E9AB835}"/>
                  </a:ext>
                </a:extLst>
              </p:cNvPr>
              <p:cNvSpPr/>
              <p:nvPr/>
            </p:nvSpPr>
            <p:spPr>
              <a:xfrm>
                <a:off x="3304787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1" y="0"/>
                      <a:pt x="0" y="334"/>
                      <a:pt x="0" y="701"/>
                    </a:cubicBezTo>
                    <a:cubicBezTo>
                      <a:pt x="0" y="1101"/>
                      <a:pt x="301" y="1401"/>
                      <a:pt x="701" y="1401"/>
                    </a:cubicBezTo>
                    <a:cubicBezTo>
                      <a:pt x="1101" y="1401"/>
                      <a:pt x="1401" y="1101"/>
                      <a:pt x="1401" y="701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48;p66">
                <a:extLst>
                  <a:ext uri="{FF2B5EF4-FFF2-40B4-BE49-F238E27FC236}">
                    <a16:creationId xmlns:a16="http://schemas.microsoft.com/office/drawing/2014/main" id="{A34FEEDE-C890-4DA3-987D-2E122ADDE408}"/>
                  </a:ext>
                </a:extLst>
              </p:cNvPr>
              <p:cNvSpPr/>
              <p:nvPr/>
            </p:nvSpPr>
            <p:spPr>
              <a:xfrm>
                <a:off x="3353412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0" y="0"/>
                      <a:pt x="0" y="334"/>
                      <a:pt x="0" y="701"/>
                    </a:cubicBezTo>
                    <a:cubicBezTo>
                      <a:pt x="0" y="1101"/>
                      <a:pt x="300" y="1401"/>
                      <a:pt x="701" y="1401"/>
                    </a:cubicBezTo>
                    <a:cubicBezTo>
                      <a:pt x="1068" y="1401"/>
                      <a:pt x="1401" y="1101"/>
                      <a:pt x="1401" y="701"/>
                    </a:cubicBezTo>
                    <a:cubicBezTo>
                      <a:pt x="1401" y="334"/>
                      <a:pt x="1068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49;p66">
                <a:extLst>
                  <a:ext uri="{FF2B5EF4-FFF2-40B4-BE49-F238E27FC236}">
                    <a16:creationId xmlns:a16="http://schemas.microsoft.com/office/drawing/2014/main" id="{1AD8E3E8-E6E8-463B-A5B0-3FE7758CEA61}"/>
                  </a:ext>
                </a:extLst>
              </p:cNvPr>
              <p:cNvSpPr/>
              <p:nvPr/>
            </p:nvSpPr>
            <p:spPr>
              <a:xfrm>
                <a:off x="3400940" y="3672504"/>
                <a:ext cx="23503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01"/>
                    </a:cubicBezTo>
                    <a:cubicBezTo>
                      <a:pt x="0" y="1101"/>
                      <a:pt x="334" y="1434"/>
                      <a:pt x="701" y="1434"/>
                    </a:cubicBezTo>
                    <a:cubicBezTo>
                      <a:pt x="1101" y="1434"/>
                      <a:pt x="1435" y="1101"/>
                      <a:pt x="1435" y="701"/>
                    </a:cubicBezTo>
                    <a:cubicBezTo>
                      <a:pt x="1435" y="300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550;p66">
              <a:extLst>
                <a:ext uri="{FF2B5EF4-FFF2-40B4-BE49-F238E27FC236}">
                  <a16:creationId xmlns:a16="http://schemas.microsoft.com/office/drawing/2014/main" id="{292C858C-D49B-4105-9F72-0214BE06D99F}"/>
                </a:ext>
              </a:extLst>
            </p:cNvPr>
            <p:cNvGrpSpPr/>
            <p:nvPr/>
          </p:nvGrpSpPr>
          <p:grpSpPr>
            <a:xfrm>
              <a:off x="1937333" y="4415594"/>
              <a:ext cx="539304" cy="75813"/>
              <a:chOff x="3103193" y="3307557"/>
              <a:chExt cx="167185" cy="23503"/>
            </a:xfrm>
          </p:grpSpPr>
          <p:sp>
            <p:nvSpPr>
              <p:cNvPr id="156" name="Google Shape;1551;p66">
                <a:extLst>
                  <a:ext uri="{FF2B5EF4-FFF2-40B4-BE49-F238E27FC236}">
                    <a16:creationId xmlns:a16="http://schemas.microsoft.com/office/drawing/2014/main" id="{24BE9662-4DFD-4D60-8D30-7233FA232623}"/>
                  </a:ext>
                </a:extLst>
              </p:cNvPr>
              <p:cNvSpPr/>
              <p:nvPr/>
            </p:nvSpPr>
            <p:spPr>
              <a:xfrm>
                <a:off x="3103193" y="3308098"/>
                <a:ext cx="23503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101" y="1402"/>
                      <a:pt x="1435" y="1068"/>
                      <a:pt x="1435" y="701"/>
                    </a:cubicBezTo>
                    <a:cubicBezTo>
                      <a:pt x="1435" y="334"/>
                      <a:pt x="1101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52;p66">
                <a:extLst>
                  <a:ext uri="{FF2B5EF4-FFF2-40B4-BE49-F238E27FC236}">
                    <a16:creationId xmlns:a16="http://schemas.microsoft.com/office/drawing/2014/main" id="{469A070F-BC4A-42AF-81D3-8B2325EF1DC5}"/>
                  </a:ext>
                </a:extLst>
              </p:cNvPr>
              <p:cNvSpPr/>
              <p:nvPr/>
            </p:nvSpPr>
            <p:spPr>
              <a:xfrm>
                <a:off x="3151262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5" y="1"/>
                      <a:pt x="1" y="334"/>
                      <a:pt x="1" y="701"/>
                    </a:cubicBezTo>
                    <a:cubicBezTo>
                      <a:pt x="1" y="1068"/>
                      <a:pt x="335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53;p66">
                <a:extLst>
                  <a:ext uri="{FF2B5EF4-FFF2-40B4-BE49-F238E27FC236}">
                    <a16:creationId xmlns:a16="http://schemas.microsoft.com/office/drawing/2014/main" id="{D96E12AC-475D-4ACB-B446-1A7CEF5F4578}"/>
                  </a:ext>
                </a:extLst>
              </p:cNvPr>
              <p:cNvSpPr/>
              <p:nvPr/>
            </p:nvSpPr>
            <p:spPr>
              <a:xfrm>
                <a:off x="3198806" y="3307557"/>
                <a:ext cx="22962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34"/>
                    </a:cubicBezTo>
                    <a:cubicBezTo>
                      <a:pt x="0" y="1101"/>
                      <a:pt x="334" y="1435"/>
                      <a:pt x="701" y="1435"/>
                    </a:cubicBezTo>
                    <a:cubicBezTo>
                      <a:pt x="1101" y="1435"/>
                      <a:pt x="1401" y="1101"/>
                      <a:pt x="1401" y="734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54;p66">
                <a:extLst>
                  <a:ext uri="{FF2B5EF4-FFF2-40B4-BE49-F238E27FC236}">
                    <a16:creationId xmlns:a16="http://schemas.microsoft.com/office/drawing/2014/main" id="{163C59F0-2B78-495C-978C-04CF7C1330F9}"/>
                  </a:ext>
                </a:extLst>
              </p:cNvPr>
              <p:cNvSpPr/>
              <p:nvPr/>
            </p:nvSpPr>
            <p:spPr>
              <a:xfrm>
                <a:off x="3247415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1555;p66">
              <a:extLst>
                <a:ext uri="{FF2B5EF4-FFF2-40B4-BE49-F238E27FC236}">
                  <a16:creationId xmlns:a16="http://schemas.microsoft.com/office/drawing/2014/main" id="{CC9C9282-DB6A-4074-B6B8-0C2FB415D5DD}"/>
                </a:ext>
              </a:extLst>
            </p:cNvPr>
            <p:cNvGrpSpPr/>
            <p:nvPr/>
          </p:nvGrpSpPr>
          <p:grpSpPr>
            <a:xfrm>
              <a:off x="6071943" y="3165467"/>
              <a:ext cx="629322" cy="447485"/>
              <a:chOff x="5237099" y="3134378"/>
              <a:chExt cx="283555" cy="201615"/>
            </a:xfrm>
          </p:grpSpPr>
          <p:sp>
            <p:nvSpPr>
              <p:cNvPr id="147" name="Google Shape;1556;p66">
                <a:extLst>
                  <a:ext uri="{FF2B5EF4-FFF2-40B4-BE49-F238E27FC236}">
                    <a16:creationId xmlns:a16="http://schemas.microsoft.com/office/drawing/2014/main" id="{651C7D6F-3F9E-4FB4-8EE6-B2CDDB744A92}"/>
                  </a:ext>
                </a:extLst>
              </p:cNvPr>
              <p:cNvSpPr/>
              <p:nvPr/>
            </p:nvSpPr>
            <p:spPr>
              <a:xfrm>
                <a:off x="5237099" y="3134378"/>
                <a:ext cx="283555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2310" extrusionOk="0">
                    <a:moveTo>
                      <a:pt x="7673" y="0"/>
                    </a:moveTo>
                    <a:cubicBezTo>
                      <a:pt x="5504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13" y="6205"/>
                      <a:pt x="16012" y="4637"/>
                      <a:pt x="14277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557;p66">
                <a:extLst>
                  <a:ext uri="{FF2B5EF4-FFF2-40B4-BE49-F238E27FC236}">
                    <a16:creationId xmlns:a16="http://schemas.microsoft.com/office/drawing/2014/main" id="{75999BFA-BA77-4D0F-9607-D8F3B3121B2A}"/>
                  </a:ext>
                </a:extLst>
              </p:cNvPr>
              <p:cNvSpPr/>
              <p:nvPr/>
            </p:nvSpPr>
            <p:spPr>
              <a:xfrm>
                <a:off x="5297189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68" y="234"/>
                      <a:pt x="468" y="467"/>
                      <a:pt x="1" y="467"/>
                    </a:cubicBezTo>
                    <a:lnTo>
                      <a:pt x="68" y="467"/>
                    </a:lnTo>
                    <a:lnTo>
                      <a:pt x="68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558;p66">
                <a:extLst>
                  <a:ext uri="{FF2B5EF4-FFF2-40B4-BE49-F238E27FC236}">
                    <a16:creationId xmlns:a16="http://schemas.microsoft.com/office/drawing/2014/main" id="{2CCB9A16-3A20-46C2-AD94-C2FA198CE9BA}"/>
                  </a:ext>
                </a:extLst>
              </p:cNvPr>
              <p:cNvSpPr/>
              <p:nvPr/>
            </p:nvSpPr>
            <p:spPr>
              <a:xfrm>
                <a:off x="5326145" y="3252380"/>
                <a:ext cx="30070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4" extrusionOk="0">
                    <a:moveTo>
                      <a:pt x="868" y="534"/>
                    </a:moveTo>
                    <a:cubicBezTo>
                      <a:pt x="1035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068" y="3336"/>
                      <a:pt x="868" y="3336"/>
                    </a:cubicBezTo>
                    <a:cubicBezTo>
                      <a:pt x="701" y="3336"/>
                      <a:pt x="568" y="3236"/>
                      <a:pt x="568" y="2969"/>
                    </a:cubicBezTo>
                    <a:lnTo>
                      <a:pt x="568" y="934"/>
                    </a:lnTo>
                    <a:cubicBezTo>
                      <a:pt x="568" y="634"/>
                      <a:pt x="668" y="534"/>
                      <a:pt x="868" y="534"/>
                    </a:cubicBezTo>
                    <a:close/>
                    <a:moveTo>
                      <a:pt x="901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70"/>
                      <a:pt x="334" y="3903"/>
                      <a:pt x="901" y="3903"/>
                    </a:cubicBezTo>
                    <a:cubicBezTo>
                      <a:pt x="1502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2" y="0"/>
                      <a:pt x="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59;p66">
                <a:extLst>
                  <a:ext uri="{FF2B5EF4-FFF2-40B4-BE49-F238E27FC236}">
                    <a16:creationId xmlns:a16="http://schemas.microsoft.com/office/drawing/2014/main" id="{D17AF94D-A460-4DD0-83ED-49062B362C12}"/>
                  </a:ext>
                </a:extLst>
              </p:cNvPr>
              <p:cNvSpPr/>
              <p:nvPr/>
            </p:nvSpPr>
            <p:spPr>
              <a:xfrm>
                <a:off x="5367662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35" y="234"/>
                      <a:pt x="468" y="467"/>
                      <a:pt x="1" y="467"/>
                    </a:cubicBezTo>
                    <a:lnTo>
                      <a:pt x="34" y="467"/>
                    </a:lnTo>
                    <a:lnTo>
                      <a:pt x="34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60;p66">
                <a:extLst>
                  <a:ext uri="{FF2B5EF4-FFF2-40B4-BE49-F238E27FC236}">
                    <a16:creationId xmlns:a16="http://schemas.microsoft.com/office/drawing/2014/main" id="{01175086-BCD1-41F0-89FF-42B97BBB787F}"/>
                  </a:ext>
                </a:extLst>
              </p:cNvPr>
              <p:cNvSpPr/>
              <p:nvPr/>
            </p:nvSpPr>
            <p:spPr>
              <a:xfrm>
                <a:off x="5395537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34" y="534"/>
                    </a:moveTo>
                    <a:cubicBezTo>
                      <a:pt x="1101" y="534"/>
                      <a:pt x="1234" y="668"/>
                      <a:pt x="1234" y="934"/>
                    </a:cubicBezTo>
                    <a:lnTo>
                      <a:pt x="1234" y="2969"/>
                    </a:lnTo>
                    <a:cubicBezTo>
                      <a:pt x="1234" y="3269"/>
                      <a:pt x="1134" y="3336"/>
                      <a:pt x="934" y="3336"/>
                    </a:cubicBezTo>
                    <a:cubicBezTo>
                      <a:pt x="767" y="3336"/>
                      <a:pt x="634" y="3236"/>
                      <a:pt x="634" y="2969"/>
                    </a:cubicBezTo>
                    <a:lnTo>
                      <a:pt x="634" y="934"/>
                    </a:lnTo>
                    <a:cubicBezTo>
                      <a:pt x="634" y="634"/>
                      <a:pt x="734" y="534"/>
                      <a:pt x="934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61;p66">
                <a:extLst>
                  <a:ext uri="{FF2B5EF4-FFF2-40B4-BE49-F238E27FC236}">
                    <a16:creationId xmlns:a16="http://schemas.microsoft.com/office/drawing/2014/main" id="{D2898C4C-B1BB-4EEC-A9D4-66D22CCEC916}"/>
                  </a:ext>
                </a:extLst>
              </p:cNvPr>
              <p:cNvSpPr/>
              <p:nvPr/>
            </p:nvSpPr>
            <p:spPr>
              <a:xfrm>
                <a:off x="5431044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01" y="534"/>
                    </a:moveTo>
                    <a:cubicBezTo>
                      <a:pt x="1068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1" y="3336"/>
                      <a:pt x="901" y="3336"/>
                    </a:cubicBezTo>
                    <a:cubicBezTo>
                      <a:pt x="734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7" y="534"/>
                      <a:pt x="901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62;p66">
                <a:extLst>
                  <a:ext uri="{FF2B5EF4-FFF2-40B4-BE49-F238E27FC236}">
                    <a16:creationId xmlns:a16="http://schemas.microsoft.com/office/drawing/2014/main" id="{773B94EF-08E5-442E-9E18-61950B4B0D71}"/>
                  </a:ext>
                </a:extLst>
              </p:cNvPr>
              <p:cNvSpPr/>
              <p:nvPr/>
            </p:nvSpPr>
            <p:spPr>
              <a:xfrm>
                <a:off x="5329420" y="3178631"/>
                <a:ext cx="30070" cy="6392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3" extrusionOk="0">
                    <a:moveTo>
                      <a:pt x="868" y="567"/>
                    </a:moveTo>
                    <a:cubicBezTo>
                      <a:pt x="1035" y="567"/>
                      <a:pt x="1168" y="667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2" y="3336"/>
                      <a:pt x="868" y="3336"/>
                    </a:cubicBezTo>
                    <a:cubicBezTo>
                      <a:pt x="701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8" y="567"/>
                      <a:pt x="868" y="567"/>
                    </a:cubicBezTo>
                    <a:close/>
                    <a:moveTo>
                      <a:pt x="935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69"/>
                      <a:pt x="334" y="3903"/>
                      <a:pt x="935" y="3903"/>
                    </a:cubicBezTo>
                    <a:cubicBezTo>
                      <a:pt x="1502" y="3903"/>
                      <a:pt x="1836" y="3569"/>
                      <a:pt x="1836" y="2936"/>
                    </a:cubicBezTo>
                    <a:lnTo>
                      <a:pt x="1836" y="968"/>
                    </a:lnTo>
                    <a:cubicBezTo>
                      <a:pt x="1836" y="334"/>
                      <a:pt x="1502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63;p66">
                <a:extLst>
                  <a:ext uri="{FF2B5EF4-FFF2-40B4-BE49-F238E27FC236}">
                    <a16:creationId xmlns:a16="http://schemas.microsoft.com/office/drawing/2014/main" id="{C906BE74-353F-4DE0-9244-E371C0CA2CC1}"/>
                  </a:ext>
                </a:extLst>
              </p:cNvPr>
              <p:cNvSpPr/>
              <p:nvPr/>
            </p:nvSpPr>
            <p:spPr>
              <a:xfrm>
                <a:off x="5370954" y="3179712"/>
                <a:ext cx="18032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3771" extrusionOk="0">
                    <a:moveTo>
                      <a:pt x="667" y="1"/>
                    </a:moveTo>
                    <a:cubicBezTo>
                      <a:pt x="567" y="234"/>
                      <a:pt x="467" y="435"/>
                      <a:pt x="0" y="435"/>
                    </a:cubicBezTo>
                    <a:lnTo>
                      <a:pt x="67" y="435"/>
                    </a:lnTo>
                    <a:lnTo>
                      <a:pt x="67" y="902"/>
                    </a:lnTo>
                    <a:lnTo>
                      <a:pt x="500" y="902"/>
                    </a:lnTo>
                    <a:lnTo>
                      <a:pt x="500" y="3770"/>
                    </a:lnTo>
                    <a:lnTo>
                      <a:pt x="1101" y="37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64;p66">
                <a:extLst>
                  <a:ext uri="{FF2B5EF4-FFF2-40B4-BE49-F238E27FC236}">
                    <a16:creationId xmlns:a16="http://schemas.microsoft.com/office/drawing/2014/main" id="{A499273C-9B83-4921-9678-55370BE0F478}"/>
                  </a:ext>
                </a:extLst>
              </p:cNvPr>
              <p:cNvSpPr/>
              <p:nvPr/>
            </p:nvSpPr>
            <p:spPr>
              <a:xfrm>
                <a:off x="5405905" y="3179712"/>
                <a:ext cx="18049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771" extrusionOk="0">
                    <a:moveTo>
                      <a:pt x="668" y="1"/>
                    </a:moveTo>
                    <a:cubicBezTo>
                      <a:pt x="535" y="234"/>
                      <a:pt x="468" y="435"/>
                      <a:pt x="1" y="435"/>
                    </a:cubicBezTo>
                    <a:lnTo>
                      <a:pt x="34" y="435"/>
                    </a:lnTo>
                    <a:lnTo>
                      <a:pt x="34" y="902"/>
                    </a:lnTo>
                    <a:lnTo>
                      <a:pt x="501" y="902"/>
                    </a:lnTo>
                    <a:lnTo>
                      <a:pt x="501" y="3770"/>
                    </a:lnTo>
                    <a:lnTo>
                      <a:pt x="1102" y="377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1565;p66">
              <a:extLst>
                <a:ext uri="{FF2B5EF4-FFF2-40B4-BE49-F238E27FC236}">
                  <a16:creationId xmlns:a16="http://schemas.microsoft.com/office/drawing/2014/main" id="{61D4DFAC-448E-4A6C-8F35-0301244AFEC1}"/>
                </a:ext>
              </a:extLst>
            </p:cNvPr>
            <p:cNvSpPr/>
            <p:nvPr/>
          </p:nvSpPr>
          <p:spPr>
            <a:xfrm>
              <a:off x="5504217" y="3306057"/>
              <a:ext cx="143023" cy="141994"/>
            </a:xfrm>
            <a:custGeom>
              <a:avLst/>
              <a:gdLst/>
              <a:ahLst/>
              <a:cxnLst/>
              <a:rect l="l" t="t" r="r" b="b"/>
              <a:pathLst>
                <a:path w="9174" h="9108" extrusionOk="0">
                  <a:moveTo>
                    <a:pt x="3136" y="968"/>
                  </a:moveTo>
                  <a:lnTo>
                    <a:pt x="3136" y="968"/>
                  </a:lnTo>
                  <a:cubicBezTo>
                    <a:pt x="3036" y="1102"/>
                    <a:pt x="2969" y="1268"/>
                    <a:pt x="2869" y="1435"/>
                  </a:cubicBezTo>
                  <a:cubicBezTo>
                    <a:pt x="2736" y="1368"/>
                    <a:pt x="2669" y="1302"/>
                    <a:pt x="2536" y="1268"/>
                  </a:cubicBezTo>
                  <a:cubicBezTo>
                    <a:pt x="2702" y="1135"/>
                    <a:pt x="2903" y="1035"/>
                    <a:pt x="3136" y="968"/>
                  </a:cubicBezTo>
                  <a:close/>
                  <a:moveTo>
                    <a:pt x="6038" y="968"/>
                  </a:moveTo>
                  <a:lnTo>
                    <a:pt x="6038" y="968"/>
                  </a:lnTo>
                  <a:cubicBezTo>
                    <a:pt x="6238" y="1035"/>
                    <a:pt x="6472" y="1135"/>
                    <a:pt x="6639" y="1268"/>
                  </a:cubicBezTo>
                  <a:cubicBezTo>
                    <a:pt x="6538" y="1335"/>
                    <a:pt x="6405" y="1368"/>
                    <a:pt x="6272" y="1435"/>
                  </a:cubicBezTo>
                  <a:cubicBezTo>
                    <a:pt x="6238" y="1268"/>
                    <a:pt x="6172" y="1102"/>
                    <a:pt x="6038" y="968"/>
                  </a:cubicBezTo>
                  <a:close/>
                  <a:moveTo>
                    <a:pt x="4570" y="668"/>
                  </a:moveTo>
                  <a:cubicBezTo>
                    <a:pt x="4971" y="668"/>
                    <a:pt x="5371" y="1035"/>
                    <a:pt x="5705" y="1669"/>
                  </a:cubicBezTo>
                  <a:cubicBezTo>
                    <a:pt x="5338" y="1802"/>
                    <a:pt x="5004" y="1835"/>
                    <a:pt x="4570" y="1835"/>
                  </a:cubicBezTo>
                  <a:cubicBezTo>
                    <a:pt x="4203" y="1835"/>
                    <a:pt x="3837" y="1802"/>
                    <a:pt x="3470" y="1669"/>
                  </a:cubicBezTo>
                  <a:cubicBezTo>
                    <a:pt x="3803" y="1035"/>
                    <a:pt x="4203" y="668"/>
                    <a:pt x="4570" y="668"/>
                  </a:cubicBezTo>
                  <a:close/>
                  <a:moveTo>
                    <a:pt x="1969" y="1669"/>
                  </a:moveTo>
                  <a:lnTo>
                    <a:pt x="2569" y="2036"/>
                  </a:lnTo>
                  <a:cubicBezTo>
                    <a:pt x="2369" y="2669"/>
                    <a:pt x="2235" y="3437"/>
                    <a:pt x="2202" y="4204"/>
                  </a:cubicBezTo>
                  <a:lnTo>
                    <a:pt x="701" y="4204"/>
                  </a:lnTo>
                  <a:cubicBezTo>
                    <a:pt x="801" y="3203"/>
                    <a:pt x="1301" y="2336"/>
                    <a:pt x="1969" y="1669"/>
                  </a:cubicBezTo>
                  <a:close/>
                  <a:moveTo>
                    <a:pt x="5971" y="2302"/>
                  </a:moveTo>
                  <a:cubicBezTo>
                    <a:pt x="6138" y="2836"/>
                    <a:pt x="6238" y="3470"/>
                    <a:pt x="6305" y="4204"/>
                  </a:cubicBezTo>
                  <a:lnTo>
                    <a:pt x="2903" y="4204"/>
                  </a:lnTo>
                  <a:cubicBezTo>
                    <a:pt x="2969" y="3503"/>
                    <a:pt x="3069" y="2836"/>
                    <a:pt x="3236" y="2302"/>
                  </a:cubicBezTo>
                  <a:cubicBezTo>
                    <a:pt x="3670" y="2436"/>
                    <a:pt x="4137" y="2503"/>
                    <a:pt x="4570" y="2503"/>
                  </a:cubicBezTo>
                  <a:cubicBezTo>
                    <a:pt x="5037" y="2503"/>
                    <a:pt x="5504" y="2436"/>
                    <a:pt x="5971" y="2302"/>
                  </a:cubicBezTo>
                  <a:close/>
                  <a:moveTo>
                    <a:pt x="7206" y="1669"/>
                  </a:moveTo>
                  <a:cubicBezTo>
                    <a:pt x="7906" y="2336"/>
                    <a:pt x="8373" y="3203"/>
                    <a:pt x="8473" y="4204"/>
                  </a:cubicBezTo>
                  <a:lnTo>
                    <a:pt x="6972" y="4204"/>
                  </a:lnTo>
                  <a:cubicBezTo>
                    <a:pt x="6905" y="3437"/>
                    <a:pt x="6805" y="2669"/>
                    <a:pt x="6572" y="2036"/>
                  </a:cubicBezTo>
                  <a:cubicBezTo>
                    <a:pt x="6805" y="1935"/>
                    <a:pt x="7005" y="1835"/>
                    <a:pt x="7206" y="1669"/>
                  </a:cubicBezTo>
                  <a:close/>
                  <a:moveTo>
                    <a:pt x="6305" y="4871"/>
                  </a:moveTo>
                  <a:cubicBezTo>
                    <a:pt x="6238" y="5571"/>
                    <a:pt x="6138" y="6272"/>
                    <a:pt x="5971" y="6806"/>
                  </a:cubicBezTo>
                  <a:cubicBezTo>
                    <a:pt x="5504" y="6672"/>
                    <a:pt x="5037" y="6605"/>
                    <a:pt x="4570" y="6605"/>
                  </a:cubicBezTo>
                  <a:cubicBezTo>
                    <a:pt x="4137" y="6605"/>
                    <a:pt x="3670" y="6672"/>
                    <a:pt x="3203" y="6806"/>
                  </a:cubicBezTo>
                  <a:cubicBezTo>
                    <a:pt x="3036" y="6239"/>
                    <a:pt x="2903" y="5638"/>
                    <a:pt x="2869" y="4871"/>
                  </a:cubicBezTo>
                  <a:close/>
                  <a:moveTo>
                    <a:pt x="2202" y="4871"/>
                  </a:moveTo>
                  <a:cubicBezTo>
                    <a:pt x="2235" y="5671"/>
                    <a:pt x="2369" y="6405"/>
                    <a:pt x="2569" y="7039"/>
                  </a:cubicBezTo>
                  <a:cubicBezTo>
                    <a:pt x="2369" y="7173"/>
                    <a:pt x="2169" y="7239"/>
                    <a:pt x="1969" y="7439"/>
                  </a:cubicBezTo>
                  <a:cubicBezTo>
                    <a:pt x="1301" y="6806"/>
                    <a:pt x="801" y="5872"/>
                    <a:pt x="701" y="4871"/>
                  </a:cubicBezTo>
                  <a:close/>
                  <a:moveTo>
                    <a:pt x="8473" y="4871"/>
                  </a:moveTo>
                  <a:cubicBezTo>
                    <a:pt x="8373" y="5872"/>
                    <a:pt x="7906" y="6806"/>
                    <a:pt x="7206" y="7439"/>
                  </a:cubicBezTo>
                  <a:lnTo>
                    <a:pt x="6572" y="7039"/>
                  </a:lnTo>
                  <a:cubicBezTo>
                    <a:pt x="6805" y="6439"/>
                    <a:pt x="6905" y="5671"/>
                    <a:pt x="6972" y="4871"/>
                  </a:cubicBezTo>
                  <a:close/>
                  <a:moveTo>
                    <a:pt x="2869" y="7673"/>
                  </a:moveTo>
                  <a:cubicBezTo>
                    <a:pt x="2969" y="7840"/>
                    <a:pt x="3036" y="8006"/>
                    <a:pt x="3136" y="8140"/>
                  </a:cubicBezTo>
                  <a:cubicBezTo>
                    <a:pt x="2903" y="8040"/>
                    <a:pt x="2702" y="7973"/>
                    <a:pt x="2536" y="7840"/>
                  </a:cubicBezTo>
                  <a:cubicBezTo>
                    <a:pt x="2636" y="7773"/>
                    <a:pt x="2736" y="7706"/>
                    <a:pt x="2869" y="7673"/>
                  </a:cubicBezTo>
                  <a:close/>
                  <a:moveTo>
                    <a:pt x="6338" y="7673"/>
                  </a:moveTo>
                  <a:cubicBezTo>
                    <a:pt x="6472" y="7706"/>
                    <a:pt x="6538" y="7806"/>
                    <a:pt x="6672" y="7840"/>
                  </a:cubicBezTo>
                  <a:cubicBezTo>
                    <a:pt x="6505" y="7973"/>
                    <a:pt x="6305" y="8040"/>
                    <a:pt x="6071" y="8140"/>
                  </a:cubicBezTo>
                  <a:cubicBezTo>
                    <a:pt x="6172" y="8006"/>
                    <a:pt x="6238" y="7840"/>
                    <a:pt x="6338" y="7673"/>
                  </a:cubicBezTo>
                  <a:close/>
                  <a:moveTo>
                    <a:pt x="4637" y="7273"/>
                  </a:moveTo>
                  <a:cubicBezTo>
                    <a:pt x="5004" y="7273"/>
                    <a:pt x="5371" y="7306"/>
                    <a:pt x="5738" y="7439"/>
                  </a:cubicBezTo>
                  <a:cubicBezTo>
                    <a:pt x="5404" y="8040"/>
                    <a:pt x="5037" y="8440"/>
                    <a:pt x="4637" y="8440"/>
                  </a:cubicBezTo>
                  <a:cubicBezTo>
                    <a:pt x="4203" y="8440"/>
                    <a:pt x="3803" y="8040"/>
                    <a:pt x="3503" y="7439"/>
                  </a:cubicBezTo>
                  <a:cubicBezTo>
                    <a:pt x="3870" y="7306"/>
                    <a:pt x="4203" y="7273"/>
                    <a:pt x="4637" y="7273"/>
                  </a:cubicBezTo>
                  <a:close/>
                  <a:moveTo>
                    <a:pt x="4570" y="1"/>
                  </a:moveTo>
                  <a:cubicBezTo>
                    <a:pt x="3536" y="1"/>
                    <a:pt x="2569" y="368"/>
                    <a:pt x="1802" y="968"/>
                  </a:cubicBezTo>
                  <a:cubicBezTo>
                    <a:pt x="1735" y="968"/>
                    <a:pt x="1735" y="1001"/>
                    <a:pt x="1702" y="1001"/>
                  </a:cubicBezTo>
                  <a:cubicBezTo>
                    <a:pt x="668" y="1835"/>
                    <a:pt x="0" y="3136"/>
                    <a:pt x="0" y="4537"/>
                  </a:cubicBezTo>
                  <a:cubicBezTo>
                    <a:pt x="0" y="5972"/>
                    <a:pt x="668" y="7273"/>
                    <a:pt x="1702" y="8107"/>
                  </a:cubicBezTo>
                  <a:cubicBezTo>
                    <a:pt x="1702" y="8107"/>
                    <a:pt x="1735" y="8140"/>
                    <a:pt x="1802" y="8140"/>
                  </a:cubicBezTo>
                  <a:cubicBezTo>
                    <a:pt x="2569" y="8774"/>
                    <a:pt x="3536" y="9107"/>
                    <a:pt x="4570" y="9107"/>
                  </a:cubicBezTo>
                  <a:cubicBezTo>
                    <a:pt x="5638" y="9107"/>
                    <a:pt x="6639" y="8707"/>
                    <a:pt x="7372" y="8140"/>
                  </a:cubicBezTo>
                  <a:cubicBezTo>
                    <a:pt x="7406" y="8140"/>
                    <a:pt x="7406" y="8107"/>
                    <a:pt x="7472" y="8107"/>
                  </a:cubicBezTo>
                  <a:cubicBezTo>
                    <a:pt x="8507" y="7273"/>
                    <a:pt x="9174" y="5972"/>
                    <a:pt x="9174" y="4537"/>
                  </a:cubicBezTo>
                  <a:cubicBezTo>
                    <a:pt x="9174" y="3136"/>
                    <a:pt x="8507" y="1835"/>
                    <a:pt x="7472" y="1001"/>
                  </a:cubicBezTo>
                  <a:cubicBezTo>
                    <a:pt x="7406" y="968"/>
                    <a:pt x="7406" y="968"/>
                    <a:pt x="7372" y="968"/>
                  </a:cubicBezTo>
                  <a:cubicBezTo>
                    <a:pt x="6572" y="368"/>
                    <a:pt x="5638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1566;p66">
              <a:extLst>
                <a:ext uri="{FF2B5EF4-FFF2-40B4-BE49-F238E27FC236}">
                  <a16:creationId xmlns:a16="http://schemas.microsoft.com/office/drawing/2014/main" id="{80DFA911-E627-4ACC-B30E-64EA1C8F98F0}"/>
                </a:ext>
              </a:extLst>
            </p:cNvPr>
            <p:cNvGrpSpPr/>
            <p:nvPr/>
          </p:nvGrpSpPr>
          <p:grpSpPr>
            <a:xfrm>
              <a:off x="6257604" y="3855226"/>
              <a:ext cx="562067" cy="399262"/>
              <a:chOff x="5254574" y="3567604"/>
              <a:chExt cx="283015" cy="201058"/>
            </a:xfrm>
          </p:grpSpPr>
          <p:sp>
            <p:nvSpPr>
              <p:cNvPr id="145" name="Google Shape;1567;p66">
                <a:extLst>
                  <a:ext uri="{FF2B5EF4-FFF2-40B4-BE49-F238E27FC236}">
                    <a16:creationId xmlns:a16="http://schemas.microsoft.com/office/drawing/2014/main" id="{D41A907C-2650-4795-9182-2DEA6FC0B749}"/>
                  </a:ext>
                </a:extLst>
              </p:cNvPr>
              <p:cNvSpPr/>
              <p:nvPr/>
            </p:nvSpPr>
            <p:spPr>
              <a:xfrm>
                <a:off x="5254574" y="3567604"/>
                <a:ext cx="283015" cy="201058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2276" extrusionOk="0">
                    <a:moveTo>
                      <a:pt x="7673" y="1"/>
                    </a:moveTo>
                    <a:cubicBezTo>
                      <a:pt x="5505" y="1"/>
                      <a:pt x="3704" y="1768"/>
                      <a:pt x="3704" y="3937"/>
                    </a:cubicBezTo>
                    <a:lnTo>
                      <a:pt x="3704" y="4003"/>
                    </a:lnTo>
                    <a:cubicBezTo>
                      <a:pt x="1602" y="4237"/>
                      <a:pt x="1" y="6005"/>
                      <a:pt x="1" y="8106"/>
                    </a:cubicBezTo>
                    <a:cubicBezTo>
                      <a:pt x="1" y="10408"/>
                      <a:pt x="1869" y="12276"/>
                      <a:pt x="4171" y="12276"/>
                    </a:cubicBezTo>
                    <a:lnTo>
                      <a:pt x="13110" y="12276"/>
                    </a:lnTo>
                    <a:cubicBezTo>
                      <a:pt x="15412" y="12276"/>
                      <a:pt x="17280" y="10408"/>
                      <a:pt x="17280" y="8106"/>
                    </a:cubicBezTo>
                    <a:cubicBezTo>
                      <a:pt x="17280" y="6205"/>
                      <a:pt x="16012" y="4604"/>
                      <a:pt x="14244" y="4103"/>
                    </a:cubicBezTo>
                    <a:cubicBezTo>
                      <a:pt x="14278" y="4003"/>
                      <a:pt x="14278" y="3837"/>
                      <a:pt x="14278" y="3670"/>
                    </a:cubicBezTo>
                    <a:cubicBezTo>
                      <a:pt x="14278" y="2369"/>
                      <a:pt x="13244" y="1301"/>
                      <a:pt x="11943" y="1301"/>
                    </a:cubicBezTo>
                    <a:cubicBezTo>
                      <a:pt x="11543" y="1301"/>
                      <a:pt x="11176" y="1402"/>
                      <a:pt x="10875" y="1602"/>
                    </a:cubicBezTo>
                    <a:cubicBezTo>
                      <a:pt x="10175" y="601"/>
                      <a:pt x="9007" y="1"/>
                      <a:pt x="7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568;p66">
                <a:extLst>
                  <a:ext uri="{FF2B5EF4-FFF2-40B4-BE49-F238E27FC236}">
                    <a16:creationId xmlns:a16="http://schemas.microsoft.com/office/drawing/2014/main" id="{B8F1E3EF-75DA-4BC0-8F7D-AC85CBF9A669}"/>
                  </a:ext>
                </a:extLst>
              </p:cNvPr>
              <p:cNvSpPr/>
              <p:nvPr/>
            </p:nvSpPr>
            <p:spPr>
              <a:xfrm>
                <a:off x="5332156" y="3612954"/>
                <a:ext cx="12786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7773" extrusionOk="0">
                    <a:moveTo>
                      <a:pt x="2669" y="801"/>
                    </a:moveTo>
                    <a:lnTo>
                      <a:pt x="2669" y="801"/>
                    </a:lnTo>
                    <a:cubicBezTo>
                      <a:pt x="2603" y="934"/>
                      <a:pt x="2502" y="1034"/>
                      <a:pt x="2436" y="1234"/>
                    </a:cubicBezTo>
                    <a:cubicBezTo>
                      <a:pt x="2336" y="1168"/>
                      <a:pt x="2269" y="1134"/>
                      <a:pt x="2169" y="1068"/>
                    </a:cubicBezTo>
                    <a:lnTo>
                      <a:pt x="2669" y="801"/>
                    </a:lnTo>
                    <a:close/>
                    <a:moveTo>
                      <a:pt x="5171" y="801"/>
                    </a:moveTo>
                    <a:lnTo>
                      <a:pt x="5671" y="1068"/>
                    </a:lnTo>
                    <a:cubicBezTo>
                      <a:pt x="5605" y="1101"/>
                      <a:pt x="5505" y="1168"/>
                      <a:pt x="5438" y="1234"/>
                    </a:cubicBezTo>
                    <a:cubicBezTo>
                      <a:pt x="5338" y="1034"/>
                      <a:pt x="5271" y="934"/>
                      <a:pt x="5171" y="801"/>
                    </a:cubicBezTo>
                    <a:close/>
                    <a:moveTo>
                      <a:pt x="3937" y="567"/>
                    </a:moveTo>
                    <a:cubicBezTo>
                      <a:pt x="4270" y="567"/>
                      <a:pt x="4604" y="901"/>
                      <a:pt x="4871" y="1435"/>
                    </a:cubicBezTo>
                    <a:cubicBezTo>
                      <a:pt x="4604" y="1501"/>
                      <a:pt x="4270" y="1568"/>
                      <a:pt x="3937" y="1568"/>
                    </a:cubicBezTo>
                    <a:cubicBezTo>
                      <a:pt x="3603" y="1568"/>
                      <a:pt x="3303" y="1501"/>
                      <a:pt x="2969" y="1435"/>
                    </a:cubicBezTo>
                    <a:cubicBezTo>
                      <a:pt x="3270" y="901"/>
                      <a:pt x="3603" y="567"/>
                      <a:pt x="3937" y="567"/>
                    </a:cubicBezTo>
                    <a:close/>
                    <a:moveTo>
                      <a:pt x="1669" y="1435"/>
                    </a:moveTo>
                    <a:cubicBezTo>
                      <a:pt x="1835" y="1568"/>
                      <a:pt x="2002" y="1635"/>
                      <a:pt x="2202" y="1768"/>
                    </a:cubicBezTo>
                    <a:cubicBezTo>
                      <a:pt x="2035" y="2302"/>
                      <a:pt x="1935" y="2936"/>
                      <a:pt x="1869" y="3603"/>
                    </a:cubicBezTo>
                    <a:lnTo>
                      <a:pt x="568" y="3603"/>
                    </a:lnTo>
                    <a:cubicBezTo>
                      <a:pt x="668" y="2702"/>
                      <a:pt x="1101" y="1968"/>
                      <a:pt x="1669" y="1435"/>
                    </a:cubicBezTo>
                    <a:close/>
                    <a:moveTo>
                      <a:pt x="5104" y="1968"/>
                    </a:moveTo>
                    <a:cubicBezTo>
                      <a:pt x="5271" y="2435"/>
                      <a:pt x="5338" y="2969"/>
                      <a:pt x="5371" y="3603"/>
                    </a:cubicBezTo>
                    <a:lnTo>
                      <a:pt x="2502" y="3603"/>
                    </a:lnTo>
                    <a:cubicBezTo>
                      <a:pt x="2536" y="2969"/>
                      <a:pt x="2636" y="2435"/>
                      <a:pt x="2803" y="1968"/>
                    </a:cubicBezTo>
                    <a:cubicBezTo>
                      <a:pt x="3136" y="2068"/>
                      <a:pt x="3503" y="2135"/>
                      <a:pt x="3937" y="2135"/>
                    </a:cubicBezTo>
                    <a:cubicBezTo>
                      <a:pt x="4304" y="2135"/>
                      <a:pt x="4704" y="2068"/>
                      <a:pt x="5104" y="1968"/>
                    </a:cubicBezTo>
                    <a:close/>
                    <a:moveTo>
                      <a:pt x="6138" y="1435"/>
                    </a:moveTo>
                    <a:cubicBezTo>
                      <a:pt x="6772" y="1968"/>
                      <a:pt x="7139" y="2702"/>
                      <a:pt x="7206" y="3603"/>
                    </a:cubicBezTo>
                    <a:lnTo>
                      <a:pt x="5938" y="3603"/>
                    </a:lnTo>
                    <a:cubicBezTo>
                      <a:pt x="5872" y="2936"/>
                      <a:pt x="5805" y="2302"/>
                      <a:pt x="5571" y="1768"/>
                    </a:cubicBezTo>
                    <a:cubicBezTo>
                      <a:pt x="5738" y="1668"/>
                      <a:pt x="5972" y="1568"/>
                      <a:pt x="6138" y="1435"/>
                    </a:cubicBezTo>
                    <a:close/>
                    <a:moveTo>
                      <a:pt x="5338" y="4170"/>
                    </a:moveTo>
                    <a:cubicBezTo>
                      <a:pt x="5304" y="4804"/>
                      <a:pt x="5204" y="5337"/>
                      <a:pt x="5038" y="5804"/>
                    </a:cubicBezTo>
                    <a:cubicBezTo>
                      <a:pt x="4671" y="5671"/>
                      <a:pt x="4304" y="5638"/>
                      <a:pt x="3870" y="5638"/>
                    </a:cubicBezTo>
                    <a:cubicBezTo>
                      <a:pt x="3470" y="5638"/>
                      <a:pt x="3103" y="5704"/>
                      <a:pt x="2703" y="5804"/>
                    </a:cubicBezTo>
                    <a:cubicBezTo>
                      <a:pt x="2536" y="5337"/>
                      <a:pt x="2469" y="4804"/>
                      <a:pt x="2436" y="4170"/>
                    </a:cubicBezTo>
                    <a:close/>
                    <a:moveTo>
                      <a:pt x="7206" y="4136"/>
                    </a:moveTo>
                    <a:cubicBezTo>
                      <a:pt x="7139" y="5004"/>
                      <a:pt x="6772" y="5771"/>
                      <a:pt x="6138" y="6305"/>
                    </a:cubicBezTo>
                    <a:cubicBezTo>
                      <a:pt x="5972" y="6171"/>
                      <a:pt x="5805" y="6105"/>
                      <a:pt x="5605" y="5971"/>
                    </a:cubicBezTo>
                    <a:cubicBezTo>
                      <a:pt x="5771" y="5437"/>
                      <a:pt x="5872" y="4804"/>
                      <a:pt x="5938" y="4136"/>
                    </a:cubicBezTo>
                    <a:close/>
                    <a:moveTo>
                      <a:pt x="1935" y="4170"/>
                    </a:moveTo>
                    <a:cubicBezTo>
                      <a:pt x="1969" y="4837"/>
                      <a:pt x="2035" y="5471"/>
                      <a:pt x="2269" y="6004"/>
                    </a:cubicBezTo>
                    <a:cubicBezTo>
                      <a:pt x="2102" y="6105"/>
                      <a:pt x="1869" y="6205"/>
                      <a:pt x="1702" y="6338"/>
                    </a:cubicBezTo>
                    <a:cubicBezTo>
                      <a:pt x="1101" y="5771"/>
                      <a:pt x="668" y="5004"/>
                      <a:pt x="634" y="4170"/>
                    </a:cubicBezTo>
                    <a:close/>
                    <a:moveTo>
                      <a:pt x="2436" y="6505"/>
                    </a:moveTo>
                    <a:cubicBezTo>
                      <a:pt x="2502" y="6672"/>
                      <a:pt x="2603" y="6805"/>
                      <a:pt x="2669" y="6938"/>
                    </a:cubicBezTo>
                    <a:lnTo>
                      <a:pt x="2169" y="6672"/>
                    </a:lnTo>
                    <a:cubicBezTo>
                      <a:pt x="2269" y="6638"/>
                      <a:pt x="2336" y="6538"/>
                      <a:pt x="2436" y="6505"/>
                    </a:cubicBezTo>
                    <a:close/>
                    <a:moveTo>
                      <a:pt x="5371" y="6505"/>
                    </a:moveTo>
                    <a:cubicBezTo>
                      <a:pt x="5471" y="6572"/>
                      <a:pt x="5538" y="6605"/>
                      <a:pt x="5638" y="6672"/>
                    </a:cubicBezTo>
                    <a:lnTo>
                      <a:pt x="5138" y="6938"/>
                    </a:lnTo>
                    <a:cubicBezTo>
                      <a:pt x="5271" y="6805"/>
                      <a:pt x="5338" y="6672"/>
                      <a:pt x="5371" y="6505"/>
                    </a:cubicBezTo>
                    <a:close/>
                    <a:moveTo>
                      <a:pt x="3937" y="6171"/>
                    </a:moveTo>
                    <a:cubicBezTo>
                      <a:pt x="4270" y="6171"/>
                      <a:pt x="4537" y="6238"/>
                      <a:pt x="4871" y="6305"/>
                    </a:cubicBezTo>
                    <a:cubicBezTo>
                      <a:pt x="4604" y="6838"/>
                      <a:pt x="4270" y="7172"/>
                      <a:pt x="3937" y="7172"/>
                    </a:cubicBezTo>
                    <a:cubicBezTo>
                      <a:pt x="3603" y="7172"/>
                      <a:pt x="3270" y="6872"/>
                      <a:pt x="2969" y="6305"/>
                    </a:cubicBezTo>
                    <a:cubicBezTo>
                      <a:pt x="3270" y="6238"/>
                      <a:pt x="3603" y="6171"/>
                      <a:pt x="3937" y="6171"/>
                    </a:cubicBezTo>
                    <a:close/>
                    <a:moveTo>
                      <a:pt x="3937" y="0"/>
                    </a:moveTo>
                    <a:cubicBezTo>
                      <a:pt x="3003" y="0"/>
                      <a:pt x="2202" y="300"/>
                      <a:pt x="1535" y="834"/>
                    </a:cubicBezTo>
                    <a:cubicBezTo>
                      <a:pt x="1502" y="834"/>
                      <a:pt x="1502" y="901"/>
                      <a:pt x="1468" y="901"/>
                    </a:cubicBezTo>
                    <a:cubicBezTo>
                      <a:pt x="601" y="1601"/>
                      <a:pt x="1" y="2669"/>
                      <a:pt x="1" y="3903"/>
                    </a:cubicBezTo>
                    <a:cubicBezTo>
                      <a:pt x="1" y="5104"/>
                      <a:pt x="601" y="6171"/>
                      <a:pt x="1468" y="6872"/>
                    </a:cubicBezTo>
                    <a:lnTo>
                      <a:pt x="1502" y="6938"/>
                    </a:lnTo>
                    <a:cubicBezTo>
                      <a:pt x="2169" y="7439"/>
                      <a:pt x="3003" y="7772"/>
                      <a:pt x="3870" y="7772"/>
                    </a:cubicBezTo>
                    <a:cubicBezTo>
                      <a:pt x="4804" y="7772"/>
                      <a:pt x="5605" y="7472"/>
                      <a:pt x="6272" y="6938"/>
                    </a:cubicBezTo>
                    <a:cubicBezTo>
                      <a:pt x="6305" y="6938"/>
                      <a:pt x="6305" y="6872"/>
                      <a:pt x="6305" y="6872"/>
                    </a:cubicBezTo>
                    <a:cubicBezTo>
                      <a:pt x="7273" y="6171"/>
                      <a:pt x="7806" y="5104"/>
                      <a:pt x="7806" y="3903"/>
                    </a:cubicBezTo>
                    <a:cubicBezTo>
                      <a:pt x="7806" y="2669"/>
                      <a:pt x="7206" y="1601"/>
                      <a:pt x="6339" y="901"/>
                    </a:cubicBezTo>
                    <a:lnTo>
                      <a:pt x="6305" y="834"/>
                    </a:lnTo>
                    <a:cubicBezTo>
                      <a:pt x="5638" y="334"/>
                      <a:pt x="4804" y="0"/>
                      <a:pt x="39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1569;p66">
              <a:extLst>
                <a:ext uri="{FF2B5EF4-FFF2-40B4-BE49-F238E27FC236}">
                  <a16:creationId xmlns:a16="http://schemas.microsoft.com/office/drawing/2014/main" id="{1B9B409D-3985-4C15-92DC-19EF422D8EBD}"/>
                </a:ext>
              </a:extLst>
            </p:cNvPr>
            <p:cNvGrpSpPr/>
            <p:nvPr/>
          </p:nvGrpSpPr>
          <p:grpSpPr>
            <a:xfrm>
              <a:off x="3832946" y="2542541"/>
              <a:ext cx="322975" cy="229960"/>
              <a:chOff x="3384546" y="2817517"/>
              <a:chExt cx="172659" cy="122934"/>
            </a:xfrm>
          </p:grpSpPr>
          <p:sp>
            <p:nvSpPr>
              <p:cNvPr id="139" name="Google Shape;1570;p66">
                <a:extLst>
                  <a:ext uri="{FF2B5EF4-FFF2-40B4-BE49-F238E27FC236}">
                    <a16:creationId xmlns:a16="http://schemas.microsoft.com/office/drawing/2014/main" id="{52B189F9-FAC7-4005-BE00-7CAFBCAAF839}"/>
                  </a:ext>
                </a:extLst>
              </p:cNvPr>
              <p:cNvSpPr/>
              <p:nvPr/>
            </p:nvSpPr>
            <p:spPr>
              <a:xfrm>
                <a:off x="3384546" y="2857397"/>
                <a:ext cx="172659" cy="83054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5071" extrusionOk="0">
                    <a:moveTo>
                      <a:pt x="2536" y="0"/>
                    </a:moveTo>
                    <a:cubicBezTo>
                      <a:pt x="1135" y="0"/>
                      <a:pt x="0" y="1101"/>
                      <a:pt x="0" y="2535"/>
                    </a:cubicBezTo>
                    <a:cubicBezTo>
                      <a:pt x="0" y="3936"/>
                      <a:pt x="1135" y="5070"/>
                      <a:pt x="2536" y="5070"/>
                    </a:cubicBezTo>
                    <a:lnTo>
                      <a:pt x="8006" y="5070"/>
                    </a:lnTo>
                    <a:cubicBezTo>
                      <a:pt x="9441" y="5070"/>
                      <a:pt x="10541" y="3936"/>
                      <a:pt x="10541" y="2535"/>
                    </a:cubicBezTo>
                    <a:cubicBezTo>
                      <a:pt x="10541" y="1101"/>
                      <a:pt x="9441" y="0"/>
                      <a:pt x="8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571;p66">
                <a:extLst>
                  <a:ext uri="{FF2B5EF4-FFF2-40B4-BE49-F238E27FC236}">
                    <a16:creationId xmlns:a16="http://schemas.microsoft.com/office/drawing/2014/main" id="{AC4A4DE9-AA9A-4F39-BEE5-56BC6919577B}"/>
                  </a:ext>
                </a:extLst>
              </p:cNvPr>
              <p:cNvSpPr/>
              <p:nvPr/>
            </p:nvSpPr>
            <p:spPr>
              <a:xfrm>
                <a:off x="3441361" y="2817517"/>
                <a:ext cx="79238" cy="79221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837" extrusionOk="0">
                    <a:moveTo>
                      <a:pt x="2402" y="0"/>
                    </a:moveTo>
                    <a:cubicBezTo>
                      <a:pt x="1068" y="0"/>
                      <a:pt x="1" y="1068"/>
                      <a:pt x="1" y="2402"/>
                    </a:cubicBezTo>
                    <a:cubicBezTo>
                      <a:pt x="1" y="3769"/>
                      <a:pt x="1068" y="4837"/>
                      <a:pt x="2402" y="4837"/>
                    </a:cubicBezTo>
                    <a:cubicBezTo>
                      <a:pt x="3737" y="4837"/>
                      <a:pt x="4837" y="3769"/>
                      <a:pt x="4837" y="2402"/>
                    </a:cubicBezTo>
                    <a:cubicBezTo>
                      <a:pt x="4837" y="1068"/>
                      <a:pt x="3737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572;p66">
                <a:extLst>
                  <a:ext uri="{FF2B5EF4-FFF2-40B4-BE49-F238E27FC236}">
                    <a16:creationId xmlns:a16="http://schemas.microsoft.com/office/drawing/2014/main" id="{F23D07AE-5C8C-4174-B02E-401A811E2EC1}"/>
                  </a:ext>
                </a:extLst>
              </p:cNvPr>
              <p:cNvSpPr/>
              <p:nvPr/>
            </p:nvSpPr>
            <p:spPr>
              <a:xfrm>
                <a:off x="3414599" y="2831176"/>
                <a:ext cx="46448" cy="46448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34" y="0"/>
                    </a:moveTo>
                    <a:cubicBezTo>
                      <a:pt x="634" y="0"/>
                      <a:pt x="0" y="634"/>
                      <a:pt x="0" y="1434"/>
                    </a:cubicBezTo>
                    <a:cubicBezTo>
                      <a:pt x="0" y="2202"/>
                      <a:pt x="634" y="2835"/>
                      <a:pt x="1434" y="2835"/>
                    </a:cubicBezTo>
                    <a:cubicBezTo>
                      <a:pt x="2202" y="2835"/>
                      <a:pt x="2835" y="2202"/>
                      <a:pt x="2835" y="1434"/>
                    </a:cubicBezTo>
                    <a:cubicBezTo>
                      <a:pt x="2835" y="634"/>
                      <a:pt x="2202" y="0"/>
                      <a:pt x="1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573;p66">
                <a:extLst>
                  <a:ext uri="{FF2B5EF4-FFF2-40B4-BE49-F238E27FC236}">
                    <a16:creationId xmlns:a16="http://schemas.microsoft.com/office/drawing/2014/main" id="{B5A00CAA-C090-4B3E-A5AF-6C0130FC4238}"/>
                  </a:ext>
                </a:extLst>
              </p:cNvPr>
              <p:cNvSpPr/>
              <p:nvPr/>
            </p:nvSpPr>
            <p:spPr>
              <a:xfrm>
                <a:off x="3427702" y="2863948"/>
                <a:ext cx="852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35" extrusionOk="0">
                    <a:moveTo>
                      <a:pt x="401" y="0"/>
                    </a:moveTo>
                    <a:cubicBezTo>
                      <a:pt x="167" y="0"/>
                      <a:pt x="1" y="201"/>
                      <a:pt x="1" y="434"/>
                    </a:cubicBezTo>
                    <a:cubicBezTo>
                      <a:pt x="1" y="668"/>
                      <a:pt x="201" y="834"/>
                      <a:pt x="401" y="834"/>
                    </a:cubicBezTo>
                    <a:lnTo>
                      <a:pt x="4804" y="834"/>
                    </a:lnTo>
                    <a:cubicBezTo>
                      <a:pt x="5004" y="834"/>
                      <a:pt x="5171" y="634"/>
                      <a:pt x="5204" y="434"/>
                    </a:cubicBezTo>
                    <a:cubicBezTo>
                      <a:pt x="5204" y="167"/>
                      <a:pt x="5004" y="0"/>
                      <a:pt x="48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574;p66">
                <a:extLst>
                  <a:ext uri="{FF2B5EF4-FFF2-40B4-BE49-F238E27FC236}">
                    <a16:creationId xmlns:a16="http://schemas.microsoft.com/office/drawing/2014/main" id="{F590C0C9-4338-4498-9CBA-20C1CA81DD8D}"/>
                  </a:ext>
                </a:extLst>
              </p:cNvPr>
              <p:cNvSpPr/>
              <p:nvPr/>
            </p:nvSpPr>
            <p:spPr>
              <a:xfrm>
                <a:off x="3427161" y="2883061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1"/>
                    </a:moveTo>
                    <a:cubicBezTo>
                      <a:pt x="167" y="1"/>
                      <a:pt x="0" y="201"/>
                      <a:pt x="0" y="435"/>
                    </a:cubicBezTo>
                    <a:cubicBezTo>
                      <a:pt x="0" y="668"/>
                      <a:pt x="200" y="835"/>
                      <a:pt x="401" y="835"/>
                    </a:cubicBezTo>
                    <a:lnTo>
                      <a:pt x="5671" y="835"/>
                    </a:lnTo>
                    <a:cubicBezTo>
                      <a:pt x="5905" y="835"/>
                      <a:pt x="6071" y="668"/>
                      <a:pt x="6071" y="435"/>
                    </a:cubicBezTo>
                    <a:cubicBezTo>
                      <a:pt x="6071" y="168"/>
                      <a:pt x="5871" y="1"/>
                      <a:pt x="5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575;p66">
                <a:extLst>
                  <a:ext uri="{FF2B5EF4-FFF2-40B4-BE49-F238E27FC236}">
                    <a16:creationId xmlns:a16="http://schemas.microsoft.com/office/drawing/2014/main" id="{1B5CADF4-66D7-48CD-8B5B-1F95997E52C3}"/>
                  </a:ext>
                </a:extLst>
              </p:cNvPr>
              <p:cNvSpPr/>
              <p:nvPr/>
            </p:nvSpPr>
            <p:spPr>
              <a:xfrm>
                <a:off x="3427161" y="2902190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0"/>
                    </a:moveTo>
                    <a:cubicBezTo>
                      <a:pt x="167" y="0"/>
                      <a:pt x="0" y="201"/>
                      <a:pt x="0" y="434"/>
                    </a:cubicBezTo>
                    <a:cubicBezTo>
                      <a:pt x="0" y="668"/>
                      <a:pt x="200" y="834"/>
                      <a:pt x="401" y="834"/>
                    </a:cubicBezTo>
                    <a:lnTo>
                      <a:pt x="5671" y="834"/>
                    </a:lnTo>
                    <a:cubicBezTo>
                      <a:pt x="5905" y="834"/>
                      <a:pt x="6071" y="668"/>
                      <a:pt x="6071" y="434"/>
                    </a:cubicBezTo>
                    <a:cubicBezTo>
                      <a:pt x="6071" y="167"/>
                      <a:pt x="5871" y="0"/>
                      <a:pt x="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1576;p66">
              <a:extLst>
                <a:ext uri="{FF2B5EF4-FFF2-40B4-BE49-F238E27FC236}">
                  <a16:creationId xmlns:a16="http://schemas.microsoft.com/office/drawing/2014/main" id="{431154D1-5BEA-4258-8BB1-1F72CB7F29D8}"/>
                </a:ext>
              </a:extLst>
            </p:cNvPr>
            <p:cNvGrpSpPr/>
            <p:nvPr/>
          </p:nvGrpSpPr>
          <p:grpSpPr>
            <a:xfrm>
              <a:off x="4608582" y="4343598"/>
              <a:ext cx="577589" cy="550736"/>
              <a:chOff x="4479366" y="4100260"/>
              <a:chExt cx="528299" cy="503738"/>
            </a:xfrm>
          </p:grpSpPr>
          <p:sp>
            <p:nvSpPr>
              <p:cNvPr id="135" name="Google Shape;1577;p66">
                <a:extLst>
                  <a:ext uri="{FF2B5EF4-FFF2-40B4-BE49-F238E27FC236}">
                    <a16:creationId xmlns:a16="http://schemas.microsoft.com/office/drawing/2014/main" id="{15D52232-5872-48D8-BE5A-78B8CD2D1D39}"/>
                  </a:ext>
                </a:extLst>
              </p:cNvPr>
              <p:cNvSpPr/>
              <p:nvPr/>
            </p:nvSpPr>
            <p:spPr>
              <a:xfrm>
                <a:off x="4479366" y="4100260"/>
                <a:ext cx="445273" cy="37316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22784" fill="none" extrusionOk="0">
                    <a:moveTo>
                      <a:pt x="27186" y="20616"/>
                    </a:moveTo>
                    <a:lnTo>
                      <a:pt x="27186" y="10275"/>
                    </a:lnTo>
                    <a:cubicBezTo>
                      <a:pt x="27186" y="8941"/>
                      <a:pt x="26085" y="7873"/>
                      <a:pt x="24751" y="7873"/>
                    </a:cubicBezTo>
                    <a:lnTo>
                      <a:pt x="24718" y="7873"/>
                    </a:lnTo>
                    <a:cubicBezTo>
                      <a:pt x="23384" y="7873"/>
                      <a:pt x="22283" y="8941"/>
                      <a:pt x="22283" y="10275"/>
                    </a:cubicBezTo>
                    <a:lnTo>
                      <a:pt x="22283" y="10909"/>
                    </a:lnTo>
                    <a:cubicBezTo>
                      <a:pt x="22283" y="12243"/>
                      <a:pt x="21215" y="13344"/>
                      <a:pt x="19881" y="13344"/>
                    </a:cubicBezTo>
                    <a:lnTo>
                      <a:pt x="19881" y="13344"/>
                    </a:lnTo>
                    <a:cubicBezTo>
                      <a:pt x="18547" y="13344"/>
                      <a:pt x="17446" y="12243"/>
                      <a:pt x="17446" y="10909"/>
                    </a:cubicBezTo>
                    <a:lnTo>
                      <a:pt x="17446" y="2569"/>
                    </a:lnTo>
                    <a:cubicBezTo>
                      <a:pt x="17446" y="1168"/>
                      <a:pt x="16278" y="1"/>
                      <a:pt x="14877" y="1"/>
                    </a:cubicBezTo>
                    <a:lnTo>
                      <a:pt x="14877" y="1"/>
                    </a:lnTo>
                    <a:cubicBezTo>
                      <a:pt x="13443" y="1"/>
                      <a:pt x="12276" y="1168"/>
                      <a:pt x="12276" y="2569"/>
                    </a:cubicBezTo>
                    <a:lnTo>
                      <a:pt x="12276" y="20048"/>
                    </a:lnTo>
                    <a:cubicBezTo>
                      <a:pt x="12276" y="21550"/>
                      <a:pt x="11075" y="22784"/>
                      <a:pt x="9540" y="22784"/>
                    </a:cubicBezTo>
                    <a:lnTo>
                      <a:pt x="9540" y="22784"/>
                    </a:lnTo>
                    <a:cubicBezTo>
                      <a:pt x="8039" y="22784"/>
                      <a:pt x="6772" y="21583"/>
                      <a:pt x="6772" y="20048"/>
                    </a:cubicBezTo>
                    <a:lnTo>
                      <a:pt x="6772" y="4904"/>
                    </a:lnTo>
                    <a:cubicBezTo>
                      <a:pt x="6772" y="3570"/>
                      <a:pt x="5704" y="2503"/>
                      <a:pt x="4370" y="2503"/>
                    </a:cubicBezTo>
                    <a:lnTo>
                      <a:pt x="0" y="2503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578;p66">
                <a:extLst>
                  <a:ext uri="{FF2B5EF4-FFF2-40B4-BE49-F238E27FC236}">
                    <a16:creationId xmlns:a16="http://schemas.microsoft.com/office/drawing/2014/main" id="{55C75059-80C5-4507-9902-66A08C53B9CD}"/>
                  </a:ext>
                </a:extLst>
              </p:cNvPr>
              <p:cNvSpPr/>
              <p:nvPr/>
            </p:nvSpPr>
            <p:spPr>
              <a:xfrm>
                <a:off x="4841020" y="4352658"/>
                <a:ext cx="83610" cy="251339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15346" extrusionOk="0">
                    <a:moveTo>
                      <a:pt x="3136" y="1"/>
                    </a:moveTo>
                    <a:cubicBezTo>
                      <a:pt x="1502" y="1"/>
                      <a:pt x="234" y="1302"/>
                      <a:pt x="167" y="2870"/>
                    </a:cubicBezTo>
                    <a:lnTo>
                      <a:pt x="34" y="11042"/>
                    </a:lnTo>
                    <a:cubicBezTo>
                      <a:pt x="1" y="13377"/>
                      <a:pt x="1935" y="15345"/>
                      <a:pt x="4270" y="15345"/>
                    </a:cubicBezTo>
                    <a:lnTo>
                      <a:pt x="5104" y="15345"/>
                    </a:lnTo>
                    <a:lnTo>
                      <a:pt x="5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79;p66">
                <a:extLst>
                  <a:ext uri="{FF2B5EF4-FFF2-40B4-BE49-F238E27FC236}">
                    <a16:creationId xmlns:a16="http://schemas.microsoft.com/office/drawing/2014/main" id="{C8725398-370E-4AC3-9CB7-61FCC15C1520}"/>
                  </a:ext>
                </a:extLst>
              </p:cNvPr>
              <p:cNvSpPr/>
              <p:nvPr/>
            </p:nvSpPr>
            <p:spPr>
              <a:xfrm>
                <a:off x="4924612" y="4353215"/>
                <a:ext cx="83054" cy="250782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5312" extrusionOk="0">
                    <a:moveTo>
                      <a:pt x="0" y="0"/>
                    </a:moveTo>
                    <a:lnTo>
                      <a:pt x="0" y="15311"/>
                    </a:lnTo>
                    <a:lnTo>
                      <a:pt x="834" y="15311"/>
                    </a:lnTo>
                    <a:cubicBezTo>
                      <a:pt x="3169" y="15311"/>
                      <a:pt x="5071" y="13410"/>
                      <a:pt x="5037" y="11008"/>
                    </a:cubicBezTo>
                    <a:lnTo>
                      <a:pt x="4870" y="2902"/>
                    </a:lnTo>
                    <a:cubicBezTo>
                      <a:pt x="4837" y="1268"/>
                      <a:pt x="3536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580;p66">
                <a:extLst>
                  <a:ext uri="{FF2B5EF4-FFF2-40B4-BE49-F238E27FC236}">
                    <a16:creationId xmlns:a16="http://schemas.microsoft.com/office/drawing/2014/main" id="{C727136E-DA7B-4FC5-AD3B-889E003ED8C9}"/>
                  </a:ext>
                </a:extLst>
              </p:cNvPr>
              <p:cNvSpPr/>
              <p:nvPr/>
            </p:nvSpPr>
            <p:spPr>
              <a:xfrm>
                <a:off x="4910953" y="4401284"/>
                <a:ext cx="2569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071" extrusionOk="0">
                    <a:moveTo>
                      <a:pt x="801" y="1"/>
                    </a:moveTo>
                    <a:cubicBezTo>
                      <a:pt x="334" y="1"/>
                      <a:pt x="0" y="368"/>
                      <a:pt x="0" y="801"/>
                    </a:cubicBezTo>
                    <a:lnTo>
                      <a:pt x="0" y="3303"/>
                    </a:lnTo>
                    <a:cubicBezTo>
                      <a:pt x="0" y="3737"/>
                      <a:pt x="367" y="4070"/>
                      <a:pt x="801" y="4070"/>
                    </a:cubicBezTo>
                    <a:cubicBezTo>
                      <a:pt x="1201" y="4070"/>
                      <a:pt x="1568" y="3737"/>
                      <a:pt x="1568" y="3303"/>
                    </a:cubicBezTo>
                    <a:lnTo>
                      <a:pt x="1568" y="801"/>
                    </a:lnTo>
                    <a:cubicBezTo>
                      <a:pt x="1568" y="334"/>
                      <a:pt x="1201" y="1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1581;p66">
              <a:extLst>
                <a:ext uri="{FF2B5EF4-FFF2-40B4-BE49-F238E27FC236}">
                  <a16:creationId xmlns:a16="http://schemas.microsoft.com/office/drawing/2014/main" id="{9E679E3B-B1D8-4868-A686-8B663722F2BC}"/>
                </a:ext>
              </a:extLst>
            </p:cNvPr>
            <p:cNvGrpSpPr/>
            <p:nvPr/>
          </p:nvGrpSpPr>
          <p:grpSpPr>
            <a:xfrm>
              <a:off x="3665466" y="3140073"/>
              <a:ext cx="1553599" cy="1275221"/>
              <a:chOff x="3616734" y="2999442"/>
              <a:chExt cx="1421018" cy="1166396"/>
            </a:xfrm>
          </p:grpSpPr>
          <p:sp>
            <p:nvSpPr>
              <p:cNvPr id="69" name="Google Shape;1582;p66">
                <a:extLst>
                  <a:ext uri="{FF2B5EF4-FFF2-40B4-BE49-F238E27FC236}">
                    <a16:creationId xmlns:a16="http://schemas.microsoft.com/office/drawing/2014/main" id="{D5759B07-CA09-4A9D-942C-BBB95722E38D}"/>
                  </a:ext>
                </a:extLst>
              </p:cNvPr>
              <p:cNvSpPr/>
              <p:nvPr/>
            </p:nvSpPr>
            <p:spPr>
              <a:xfrm>
                <a:off x="4176148" y="4011214"/>
                <a:ext cx="302144" cy="114745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7006" extrusionOk="0">
                    <a:moveTo>
                      <a:pt x="535" y="1"/>
                    </a:moveTo>
                    <a:lnTo>
                      <a:pt x="1" y="7006"/>
                    </a:lnTo>
                    <a:lnTo>
                      <a:pt x="18447" y="7006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83;p66">
                <a:extLst>
                  <a:ext uri="{FF2B5EF4-FFF2-40B4-BE49-F238E27FC236}">
                    <a16:creationId xmlns:a16="http://schemas.microsoft.com/office/drawing/2014/main" id="{BC0B8CA5-FD52-44E0-A373-92FCCBF89FE6}"/>
                  </a:ext>
                </a:extLst>
              </p:cNvPr>
              <p:cNvSpPr/>
              <p:nvPr/>
            </p:nvSpPr>
            <p:spPr>
              <a:xfrm>
                <a:off x="4184894" y="3947848"/>
                <a:ext cx="284652" cy="63383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3870" extrusionOk="0">
                    <a:moveTo>
                      <a:pt x="301" y="0"/>
                    </a:moveTo>
                    <a:lnTo>
                      <a:pt x="1" y="3870"/>
                    </a:lnTo>
                    <a:lnTo>
                      <a:pt x="17380" y="3870"/>
                    </a:lnTo>
                    <a:lnTo>
                      <a:pt x="17080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84;p66">
                <a:extLst>
                  <a:ext uri="{FF2B5EF4-FFF2-40B4-BE49-F238E27FC236}">
                    <a16:creationId xmlns:a16="http://schemas.microsoft.com/office/drawing/2014/main" id="{4EBCFDBF-B79D-4FDE-B0EB-0D7C1C75DCFC}"/>
                  </a:ext>
                </a:extLst>
              </p:cNvPr>
              <p:cNvSpPr/>
              <p:nvPr/>
            </p:nvSpPr>
            <p:spPr>
              <a:xfrm>
                <a:off x="4099664" y="4115557"/>
                <a:ext cx="454576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27755" h="3070" extrusionOk="0">
                    <a:moveTo>
                      <a:pt x="1235" y="1"/>
                    </a:moveTo>
                    <a:cubicBezTo>
                      <a:pt x="535" y="1"/>
                      <a:pt x="1" y="568"/>
                      <a:pt x="1" y="1268"/>
                    </a:cubicBezTo>
                    <a:lnTo>
                      <a:pt x="1" y="3070"/>
                    </a:lnTo>
                    <a:lnTo>
                      <a:pt x="27754" y="3070"/>
                    </a:lnTo>
                    <a:lnTo>
                      <a:pt x="27754" y="1268"/>
                    </a:lnTo>
                    <a:cubicBezTo>
                      <a:pt x="27754" y="568"/>
                      <a:pt x="27220" y="1"/>
                      <a:pt x="265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85;p66">
                <a:extLst>
                  <a:ext uri="{FF2B5EF4-FFF2-40B4-BE49-F238E27FC236}">
                    <a16:creationId xmlns:a16="http://schemas.microsoft.com/office/drawing/2014/main" id="{32F2190F-82E9-4EB5-A99A-AA97EF2B6028}"/>
                  </a:ext>
                </a:extLst>
              </p:cNvPr>
              <p:cNvSpPr/>
              <p:nvPr/>
            </p:nvSpPr>
            <p:spPr>
              <a:xfrm>
                <a:off x="3616734" y="2999442"/>
                <a:ext cx="1421018" cy="844638"/>
              </a:xfrm>
              <a:custGeom>
                <a:avLst/>
                <a:gdLst/>
                <a:ahLst/>
                <a:cxnLst/>
                <a:rect l="l" t="t" r="r" b="b"/>
                <a:pathLst>
                  <a:path w="86763" h="51571" extrusionOk="0">
                    <a:moveTo>
                      <a:pt x="2502" y="0"/>
                    </a:moveTo>
                    <a:cubicBezTo>
                      <a:pt x="1134" y="0"/>
                      <a:pt x="0" y="1101"/>
                      <a:pt x="0" y="2502"/>
                    </a:cubicBezTo>
                    <a:lnTo>
                      <a:pt x="0" y="51570"/>
                    </a:lnTo>
                    <a:lnTo>
                      <a:pt x="86762" y="51570"/>
                    </a:lnTo>
                    <a:lnTo>
                      <a:pt x="86762" y="16245"/>
                    </a:lnTo>
                    <a:lnTo>
                      <a:pt x="86762" y="2435"/>
                    </a:lnTo>
                    <a:cubicBezTo>
                      <a:pt x="86762" y="1067"/>
                      <a:pt x="85661" y="0"/>
                      <a:pt x="84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86;p66">
                <a:extLst>
                  <a:ext uri="{FF2B5EF4-FFF2-40B4-BE49-F238E27FC236}">
                    <a16:creationId xmlns:a16="http://schemas.microsoft.com/office/drawing/2014/main" id="{87F8E28A-F01B-4602-B7B0-F4863885C125}"/>
                  </a:ext>
                </a:extLst>
              </p:cNvPr>
              <p:cNvSpPr/>
              <p:nvPr/>
            </p:nvSpPr>
            <p:spPr>
              <a:xfrm>
                <a:off x="4321468" y="3844045"/>
                <a:ext cx="716266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43733" h="8407" extrusionOk="0">
                    <a:moveTo>
                      <a:pt x="8440" y="0"/>
                    </a:moveTo>
                    <a:lnTo>
                      <a:pt x="1" y="8406"/>
                    </a:lnTo>
                    <a:lnTo>
                      <a:pt x="41230" y="8406"/>
                    </a:lnTo>
                    <a:cubicBezTo>
                      <a:pt x="42631" y="8406"/>
                      <a:pt x="43732" y="7306"/>
                      <a:pt x="43732" y="5905"/>
                    </a:cubicBezTo>
                    <a:lnTo>
                      <a:pt x="43732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87;p66">
                <a:extLst>
                  <a:ext uri="{FF2B5EF4-FFF2-40B4-BE49-F238E27FC236}">
                    <a16:creationId xmlns:a16="http://schemas.microsoft.com/office/drawing/2014/main" id="{31877119-94CB-4868-AA17-8F5169EF6FA0}"/>
                  </a:ext>
                </a:extLst>
              </p:cNvPr>
              <p:cNvSpPr/>
              <p:nvPr/>
            </p:nvSpPr>
            <p:spPr>
              <a:xfrm>
                <a:off x="3616734" y="3844045"/>
                <a:ext cx="842443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8407" extrusionOk="0">
                    <a:moveTo>
                      <a:pt x="0" y="0"/>
                    </a:moveTo>
                    <a:lnTo>
                      <a:pt x="0" y="5905"/>
                    </a:lnTo>
                    <a:cubicBezTo>
                      <a:pt x="0" y="7306"/>
                      <a:pt x="1134" y="8406"/>
                      <a:pt x="2502" y="8406"/>
                    </a:cubicBezTo>
                    <a:lnTo>
                      <a:pt x="43031" y="8406"/>
                    </a:lnTo>
                    <a:lnTo>
                      <a:pt x="514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88;p66">
                <a:extLst>
                  <a:ext uri="{FF2B5EF4-FFF2-40B4-BE49-F238E27FC236}">
                    <a16:creationId xmlns:a16="http://schemas.microsoft.com/office/drawing/2014/main" id="{CBE71AD7-E7CE-4028-AF48-713F1D63C733}"/>
                  </a:ext>
                </a:extLst>
              </p:cNvPr>
              <p:cNvSpPr/>
              <p:nvPr/>
            </p:nvSpPr>
            <p:spPr>
              <a:xfrm>
                <a:off x="3666440" y="3048051"/>
                <a:ext cx="1312840" cy="739212"/>
              </a:xfrm>
              <a:custGeom>
                <a:avLst/>
                <a:gdLst/>
                <a:ahLst/>
                <a:cxnLst/>
                <a:rect l="l" t="t" r="r" b="b"/>
                <a:pathLst>
                  <a:path w="80158" h="45134" extrusionOk="0">
                    <a:moveTo>
                      <a:pt x="1" y="1"/>
                    </a:moveTo>
                    <a:lnTo>
                      <a:pt x="1" y="45133"/>
                    </a:lnTo>
                    <a:lnTo>
                      <a:pt x="80158" y="45133"/>
                    </a:lnTo>
                    <a:lnTo>
                      <a:pt x="80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89;p66">
                <a:extLst>
                  <a:ext uri="{FF2B5EF4-FFF2-40B4-BE49-F238E27FC236}">
                    <a16:creationId xmlns:a16="http://schemas.microsoft.com/office/drawing/2014/main" id="{51D02ABB-5E70-4D0B-BCB2-C51ADB54A8B6}"/>
                  </a:ext>
                </a:extLst>
              </p:cNvPr>
              <p:cNvSpPr/>
              <p:nvPr/>
            </p:nvSpPr>
            <p:spPr>
              <a:xfrm>
                <a:off x="3725990" y="3115806"/>
                <a:ext cx="23003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13177" y="1768"/>
                    </a:lnTo>
                    <a:cubicBezTo>
                      <a:pt x="13677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90;p66">
                <a:extLst>
                  <a:ext uri="{FF2B5EF4-FFF2-40B4-BE49-F238E27FC236}">
                    <a16:creationId xmlns:a16="http://schemas.microsoft.com/office/drawing/2014/main" id="{F793D410-3DD4-42FB-B3B0-19D6A1CFF0A8}"/>
                  </a:ext>
                </a:extLst>
              </p:cNvPr>
              <p:cNvSpPr/>
              <p:nvPr/>
            </p:nvSpPr>
            <p:spPr>
              <a:xfrm>
                <a:off x="4236255" y="3115806"/>
                <a:ext cx="2300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13176" y="1768"/>
                    </a:lnTo>
                    <a:cubicBezTo>
                      <a:pt x="13643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91;p66">
                <a:extLst>
                  <a:ext uri="{FF2B5EF4-FFF2-40B4-BE49-F238E27FC236}">
                    <a16:creationId xmlns:a16="http://schemas.microsoft.com/office/drawing/2014/main" id="{C93C0042-7F87-4EA2-A91A-332DCB938329}"/>
                  </a:ext>
                </a:extLst>
              </p:cNvPr>
              <p:cNvSpPr/>
              <p:nvPr/>
            </p:nvSpPr>
            <p:spPr>
              <a:xfrm>
                <a:off x="4490290" y="3115806"/>
                <a:ext cx="7486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3703" y="1768"/>
                    </a:lnTo>
                    <a:cubicBezTo>
                      <a:pt x="4170" y="1768"/>
                      <a:pt x="4570" y="1401"/>
                      <a:pt x="4570" y="901"/>
                    </a:cubicBezTo>
                    <a:cubicBezTo>
                      <a:pt x="4570" y="400"/>
                      <a:pt x="4203" y="0"/>
                      <a:pt x="3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92;p66">
                <a:extLst>
                  <a:ext uri="{FF2B5EF4-FFF2-40B4-BE49-F238E27FC236}">
                    <a16:creationId xmlns:a16="http://schemas.microsoft.com/office/drawing/2014/main" id="{9C92C3F6-114D-4C69-9705-3D2B49BB28F2}"/>
                  </a:ext>
                </a:extLst>
              </p:cNvPr>
              <p:cNvSpPr/>
              <p:nvPr/>
            </p:nvSpPr>
            <p:spPr>
              <a:xfrm>
                <a:off x="4108410" y="3115806"/>
                <a:ext cx="10164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5338" y="1768"/>
                    </a:lnTo>
                    <a:cubicBezTo>
                      <a:pt x="5805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93;p66">
                <a:extLst>
                  <a:ext uri="{FF2B5EF4-FFF2-40B4-BE49-F238E27FC236}">
                    <a16:creationId xmlns:a16="http://schemas.microsoft.com/office/drawing/2014/main" id="{15A7509A-FFE7-4BAA-A750-D49CB61E348D}"/>
                  </a:ext>
                </a:extLst>
              </p:cNvPr>
              <p:cNvSpPr/>
              <p:nvPr/>
            </p:nvSpPr>
            <p:spPr>
              <a:xfrm>
                <a:off x="3725990" y="3168788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94;p66">
                <a:extLst>
                  <a:ext uri="{FF2B5EF4-FFF2-40B4-BE49-F238E27FC236}">
                    <a16:creationId xmlns:a16="http://schemas.microsoft.com/office/drawing/2014/main" id="{DC916D8F-9F65-44A2-8FFA-11CC6483AAFA}"/>
                  </a:ext>
                </a:extLst>
              </p:cNvPr>
              <p:cNvSpPr/>
              <p:nvPr/>
            </p:nvSpPr>
            <p:spPr>
              <a:xfrm>
                <a:off x="4088200" y="3168788"/>
                <a:ext cx="16281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9074" y="1735"/>
                    </a:lnTo>
                    <a:cubicBezTo>
                      <a:pt x="9574" y="1735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95;p66">
                <a:extLst>
                  <a:ext uri="{FF2B5EF4-FFF2-40B4-BE49-F238E27FC236}">
                    <a16:creationId xmlns:a16="http://schemas.microsoft.com/office/drawing/2014/main" id="{4D3F9DF8-58B9-4F99-851C-37F921525ABF}"/>
                  </a:ext>
                </a:extLst>
              </p:cNvPr>
              <p:cNvSpPr/>
              <p:nvPr/>
            </p:nvSpPr>
            <p:spPr>
              <a:xfrm>
                <a:off x="4268486" y="3168788"/>
                <a:ext cx="5300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2369" y="1735"/>
                    </a:lnTo>
                    <a:cubicBezTo>
                      <a:pt x="2869" y="1735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96;p66">
                <a:extLst>
                  <a:ext uri="{FF2B5EF4-FFF2-40B4-BE49-F238E27FC236}">
                    <a16:creationId xmlns:a16="http://schemas.microsoft.com/office/drawing/2014/main" id="{2F155BBB-CED7-458B-8397-F0BFD202115F}"/>
                  </a:ext>
                </a:extLst>
              </p:cNvPr>
              <p:cNvSpPr/>
              <p:nvPr/>
            </p:nvSpPr>
            <p:spPr>
              <a:xfrm>
                <a:off x="3907914" y="3168788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97;p66">
                <a:extLst>
                  <a:ext uri="{FF2B5EF4-FFF2-40B4-BE49-F238E27FC236}">
                    <a16:creationId xmlns:a16="http://schemas.microsoft.com/office/drawing/2014/main" id="{8BD247D3-5986-4A2B-BEEB-3929856ECCD9}"/>
                  </a:ext>
                </a:extLst>
              </p:cNvPr>
              <p:cNvSpPr/>
              <p:nvPr/>
            </p:nvSpPr>
            <p:spPr>
              <a:xfrm>
                <a:off x="3996959" y="3168788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98;p66">
                <a:extLst>
                  <a:ext uri="{FF2B5EF4-FFF2-40B4-BE49-F238E27FC236}">
                    <a16:creationId xmlns:a16="http://schemas.microsoft.com/office/drawing/2014/main" id="{137BC7D7-E6B5-4C92-B7A4-4B96F7D0E626}"/>
                  </a:ext>
                </a:extLst>
              </p:cNvPr>
              <p:cNvSpPr/>
              <p:nvPr/>
            </p:nvSpPr>
            <p:spPr>
              <a:xfrm>
                <a:off x="3725990" y="3220689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99;p66">
                <a:extLst>
                  <a:ext uri="{FF2B5EF4-FFF2-40B4-BE49-F238E27FC236}">
                    <a16:creationId xmlns:a16="http://schemas.microsoft.com/office/drawing/2014/main" id="{C7274E80-5C85-4430-B599-719CC5F2E4E2}"/>
                  </a:ext>
                </a:extLst>
              </p:cNvPr>
              <p:cNvSpPr/>
              <p:nvPr/>
            </p:nvSpPr>
            <p:spPr>
              <a:xfrm>
                <a:off x="3907914" y="3220689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00;p66">
                <a:extLst>
                  <a:ext uri="{FF2B5EF4-FFF2-40B4-BE49-F238E27FC236}">
                    <a16:creationId xmlns:a16="http://schemas.microsoft.com/office/drawing/2014/main" id="{2BE35183-B1FE-4E41-AC94-794B09393DAB}"/>
                  </a:ext>
                </a:extLst>
              </p:cNvPr>
              <p:cNvSpPr/>
              <p:nvPr/>
            </p:nvSpPr>
            <p:spPr>
              <a:xfrm>
                <a:off x="3996959" y="3220689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01;p66">
                <a:extLst>
                  <a:ext uri="{FF2B5EF4-FFF2-40B4-BE49-F238E27FC236}">
                    <a16:creationId xmlns:a16="http://schemas.microsoft.com/office/drawing/2014/main" id="{E8DBD15A-1C50-4754-B7FF-A5C71D4A4F9B}"/>
                  </a:ext>
                </a:extLst>
              </p:cNvPr>
              <p:cNvSpPr/>
              <p:nvPr/>
            </p:nvSpPr>
            <p:spPr>
              <a:xfrm>
                <a:off x="4269583" y="3220689"/>
                <a:ext cx="4261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02;p66">
                <a:extLst>
                  <a:ext uri="{FF2B5EF4-FFF2-40B4-BE49-F238E27FC236}">
                    <a16:creationId xmlns:a16="http://schemas.microsoft.com/office/drawing/2014/main" id="{73FA6842-8BAB-449B-B4C1-5FEF36A4B797}"/>
                  </a:ext>
                </a:extLst>
              </p:cNvPr>
              <p:cNvSpPr/>
              <p:nvPr/>
            </p:nvSpPr>
            <p:spPr>
              <a:xfrm>
                <a:off x="4329673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03;p66">
                <a:extLst>
                  <a:ext uri="{FF2B5EF4-FFF2-40B4-BE49-F238E27FC236}">
                    <a16:creationId xmlns:a16="http://schemas.microsoft.com/office/drawing/2014/main" id="{F1B7160D-17AB-488D-B39A-68016F9E2A43}"/>
                  </a:ext>
                </a:extLst>
              </p:cNvPr>
              <p:cNvSpPr/>
              <p:nvPr/>
            </p:nvSpPr>
            <p:spPr>
              <a:xfrm>
                <a:off x="4390304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2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736" y="1735"/>
                    </a:lnTo>
                    <a:cubicBezTo>
                      <a:pt x="2236" y="1735"/>
                      <a:pt x="2603" y="1368"/>
                      <a:pt x="2603" y="868"/>
                    </a:cubicBezTo>
                    <a:cubicBezTo>
                      <a:pt x="2603" y="368"/>
                      <a:pt x="2236" y="1"/>
                      <a:pt x="1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04;p66">
                <a:extLst>
                  <a:ext uri="{FF2B5EF4-FFF2-40B4-BE49-F238E27FC236}">
                    <a16:creationId xmlns:a16="http://schemas.microsoft.com/office/drawing/2014/main" id="{2AB59CE7-0D4C-4A60-960F-EE5AE1AF36F7}"/>
                  </a:ext>
                </a:extLst>
              </p:cNvPr>
              <p:cNvSpPr/>
              <p:nvPr/>
            </p:nvSpPr>
            <p:spPr>
              <a:xfrm>
                <a:off x="4450951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1735" y="1735"/>
                    </a:lnTo>
                    <a:cubicBezTo>
                      <a:pt x="2202" y="1735"/>
                      <a:pt x="2569" y="1368"/>
                      <a:pt x="2602" y="868"/>
                    </a:cubicBezTo>
                    <a:cubicBezTo>
                      <a:pt x="2602" y="368"/>
                      <a:pt x="2236" y="1"/>
                      <a:pt x="1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05;p66">
                <a:extLst>
                  <a:ext uri="{FF2B5EF4-FFF2-40B4-BE49-F238E27FC236}">
                    <a16:creationId xmlns:a16="http://schemas.microsoft.com/office/drawing/2014/main" id="{1628289A-05B3-47CD-BA18-2F772D12F9D2}"/>
                  </a:ext>
                </a:extLst>
              </p:cNvPr>
              <p:cNvSpPr/>
              <p:nvPr/>
            </p:nvSpPr>
            <p:spPr>
              <a:xfrm>
                <a:off x="3726546" y="3273131"/>
                <a:ext cx="9998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736" extrusionOk="0">
                    <a:moveTo>
                      <a:pt x="901" y="1"/>
                    </a:moveTo>
                    <a:cubicBezTo>
                      <a:pt x="400" y="1"/>
                      <a:pt x="0" y="368"/>
                      <a:pt x="0" y="868"/>
                    </a:cubicBezTo>
                    <a:cubicBezTo>
                      <a:pt x="0" y="1369"/>
                      <a:pt x="400" y="1736"/>
                      <a:pt x="901" y="1736"/>
                    </a:cubicBezTo>
                    <a:lnTo>
                      <a:pt x="5237" y="1736"/>
                    </a:lnTo>
                    <a:cubicBezTo>
                      <a:pt x="5671" y="1736"/>
                      <a:pt x="6071" y="1369"/>
                      <a:pt x="6104" y="868"/>
                    </a:cubicBezTo>
                    <a:cubicBezTo>
                      <a:pt x="6104" y="368"/>
                      <a:pt x="5737" y="1"/>
                      <a:pt x="5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06;p66">
                <a:extLst>
                  <a:ext uri="{FF2B5EF4-FFF2-40B4-BE49-F238E27FC236}">
                    <a16:creationId xmlns:a16="http://schemas.microsoft.com/office/drawing/2014/main" id="{B9DDE1AF-147E-49ED-9CA3-77E3B5CCAE1D}"/>
                  </a:ext>
                </a:extLst>
              </p:cNvPr>
              <p:cNvSpPr/>
              <p:nvPr/>
            </p:nvSpPr>
            <p:spPr>
              <a:xfrm>
                <a:off x="3947793" y="3273131"/>
                <a:ext cx="1000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9"/>
                      <a:pt x="401" y="1736"/>
                      <a:pt x="901" y="1736"/>
                    </a:cubicBezTo>
                    <a:lnTo>
                      <a:pt x="5238" y="1736"/>
                    </a:lnTo>
                    <a:cubicBezTo>
                      <a:pt x="5671" y="1736"/>
                      <a:pt x="6072" y="1369"/>
                      <a:pt x="6105" y="868"/>
                    </a:cubicBezTo>
                    <a:cubicBezTo>
                      <a:pt x="6105" y="368"/>
                      <a:pt x="5705" y="1"/>
                      <a:pt x="5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07;p66">
                <a:extLst>
                  <a:ext uri="{FF2B5EF4-FFF2-40B4-BE49-F238E27FC236}">
                    <a16:creationId xmlns:a16="http://schemas.microsoft.com/office/drawing/2014/main" id="{53EB510F-B005-4504-A661-864C83C68560}"/>
                  </a:ext>
                </a:extLst>
              </p:cNvPr>
              <p:cNvSpPr/>
              <p:nvPr/>
            </p:nvSpPr>
            <p:spPr>
              <a:xfrm>
                <a:off x="4058147" y="3273131"/>
                <a:ext cx="328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9"/>
                      <a:pt x="368" y="1736"/>
                      <a:pt x="868" y="1736"/>
                    </a:cubicBezTo>
                    <a:lnTo>
                      <a:pt x="1102" y="1736"/>
                    </a:lnTo>
                    <a:cubicBezTo>
                      <a:pt x="1569" y="1736"/>
                      <a:pt x="1936" y="1369"/>
                      <a:pt x="2002" y="868"/>
                    </a:cubicBezTo>
                    <a:cubicBezTo>
                      <a:pt x="2002" y="368"/>
                      <a:pt x="1602" y="1"/>
                      <a:pt x="1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08;p66">
                <a:extLst>
                  <a:ext uri="{FF2B5EF4-FFF2-40B4-BE49-F238E27FC236}">
                    <a16:creationId xmlns:a16="http://schemas.microsoft.com/office/drawing/2014/main" id="{CB3D422D-F9DB-4315-BEEE-27D8025DE4C4}"/>
                  </a:ext>
                </a:extLst>
              </p:cNvPr>
              <p:cNvSpPr/>
              <p:nvPr/>
            </p:nvSpPr>
            <p:spPr>
              <a:xfrm>
                <a:off x="3837440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1" y="368"/>
                      <a:pt x="1" y="868"/>
                    </a:cubicBezTo>
                    <a:cubicBezTo>
                      <a:pt x="1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09;p66">
                <a:extLst>
                  <a:ext uri="{FF2B5EF4-FFF2-40B4-BE49-F238E27FC236}">
                    <a16:creationId xmlns:a16="http://schemas.microsoft.com/office/drawing/2014/main" id="{7BC77AE2-0E84-4722-BEF1-5EE1AAAAD403}"/>
                  </a:ext>
                </a:extLst>
              </p:cNvPr>
              <p:cNvSpPr/>
              <p:nvPr/>
            </p:nvSpPr>
            <p:spPr>
              <a:xfrm>
                <a:off x="3892076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5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10;p66">
                <a:extLst>
                  <a:ext uri="{FF2B5EF4-FFF2-40B4-BE49-F238E27FC236}">
                    <a16:creationId xmlns:a16="http://schemas.microsoft.com/office/drawing/2014/main" id="{1CA1E2FB-F858-4C0C-95B6-F68B1DA58F34}"/>
                  </a:ext>
                </a:extLst>
              </p:cNvPr>
              <p:cNvSpPr/>
              <p:nvPr/>
            </p:nvSpPr>
            <p:spPr>
              <a:xfrm>
                <a:off x="3725990" y="3325589"/>
                <a:ext cx="1939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0975" y="1768"/>
                    </a:lnTo>
                    <a:cubicBezTo>
                      <a:pt x="11476" y="1768"/>
                      <a:pt x="11842" y="1368"/>
                      <a:pt x="11842" y="868"/>
                    </a:cubicBezTo>
                    <a:cubicBezTo>
                      <a:pt x="11842" y="367"/>
                      <a:pt x="11476" y="0"/>
                      <a:pt x="109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611;p66">
                <a:extLst>
                  <a:ext uri="{FF2B5EF4-FFF2-40B4-BE49-F238E27FC236}">
                    <a16:creationId xmlns:a16="http://schemas.microsoft.com/office/drawing/2014/main" id="{D46B824B-1A0D-4665-8947-A860225F4DA0}"/>
                  </a:ext>
                </a:extLst>
              </p:cNvPr>
              <p:cNvSpPr/>
              <p:nvPr/>
            </p:nvSpPr>
            <p:spPr>
              <a:xfrm>
                <a:off x="4155398" y="3325589"/>
                <a:ext cx="6230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769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2936" y="1768"/>
                    </a:lnTo>
                    <a:cubicBezTo>
                      <a:pt x="3403" y="1768"/>
                      <a:pt x="3803" y="1368"/>
                      <a:pt x="3803" y="868"/>
                    </a:cubicBezTo>
                    <a:cubicBezTo>
                      <a:pt x="3803" y="367"/>
                      <a:pt x="3436" y="0"/>
                      <a:pt x="2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12;p66">
                <a:extLst>
                  <a:ext uri="{FF2B5EF4-FFF2-40B4-BE49-F238E27FC236}">
                    <a16:creationId xmlns:a16="http://schemas.microsoft.com/office/drawing/2014/main" id="{616CC04F-7114-4FC2-AE97-8F43344A3AB1}"/>
                  </a:ext>
                </a:extLst>
              </p:cNvPr>
              <p:cNvSpPr/>
              <p:nvPr/>
            </p:nvSpPr>
            <p:spPr>
              <a:xfrm>
                <a:off x="4238433" y="3325589"/>
                <a:ext cx="453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402" y="1768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613;p66">
                <a:extLst>
                  <a:ext uri="{FF2B5EF4-FFF2-40B4-BE49-F238E27FC236}">
                    <a16:creationId xmlns:a16="http://schemas.microsoft.com/office/drawing/2014/main" id="{07BD7DDE-EC89-41A4-B906-48FA694EEEC0}"/>
                  </a:ext>
                </a:extLst>
              </p:cNvPr>
              <p:cNvSpPr/>
              <p:nvPr/>
            </p:nvSpPr>
            <p:spPr>
              <a:xfrm>
                <a:off x="4304534" y="3325589"/>
                <a:ext cx="4590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369" y="1768"/>
                      <a:pt x="2736" y="1368"/>
                      <a:pt x="2803" y="868"/>
                    </a:cubicBezTo>
                    <a:cubicBezTo>
                      <a:pt x="2803" y="367"/>
                      <a:pt x="2403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14;p66">
                <a:extLst>
                  <a:ext uri="{FF2B5EF4-FFF2-40B4-BE49-F238E27FC236}">
                    <a16:creationId xmlns:a16="http://schemas.microsoft.com/office/drawing/2014/main" id="{9EFDACFA-C13D-4767-8FEF-2EA85A55C61A}"/>
                  </a:ext>
                </a:extLst>
              </p:cNvPr>
              <p:cNvSpPr/>
              <p:nvPr/>
            </p:nvSpPr>
            <p:spPr>
              <a:xfrm>
                <a:off x="3941783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4337" y="1768"/>
                    </a:lnTo>
                    <a:cubicBezTo>
                      <a:pt x="4838" y="1768"/>
                      <a:pt x="5204" y="1368"/>
                      <a:pt x="5204" y="868"/>
                    </a:cubicBezTo>
                    <a:cubicBezTo>
                      <a:pt x="5204" y="367"/>
                      <a:pt x="4838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615;p66">
                <a:extLst>
                  <a:ext uri="{FF2B5EF4-FFF2-40B4-BE49-F238E27FC236}">
                    <a16:creationId xmlns:a16="http://schemas.microsoft.com/office/drawing/2014/main" id="{82734F52-45A7-48FD-821B-0A02D04C5101}"/>
                  </a:ext>
                </a:extLst>
              </p:cNvPr>
              <p:cNvSpPr/>
              <p:nvPr/>
            </p:nvSpPr>
            <p:spPr>
              <a:xfrm>
                <a:off x="4048320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8" y="1768"/>
                    </a:cubicBezTo>
                    <a:lnTo>
                      <a:pt x="4337" y="1768"/>
                    </a:lnTo>
                    <a:cubicBezTo>
                      <a:pt x="4837" y="1768"/>
                      <a:pt x="5204" y="1368"/>
                      <a:pt x="5204" y="868"/>
                    </a:cubicBezTo>
                    <a:cubicBezTo>
                      <a:pt x="5204" y="367"/>
                      <a:pt x="4837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16;p66">
                <a:extLst>
                  <a:ext uri="{FF2B5EF4-FFF2-40B4-BE49-F238E27FC236}">
                    <a16:creationId xmlns:a16="http://schemas.microsoft.com/office/drawing/2014/main" id="{A4A6FD1F-A282-45CB-90D0-FFB65D288C22}"/>
                  </a:ext>
                </a:extLst>
              </p:cNvPr>
              <p:cNvSpPr/>
              <p:nvPr/>
            </p:nvSpPr>
            <p:spPr>
              <a:xfrm>
                <a:off x="3725990" y="3377491"/>
                <a:ext cx="21745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2376" y="1768"/>
                    </a:lnTo>
                    <a:cubicBezTo>
                      <a:pt x="12877" y="1768"/>
                      <a:pt x="13277" y="1368"/>
                      <a:pt x="13277" y="868"/>
                    </a:cubicBezTo>
                    <a:cubicBezTo>
                      <a:pt x="13277" y="367"/>
                      <a:pt x="12877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617;p66">
                <a:extLst>
                  <a:ext uri="{FF2B5EF4-FFF2-40B4-BE49-F238E27FC236}">
                    <a16:creationId xmlns:a16="http://schemas.microsoft.com/office/drawing/2014/main" id="{D54AC1E8-C837-43E0-BA5A-1EFC6B069F6E}"/>
                  </a:ext>
                </a:extLst>
              </p:cNvPr>
              <p:cNvSpPr/>
              <p:nvPr/>
            </p:nvSpPr>
            <p:spPr>
              <a:xfrm>
                <a:off x="4208396" y="3377491"/>
                <a:ext cx="21689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1769" extrusionOk="0">
                    <a:moveTo>
                      <a:pt x="867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7" y="1768"/>
                    </a:cubicBezTo>
                    <a:lnTo>
                      <a:pt x="12376" y="1768"/>
                    </a:lnTo>
                    <a:cubicBezTo>
                      <a:pt x="12843" y="1768"/>
                      <a:pt x="13209" y="1368"/>
                      <a:pt x="13243" y="868"/>
                    </a:cubicBezTo>
                    <a:cubicBezTo>
                      <a:pt x="13243" y="367"/>
                      <a:pt x="12876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18;p66">
                <a:extLst>
                  <a:ext uri="{FF2B5EF4-FFF2-40B4-BE49-F238E27FC236}">
                    <a16:creationId xmlns:a16="http://schemas.microsoft.com/office/drawing/2014/main" id="{AFE523F3-52B4-46DA-923F-D45C8F9C0257}"/>
                  </a:ext>
                </a:extLst>
              </p:cNvPr>
              <p:cNvSpPr/>
              <p:nvPr/>
            </p:nvSpPr>
            <p:spPr>
              <a:xfrm>
                <a:off x="4447675" y="3377491"/>
                <a:ext cx="710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769" extrusionOk="0">
                    <a:moveTo>
                      <a:pt x="901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3470" y="1768"/>
                    </a:lnTo>
                    <a:cubicBezTo>
                      <a:pt x="3937" y="1768"/>
                      <a:pt x="4304" y="1368"/>
                      <a:pt x="4337" y="868"/>
                    </a:cubicBezTo>
                    <a:cubicBezTo>
                      <a:pt x="4337" y="367"/>
                      <a:pt x="3970" y="0"/>
                      <a:pt x="3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619;p66">
                <a:extLst>
                  <a:ext uri="{FF2B5EF4-FFF2-40B4-BE49-F238E27FC236}">
                    <a16:creationId xmlns:a16="http://schemas.microsoft.com/office/drawing/2014/main" id="{2079804B-61C5-4FCF-9973-0D79FDD5057C}"/>
                  </a:ext>
                </a:extLst>
              </p:cNvPr>
              <p:cNvSpPr/>
              <p:nvPr/>
            </p:nvSpPr>
            <p:spPr>
              <a:xfrm>
                <a:off x="3725990" y="3429932"/>
                <a:ext cx="11420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6105" y="1768"/>
                    </a:lnTo>
                    <a:cubicBezTo>
                      <a:pt x="6605" y="1768"/>
                      <a:pt x="6972" y="1368"/>
                      <a:pt x="6972" y="901"/>
                    </a:cubicBezTo>
                    <a:cubicBezTo>
                      <a:pt x="6972" y="401"/>
                      <a:pt x="6605" y="1"/>
                      <a:pt x="6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20;p66">
                <a:extLst>
                  <a:ext uri="{FF2B5EF4-FFF2-40B4-BE49-F238E27FC236}">
                    <a16:creationId xmlns:a16="http://schemas.microsoft.com/office/drawing/2014/main" id="{BDE87F8E-7CE9-44AA-B426-5F9AF5903860}"/>
                  </a:ext>
                </a:extLst>
              </p:cNvPr>
              <p:cNvSpPr/>
              <p:nvPr/>
            </p:nvSpPr>
            <p:spPr>
              <a:xfrm>
                <a:off x="3978944" y="3429932"/>
                <a:ext cx="1136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8"/>
                      <a:pt x="867" y="1768"/>
                    </a:cubicBezTo>
                    <a:lnTo>
                      <a:pt x="6071" y="1768"/>
                    </a:lnTo>
                    <a:cubicBezTo>
                      <a:pt x="6571" y="1768"/>
                      <a:pt x="6938" y="1368"/>
                      <a:pt x="6938" y="901"/>
                    </a:cubicBezTo>
                    <a:cubicBezTo>
                      <a:pt x="6938" y="401"/>
                      <a:pt x="6571" y="1"/>
                      <a:pt x="6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21;p66">
                <a:extLst>
                  <a:ext uri="{FF2B5EF4-FFF2-40B4-BE49-F238E27FC236}">
                    <a16:creationId xmlns:a16="http://schemas.microsoft.com/office/drawing/2014/main" id="{4C1CF1D6-D7A6-4437-B0AD-F1CBE603325C}"/>
                  </a:ext>
                </a:extLst>
              </p:cNvPr>
              <p:cNvSpPr/>
              <p:nvPr/>
            </p:nvSpPr>
            <p:spPr>
              <a:xfrm>
                <a:off x="4105134" y="3429932"/>
                <a:ext cx="3662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769" extrusionOk="0">
                    <a:moveTo>
                      <a:pt x="868" y="1"/>
                    </a:moveTo>
                    <a:cubicBezTo>
                      <a:pt x="367" y="1"/>
                      <a:pt x="1" y="401"/>
                      <a:pt x="1" y="901"/>
                    </a:cubicBezTo>
                    <a:cubicBezTo>
                      <a:pt x="1" y="1402"/>
                      <a:pt x="367" y="1768"/>
                      <a:pt x="868" y="1768"/>
                    </a:cubicBezTo>
                    <a:lnTo>
                      <a:pt x="1368" y="1768"/>
                    </a:lnTo>
                    <a:cubicBezTo>
                      <a:pt x="1835" y="1768"/>
                      <a:pt x="2235" y="1368"/>
                      <a:pt x="2235" y="901"/>
                    </a:cubicBezTo>
                    <a:cubicBezTo>
                      <a:pt x="2235" y="401"/>
                      <a:pt x="1869" y="1"/>
                      <a:pt x="1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22;p66">
                <a:extLst>
                  <a:ext uri="{FF2B5EF4-FFF2-40B4-BE49-F238E27FC236}">
                    <a16:creationId xmlns:a16="http://schemas.microsoft.com/office/drawing/2014/main" id="{B1BB3ED8-6303-4279-9AB1-C05F55CCA932}"/>
                  </a:ext>
                </a:extLst>
              </p:cNvPr>
              <p:cNvSpPr/>
              <p:nvPr/>
            </p:nvSpPr>
            <p:spPr>
              <a:xfrm>
                <a:off x="3853277" y="3429932"/>
                <a:ext cx="5028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2202" y="1768"/>
                    </a:lnTo>
                    <a:cubicBezTo>
                      <a:pt x="2669" y="1768"/>
                      <a:pt x="3070" y="1368"/>
                      <a:pt x="3070" y="901"/>
                    </a:cubicBezTo>
                    <a:cubicBezTo>
                      <a:pt x="3070" y="401"/>
                      <a:pt x="2703" y="1"/>
                      <a:pt x="2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623;p66">
                <a:extLst>
                  <a:ext uri="{FF2B5EF4-FFF2-40B4-BE49-F238E27FC236}">
                    <a16:creationId xmlns:a16="http://schemas.microsoft.com/office/drawing/2014/main" id="{55728C1D-D90A-4752-92A9-D54D51CEACBC}"/>
                  </a:ext>
                </a:extLst>
              </p:cNvPr>
              <p:cNvSpPr/>
              <p:nvPr/>
            </p:nvSpPr>
            <p:spPr>
              <a:xfrm>
                <a:off x="3915022" y="3429932"/>
                <a:ext cx="5082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769" extrusionOk="0">
                    <a:moveTo>
                      <a:pt x="901" y="1"/>
                    </a:moveTo>
                    <a:cubicBezTo>
                      <a:pt x="401" y="1"/>
                      <a:pt x="0" y="401"/>
                      <a:pt x="0" y="901"/>
                    </a:cubicBezTo>
                    <a:cubicBezTo>
                      <a:pt x="0" y="1402"/>
                      <a:pt x="401" y="1768"/>
                      <a:pt x="901" y="1768"/>
                    </a:cubicBezTo>
                    <a:lnTo>
                      <a:pt x="2235" y="1768"/>
                    </a:lnTo>
                    <a:cubicBezTo>
                      <a:pt x="2736" y="1768"/>
                      <a:pt x="3102" y="1368"/>
                      <a:pt x="3102" y="901"/>
                    </a:cubicBezTo>
                    <a:cubicBezTo>
                      <a:pt x="3102" y="401"/>
                      <a:pt x="2702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24;p66">
                <a:extLst>
                  <a:ext uri="{FF2B5EF4-FFF2-40B4-BE49-F238E27FC236}">
                    <a16:creationId xmlns:a16="http://schemas.microsoft.com/office/drawing/2014/main" id="{38FEDE84-886D-411F-907C-DCDFB4C08A0A}"/>
                  </a:ext>
                </a:extLst>
              </p:cNvPr>
              <p:cNvSpPr/>
              <p:nvPr/>
            </p:nvSpPr>
            <p:spPr>
              <a:xfrm>
                <a:off x="3725990" y="3482374"/>
                <a:ext cx="13331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73" y="1769"/>
                    </a:lnTo>
                    <a:cubicBezTo>
                      <a:pt x="7706" y="1769"/>
                      <a:pt x="8140" y="1402"/>
                      <a:pt x="8140" y="901"/>
                    </a:cubicBezTo>
                    <a:cubicBezTo>
                      <a:pt x="8140" y="401"/>
                      <a:pt x="7773" y="1"/>
                      <a:pt x="7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25;p66">
                <a:extLst>
                  <a:ext uri="{FF2B5EF4-FFF2-40B4-BE49-F238E27FC236}">
                    <a16:creationId xmlns:a16="http://schemas.microsoft.com/office/drawing/2014/main" id="{7451C96B-6DBB-48A3-8442-4F25BE01F62C}"/>
                  </a:ext>
                </a:extLst>
              </p:cNvPr>
              <p:cNvSpPr/>
              <p:nvPr/>
            </p:nvSpPr>
            <p:spPr>
              <a:xfrm>
                <a:off x="4019905" y="3482374"/>
                <a:ext cx="13277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39" y="1769"/>
                    </a:lnTo>
                    <a:cubicBezTo>
                      <a:pt x="7740" y="1769"/>
                      <a:pt x="8107" y="1402"/>
                      <a:pt x="8107" y="901"/>
                    </a:cubicBezTo>
                    <a:cubicBezTo>
                      <a:pt x="8107" y="401"/>
                      <a:pt x="7740" y="1"/>
                      <a:pt x="7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26;p66">
                <a:extLst>
                  <a:ext uri="{FF2B5EF4-FFF2-40B4-BE49-F238E27FC236}">
                    <a16:creationId xmlns:a16="http://schemas.microsoft.com/office/drawing/2014/main" id="{CAB6946B-EC0B-4FFB-BDEC-6198BF1F502E}"/>
                  </a:ext>
                </a:extLst>
              </p:cNvPr>
              <p:cNvSpPr/>
              <p:nvPr/>
            </p:nvSpPr>
            <p:spPr>
              <a:xfrm>
                <a:off x="4167419" y="3482374"/>
                <a:ext cx="426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69" extrusionOk="0">
                    <a:moveTo>
                      <a:pt x="868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8" y="1769"/>
                    </a:cubicBezTo>
                    <a:lnTo>
                      <a:pt x="1735" y="1769"/>
                    </a:lnTo>
                    <a:cubicBezTo>
                      <a:pt x="2202" y="1769"/>
                      <a:pt x="2602" y="1402"/>
                      <a:pt x="2602" y="901"/>
                    </a:cubicBezTo>
                    <a:cubicBezTo>
                      <a:pt x="2602" y="401"/>
                      <a:pt x="2235" y="1"/>
                      <a:pt x="17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27;p66">
                <a:extLst>
                  <a:ext uri="{FF2B5EF4-FFF2-40B4-BE49-F238E27FC236}">
                    <a16:creationId xmlns:a16="http://schemas.microsoft.com/office/drawing/2014/main" id="{E7F84C8A-8FA3-4A58-BA9F-45659CFA912A}"/>
                  </a:ext>
                </a:extLst>
              </p:cNvPr>
              <p:cNvSpPr/>
              <p:nvPr/>
            </p:nvSpPr>
            <p:spPr>
              <a:xfrm>
                <a:off x="3873504" y="3482374"/>
                <a:ext cx="5901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7" y="1769"/>
                    </a:cubicBezTo>
                    <a:lnTo>
                      <a:pt x="2702" y="1769"/>
                    </a:lnTo>
                    <a:cubicBezTo>
                      <a:pt x="3202" y="1769"/>
                      <a:pt x="3603" y="1402"/>
                      <a:pt x="3603" y="901"/>
                    </a:cubicBezTo>
                    <a:cubicBezTo>
                      <a:pt x="3603" y="401"/>
                      <a:pt x="3202" y="1"/>
                      <a:pt x="27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628;p66">
                <a:extLst>
                  <a:ext uri="{FF2B5EF4-FFF2-40B4-BE49-F238E27FC236}">
                    <a16:creationId xmlns:a16="http://schemas.microsoft.com/office/drawing/2014/main" id="{B16A1A5F-727F-4290-8BE3-26FD1DF21D32}"/>
                  </a:ext>
                </a:extLst>
              </p:cNvPr>
              <p:cNvSpPr/>
              <p:nvPr/>
            </p:nvSpPr>
            <p:spPr>
              <a:xfrm>
                <a:off x="3946696" y="3482374"/>
                <a:ext cx="584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2703" y="1769"/>
                    </a:lnTo>
                    <a:cubicBezTo>
                      <a:pt x="3203" y="1769"/>
                      <a:pt x="3570" y="1402"/>
                      <a:pt x="3570" y="901"/>
                    </a:cubicBezTo>
                    <a:cubicBezTo>
                      <a:pt x="3570" y="401"/>
                      <a:pt x="3203" y="1"/>
                      <a:pt x="2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629;p66">
                <a:extLst>
                  <a:ext uri="{FF2B5EF4-FFF2-40B4-BE49-F238E27FC236}">
                    <a16:creationId xmlns:a16="http://schemas.microsoft.com/office/drawing/2014/main" id="{65D975B9-CA61-4D5A-8302-6DED43310224}"/>
                  </a:ext>
                </a:extLst>
              </p:cNvPr>
              <p:cNvSpPr/>
              <p:nvPr/>
            </p:nvSpPr>
            <p:spPr>
              <a:xfrm>
                <a:off x="3725990" y="3587274"/>
                <a:ext cx="163372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7"/>
                      <a:pt x="9608" y="0"/>
                      <a:pt x="9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630;p66">
                <a:extLst>
                  <a:ext uri="{FF2B5EF4-FFF2-40B4-BE49-F238E27FC236}">
                    <a16:creationId xmlns:a16="http://schemas.microsoft.com/office/drawing/2014/main" id="{4625EC07-ED1F-4DE4-A1FA-91D189870ECA}"/>
                  </a:ext>
                </a:extLst>
              </p:cNvPr>
              <p:cNvSpPr/>
              <p:nvPr/>
            </p:nvSpPr>
            <p:spPr>
              <a:xfrm>
                <a:off x="4136269" y="3587274"/>
                <a:ext cx="33903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168" y="1735"/>
                    </a:lnTo>
                    <a:cubicBezTo>
                      <a:pt x="1635" y="1735"/>
                      <a:pt x="2069" y="1368"/>
                      <a:pt x="2069" y="868"/>
                    </a:cubicBezTo>
                    <a:cubicBezTo>
                      <a:pt x="2069" y="367"/>
                      <a:pt x="1669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631;p66">
                <a:extLst>
                  <a:ext uri="{FF2B5EF4-FFF2-40B4-BE49-F238E27FC236}">
                    <a16:creationId xmlns:a16="http://schemas.microsoft.com/office/drawing/2014/main" id="{0DE678C0-FA1D-491F-8B34-BC815789F424}"/>
                  </a:ext>
                </a:extLst>
              </p:cNvPr>
              <p:cNvSpPr/>
              <p:nvPr/>
            </p:nvSpPr>
            <p:spPr>
              <a:xfrm>
                <a:off x="3982219" y="3115806"/>
                <a:ext cx="10162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69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7" y="1768"/>
                    </a:cubicBezTo>
                    <a:lnTo>
                      <a:pt x="5337" y="1768"/>
                    </a:lnTo>
                    <a:cubicBezTo>
                      <a:pt x="5804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632;p66">
                <a:extLst>
                  <a:ext uri="{FF2B5EF4-FFF2-40B4-BE49-F238E27FC236}">
                    <a16:creationId xmlns:a16="http://schemas.microsoft.com/office/drawing/2014/main" id="{3A317317-758B-4F89-9E52-81280FBD8CFA}"/>
                  </a:ext>
                </a:extLst>
              </p:cNvPr>
              <p:cNvSpPr/>
              <p:nvPr/>
            </p:nvSpPr>
            <p:spPr>
              <a:xfrm>
                <a:off x="4088200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633;p66">
                <a:extLst>
                  <a:ext uri="{FF2B5EF4-FFF2-40B4-BE49-F238E27FC236}">
                    <a16:creationId xmlns:a16="http://schemas.microsoft.com/office/drawing/2014/main" id="{9849D8DA-2C8C-4B11-A2A2-87F8472ACB96}"/>
                  </a:ext>
                </a:extLst>
              </p:cNvPr>
              <p:cNvSpPr/>
              <p:nvPr/>
            </p:nvSpPr>
            <p:spPr>
              <a:xfrm>
                <a:off x="414884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34;p66">
                <a:extLst>
                  <a:ext uri="{FF2B5EF4-FFF2-40B4-BE49-F238E27FC236}">
                    <a16:creationId xmlns:a16="http://schemas.microsoft.com/office/drawing/2014/main" id="{3A77C901-4C52-4E8F-9CF5-5138DB975A35}"/>
                  </a:ext>
                </a:extLst>
              </p:cNvPr>
              <p:cNvSpPr/>
              <p:nvPr/>
            </p:nvSpPr>
            <p:spPr>
              <a:xfrm>
                <a:off x="420893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35;p66">
                <a:extLst>
                  <a:ext uri="{FF2B5EF4-FFF2-40B4-BE49-F238E27FC236}">
                    <a16:creationId xmlns:a16="http://schemas.microsoft.com/office/drawing/2014/main" id="{19AB766F-67F8-4EF8-81C2-5722E4D14A2B}"/>
                  </a:ext>
                </a:extLst>
              </p:cNvPr>
              <p:cNvSpPr/>
              <p:nvPr/>
            </p:nvSpPr>
            <p:spPr>
              <a:xfrm>
                <a:off x="3968004" y="3377491"/>
                <a:ext cx="9617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5004" y="1768"/>
                    </a:lnTo>
                    <a:cubicBezTo>
                      <a:pt x="5438" y="1768"/>
                      <a:pt x="5872" y="1368"/>
                      <a:pt x="5872" y="868"/>
                    </a:cubicBezTo>
                    <a:cubicBezTo>
                      <a:pt x="5872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36;p66">
                <a:extLst>
                  <a:ext uri="{FF2B5EF4-FFF2-40B4-BE49-F238E27FC236}">
                    <a16:creationId xmlns:a16="http://schemas.microsoft.com/office/drawing/2014/main" id="{79EE39A5-0A47-477B-B0CC-88CDDF9B6008}"/>
                  </a:ext>
                </a:extLst>
              </p:cNvPr>
              <p:cNvSpPr/>
              <p:nvPr/>
            </p:nvSpPr>
            <p:spPr>
              <a:xfrm>
                <a:off x="4087103" y="3377491"/>
                <a:ext cx="9671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1769" extrusionOk="0">
                    <a:moveTo>
                      <a:pt x="901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68"/>
                      <a:pt x="901" y="1768"/>
                    </a:cubicBezTo>
                    <a:lnTo>
                      <a:pt x="5004" y="1768"/>
                    </a:lnTo>
                    <a:cubicBezTo>
                      <a:pt x="5471" y="1768"/>
                      <a:pt x="5838" y="1368"/>
                      <a:pt x="5905" y="868"/>
                    </a:cubicBezTo>
                    <a:cubicBezTo>
                      <a:pt x="5905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37;p66">
                <a:extLst>
                  <a:ext uri="{FF2B5EF4-FFF2-40B4-BE49-F238E27FC236}">
                    <a16:creationId xmlns:a16="http://schemas.microsoft.com/office/drawing/2014/main" id="{D5C95B13-16F8-46C9-8CB2-8637A9FD6BEA}"/>
                  </a:ext>
                </a:extLst>
              </p:cNvPr>
              <p:cNvSpPr/>
              <p:nvPr/>
            </p:nvSpPr>
            <p:spPr>
              <a:xfrm>
                <a:off x="4021542" y="3587274"/>
                <a:ext cx="103821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5471" y="1735"/>
                    </a:lnTo>
                    <a:cubicBezTo>
                      <a:pt x="5938" y="1735"/>
                      <a:pt x="6339" y="1368"/>
                      <a:pt x="6339" y="868"/>
                    </a:cubicBezTo>
                    <a:cubicBezTo>
                      <a:pt x="6339" y="367"/>
                      <a:pt x="5972" y="0"/>
                      <a:pt x="5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38;p66">
                <a:extLst>
                  <a:ext uri="{FF2B5EF4-FFF2-40B4-BE49-F238E27FC236}">
                    <a16:creationId xmlns:a16="http://schemas.microsoft.com/office/drawing/2014/main" id="{54C2EF81-6B39-4533-8424-6263CE6D4C25}"/>
                  </a:ext>
                </a:extLst>
              </p:cNvPr>
              <p:cNvSpPr/>
              <p:nvPr/>
            </p:nvSpPr>
            <p:spPr>
              <a:xfrm>
                <a:off x="3907914" y="3587274"/>
                <a:ext cx="45367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1902" y="1735"/>
                    </a:lnTo>
                    <a:cubicBezTo>
                      <a:pt x="2402" y="1735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39;p66">
                <a:extLst>
                  <a:ext uri="{FF2B5EF4-FFF2-40B4-BE49-F238E27FC236}">
                    <a16:creationId xmlns:a16="http://schemas.microsoft.com/office/drawing/2014/main" id="{6F84B471-E30F-43CA-8067-00A92F32B886}"/>
                  </a:ext>
                </a:extLst>
              </p:cNvPr>
              <p:cNvSpPr/>
              <p:nvPr/>
            </p:nvSpPr>
            <p:spPr>
              <a:xfrm>
                <a:off x="3964188" y="3587274"/>
                <a:ext cx="45908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35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35"/>
                      <a:pt x="901" y="1735"/>
                    </a:cubicBezTo>
                    <a:lnTo>
                      <a:pt x="1935" y="1735"/>
                    </a:lnTo>
                    <a:cubicBezTo>
                      <a:pt x="2435" y="1735"/>
                      <a:pt x="2802" y="1368"/>
                      <a:pt x="2802" y="868"/>
                    </a:cubicBezTo>
                    <a:cubicBezTo>
                      <a:pt x="2802" y="367"/>
                      <a:pt x="2435" y="0"/>
                      <a:pt x="1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40;p66">
                <a:extLst>
                  <a:ext uri="{FF2B5EF4-FFF2-40B4-BE49-F238E27FC236}">
                    <a16:creationId xmlns:a16="http://schemas.microsoft.com/office/drawing/2014/main" id="{48679414-9C1D-46A8-BB2C-C2F035E7FF2C}"/>
                  </a:ext>
                </a:extLst>
              </p:cNvPr>
              <p:cNvSpPr/>
              <p:nvPr/>
            </p:nvSpPr>
            <p:spPr>
              <a:xfrm>
                <a:off x="3725990" y="3639716"/>
                <a:ext cx="16337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9107" y="1769"/>
                    </a:lnTo>
                    <a:cubicBezTo>
                      <a:pt x="9608" y="1769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41;p66">
                <a:extLst>
                  <a:ext uri="{FF2B5EF4-FFF2-40B4-BE49-F238E27FC236}">
                    <a16:creationId xmlns:a16="http://schemas.microsoft.com/office/drawing/2014/main" id="{C90E3851-74EA-4436-A9E8-49A054CC8655}"/>
                  </a:ext>
                </a:extLst>
              </p:cNvPr>
              <p:cNvSpPr/>
              <p:nvPr/>
            </p:nvSpPr>
            <p:spPr>
              <a:xfrm>
                <a:off x="4088200" y="3639716"/>
                <a:ext cx="1628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9074" y="1769"/>
                    </a:lnTo>
                    <a:cubicBezTo>
                      <a:pt x="9574" y="1769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42;p66">
                <a:extLst>
                  <a:ext uri="{FF2B5EF4-FFF2-40B4-BE49-F238E27FC236}">
                    <a16:creationId xmlns:a16="http://schemas.microsoft.com/office/drawing/2014/main" id="{3E1946A0-297B-4934-9713-A179D20577BB}"/>
                  </a:ext>
                </a:extLst>
              </p:cNvPr>
              <p:cNvSpPr/>
              <p:nvPr/>
            </p:nvSpPr>
            <p:spPr>
              <a:xfrm>
                <a:off x="4268486" y="3639716"/>
                <a:ext cx="53000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2369" y="1769"/>
                    </a:lnTo>
                    <a:cubicBezTo>
                      <a:pt x="2869" y="1769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43;p66">
                <a:extLst>
                  <a:ext uri="{FF2B5EF4-FFF2-40B4-BE49-F238E27FC236}">
                    <a16:creationId xmlns:a16="http://schemas.microsoft.com/office/drawing/2014/main" id="{7CD4C401-7753-4629-ACCD-D0B1CE5C4AD8}"/>
                  </a:ext>
                </a:extLst>
              </p:cNvPr>
              <p:cNvSpPr/>
              <p:nvPr/>
            </p:nvSpPr>
            <p:spPr>
              <a:xfrm>
                <a:off x="3907914" y="3639716"/>
                <a:ext cx="72129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3536" y="1769"/>
                    </a:lnTo>
                    <a:cubicBezTo>
                      <a:pt x="4003" y="1769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44;p66">
                <a:extLst>
                  <a:ext uri="{FF2B5EF4-FFF2-40B4-BE49-F238E27FC236}">
                    <a16:creationId xmlns:a16="http://schemas.microsoft.com/office/drawing/2014/main" id="{D79F1250-CE42-4E0A-B31B-B2CBD43FE51F}"/>
                  </a:ext>
                </a:extLst>
              </p:cNvPr>
              <p:cNvSpPr/>
              <p:nvPr/>
            </p:nvSpPr>
            <p:spPr>
              <a:xfrm>
                <a:off x="3996959" y="3639716"/>
                <a:ext cx="726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69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69"/>
                      <a:pt x="901" y="1769"/>
                    </a:cubicBezTo>
                    <a:lnTo>
                      <a:pt x="3570" y="1769"/>
                    </a:lnTo>
                    <a:cubicBezTo>
                      <a:pt x="4070" y="1769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645;p66">
                <a:extLst>
                  <a:ext uri="{FF2B5EF4-FFF2-40B4-BE49-F238E27FC236}">
                    <a16:creationId xmlns:a16="http://schemas.microsoft.com/office/drawing/2014/main" id="{1F974CD8-40A9-466B-9C05-0E301E315077}"/>
                  </a:ext>
                </a:extLst>
              </p:cNvPr>
              <p:cNvGrpSpPr/>
              <p:nvPr/>
            </p:nvGrpSpPr>
            <p:grpSpPr>
              <a:xfrm>
                <a:off x="3661115" y="3057345"/>
                <a:ext cx="1202723" cy="738625"/>
                <a:chOff x="3667253" y="3048608"/>
                <a:chExt cx="1202723" cy="738625"/>
              </a:xfrm>
            </p:grpSpPr>
            <p:sp>
              <p:nvSpPr>
                <p:cNvPr id="133" name="Google Shape;1646;p66">
                  <a:extLst>
                    <a:ext uri="{FF2B5EF4-FFF2-40B4-BE49-F238E27FC236}">
                      <a16:creationId xmlns:a16="http://schemas.microsoft.com/office/drawing/2014/main" id="{4FB28DAA-2179-443C-ABCC-7C7D0B3E0F8B}"/>
                    </a:ext>
                  </a:extLst>
                </p:cNvPr>
                <p:cNvSpPr/>
                <p:nvPr/>
              </p:nvSpPr>
              <p:spPr>
                <a:xfrm>
                  <a:off x="3667253" y="3049158"/>
                  <a:ext cx="622804" cy="62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8" h="38061" extrusionOk="0">
                      <a:moveTo>
                        <a:pt x="27120" y="0"/>
                      </a:moveTo>
                      <a:lnTo>
                        <a:pt x="1" y="27086"/>
                      </a:lnTo>
                      <a:lnTo>
                        <a:pt x="1" y="38061"/>
                      </a:lnTo>
                      <a:lnTo>
                        <a:pt x="3802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647;p66">
                  <a:extLst>
                    <a:ext uri="{FF2B5EF4-FFF2-40B4-BE49-F238E27FC236}">
                      <a16:creationId xmlns:a16="http://schemas.microsoft.com/office/drawing/2014/main" id="{7D248756-4694-4782-976A-631245B460C3}"/>
                    </a:ext>
                  </a:extLst>
                </p:cNvPr>
                <p:cNvSpPr/>
                <p:nvPr/>
              </p:nvSpPr>
              <p:spPr>
                <a:xfrm>
                  <a:off x="3791550" y="3048608"/>
                  <a:ext cx="1078426" cy="7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8" h="45100" extrusionOk="0">
                      <a:moveTo>
                        <a:pt x="45133" y="0"/>
                      </a:moveTo>
                      <a:lnTo>
                        <a:pt x="1" y="45099"/>
                      </a:lnTo>
                      <a:lnTo>
                        <a:pt x="20715" y="45099"/>
                      </a:lnTo>
                      <a:lnTo>
                        <a:pt x="6584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" name="Google Shape;1648;p66">
              <a:extLst>
                <a:ext uri="{FF2B5EF4-FFF2-40B4-BE49-F238E27FC236}">
                  <a16:creationId xmlns:a16="http://schemas.microsoft.com/office/drawing/2014/main" id="{10CA596C-46EE-484D-A408-CDE7BA3B55D9}"/>
                </a:ext>
              </a:extLst>
            </p:cNvPr>
            <p:cNvGrpSpPr/>
            <p:nvPr/>
          </p:nvGrpSpPr>
          <p:grpSpPr>
            <a:xfrm>
              <a:off x="5449375" y="3859897"/>
              <a:ext cx="577607" cy="699066"/>
              <a:chOff x="5015295" y="3775209"/>
              <a:chExt cx="428873" cy="519018"/>
            </a:xfrm>
          </p:grpSpPr>
          <p:sp>
            <p:nvSpPr>
              <p:cNvPr id="61" name="Google Shape;1649;p66">
                <a:extLst>
                  <a:ext uri="{FF2B5EF4-FFF2-40B4-BE49-F238E27FC236}">
                    <a16:creationId xmlns:a16="http://schemas.microsoft.com/office/drawing/2014/main" id="{B8099918-0EE8-423A-91EA-5D29600FBDF1}"/>
                  </a:ext>
                </a:extLst>
              </p:cNvPr>
              <p:cNvSpPr/>
              <p:nvPr/>
            </p:nvSpPr>
            <p:spPr>
              <a:xfrm>
                <a:off x="5166085" y="3775750"/>
                <a:ext cx="63924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17514" extrusionOk="0">
                    <a:moveTo>
                      <a:pt x="3903" y="0"/>
                    </a:moveTo>
                    <a:cubicBezTo>
                      <a:pt x="3876" y="0"/>
                      <a:pt x="0" y="4721"/>
                      <a:pt x="0" y="9541"/>
                    </a:cubicBezTo>
                    <a:cubicBezTo>
                      <a:pt x="0" y="14378"/>
                      <a:pt x="1768" y="17513"/>
                      <a:pt x="3903" y="17513"/>
                    </a:cubicBezTo>
                    <a:lnTo>
                      <a:pt x="3903" y="1"/>
                    </a:lnTo>
                    <a:cubicBezTo>
                      <a:pt x="3903" y="1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50;p66">
                <a:extLst>
                  <a:ext uri="{FF2B5EF4-FFF2-40B4-BE49-F238E27FC236}">
                    <a16:creationId xmlns:a16="http://schemas.microsoft.com/office/drawing/2014/main" id="{9F976BD6-95B7-4A63-B179-7561BDC32E21}"/>
                  </a:ext>
                </a:extLst>
              </p:cNvPr>
              <p:cNvSpPr/>
              <p:nvPr/>
            </p:nvSpPr>
            <p:spPr>
              <a:xfrm>
                <a:off x="5229991" y="3775209"/>
                <a:ext cx="63400" cy="28683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7513" extrusionOk="0">
                    <a:moveTo>
                      <a:pt x="1" y="0"/>
                    </a:moveTo>
                    <a:lnTo>
                      <a:pt x="1" y="17513"/>
                    </a:lnTo>
                    <a:cubicBezTo>
                      <a:pt x="2102" y="17513"/>
                      <a:pt x="3870" y="14377"/>
                      <a:pt x="3870" y="9540"/>
                    </a:cubicBezTo>
                    <a:cubicBezTo>
                      <a:pt x="3870" y="473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51;p66">
                <a:extLst>
                  <a:ext uri="{FF2B5EF4-FFF2-40B4-BE49-F238E27FC236}">
                    <a16:creationId xmlns:a16="http://schemas.microsoft.com/office/drawing/2014/main" id="{BD84037D-2AC6-48CF-8813-8B34A1AE046F}"/>
                  </a:ext>
                </a:extLst>
              </p:cNvPr>
              <p:cNvSpPr/>
              <p:nvPr/>
            </p:nvSpPr>
            <p:spPr>
              <a:xfrm>
                <a:off x="5216332" y="3863158"/>
                <a:ext cx="22783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377" extrusionOk="0">
                    <a:moveTo>
                      <a:pt x="13911" y="1"/>
                    </a:moveTo>
                    <a:lnTo>
                      <a:pt x="13911" y="1"/>
                    </a:lnTo>
                    <a:cubicBezTo>
                      <a:pt x="13910" y="1"/>
                      <a:pt x="7840" y="568"/>
                      <a:pt x="4404" y="4004"/>
                    </a:cubicBezTo>
                    <a:cubicBezTo>
                      <a:pt x="1002" y="7406"/>
                      <a:pt x="1" y="10842"/>
                      <a:pt x="1535" y="12376"/>
                    </a:cubicBezTo>
                    <a:lnTo>
                      <a:pt x="13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52;p66">
                <a:extLst>
                  <a:ext uri="{FF2B5EF4-FFF2-40B4-BE49-F238E27FC236}">
                    <a16:creationId xmlns:a16="http://schemas.microsoft.com/office/drawing/2014/main" id="{BC2F89B5-1A8F-4526-8032-543DB41863B6}"/>
                  </a:ext>
                </a:extLst>
              </p:cNvPr>
              <p:cNvSpPr/>
              <p:nvPr/>
            </p:nvSpPr>
            <p:spPr>
              <a:xfrm>
                <a:off x="5241472" y="3863158"/>
                <a:ext cx="202696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3062" extrusionOk="0">
                    <a:moveTo>
                      <a:pt x="12376" y="1"/>
                    </a:moveTo>
                    <a:lnTo>
                      <a:pt x="0" y="12376"/>
                    </a:lnTo>
                    <a:cubicBezTo>
                      <a:pt x="458" y="12834"/>
                      <a:pt x="1098" y="13062"/>
                      <a:pt x="1863" y="13062"/>
                    </a:cubicBezTo>
                    <a:cubicBezTo>
                      <a:pt x="3609" y="13062"/>
                      <a:pt x="6007" y="11873"/>
                      <a:pt x="8373" y="9508"/>
                    </a:cubicBezTo>
                    <a:cubicBezTo>
                      <a:pt x="11809" y="6072"/>
                      <a:pt x="12376" y="1"/>
                      <a:pt x="12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53;p66">
                <a:extLst>
                  <a:ext uri="{FF2B5EF4-FFF2-40B4-BE49-F238E27FC236}">
                    <a16:creationId xmlns:a16="http://schemas.microsoft.com/office/drawing/2014/main" id="{F767FE31-9E2A-424C-9EF9-4780B48846D0}"/>
                  </a:ext>
                </a:extLst>
              </p:cNvPr>
              <p:cNvSpPr/>
              <p:nvPr/>
            </p:nvSpPr>
            <p:spPr>
              <a:xfrm>
                <a:off x="5015295" y="3863158"/>
                <a:ext cx="22837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2377" extrusionOk="0">
                    <a:moveTo>
                      <a:pt x="1" y="1"/>
                    </a:moveTo>
                    <a:lnTo>
                      <a:pt x="12376" y="12376"/>
                    </a:lnTo>
                    <a:cubicBezTo>
                      <a:pt x="13944" y="10842"/>
                      <a:pt x="12943" y="7406"/>
                      <a:pt x="9507" y="4004"/>
                    </a:cubicBezTo>
                    <a:cubicBezTo>
                      <a:pt x="6105" y="568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54;p66">
                <a:extLst>
                  <a:ext uri="{FF2B5EF4-FFF2-40B4-BE49-F238E27FC236}">
                    <a16:creationId xmlns:a16="http://schemas.microsoft.com/office/drawing/2014/main" id="{B3E35DAD-8E5D-446A-8293-D01DB864BA6B}"/>
                  </a:ext>
                </a:extLst>
              </p:cNvPr>
              <p:cNvSpPr/>
              <p:nvPr/>
            </p:nvSpPr>
            <p:spPr>
              <a:xfrm>
                <a:off x="5015836" y="3863158"/>
                <a:ext cx="203253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3062" extrusionOk="0">
                    <a:moveTo>
                      <a:pt x="1" y="1"/>
                    </a:moveTo>
                    <a:cubicBezTo>
                      <a:pt x="1" y="1"/>
                      <a:pt x="601" y="6072"/>
                      <a:pt x="4004" y="9508"/>
                    </a:cubicBezTo>
                    <a:cubicBezTo>
                      <a:pt x="6393" y="11873"/>
                      <a:pt x="8798" y="13062"/>
                      <a:pt x="10546" y="13062"/>
                    </a:cubicBezTo>
                    <a:cubicBezTo>
                      <a:pt x="11312" y="13062"/>
                      <a:pt x="11952" y="12834"/>
                      <a:pt x="12410" y="1237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655;p66">
                <a:extLst>
                  <a:ext uri="{FF2B5EF4-FFF2-40B4-BE49-F238E27FC236}">
                    <a16:creationId xmlns:a16="http://schemas.microsoft.com/office/drawing/2014/main" id="{CB5092DE-B377-4B23-95CC-9C2677BCBFAF}"/>
                  </a:ext>
                </a:extLst>
              </p:cNvPr>
              <p:cNvSpPr/>
              <p:nvPr/>
            </p:nvSpPr>
            <p:spPr>
              <a:xfrm>
                <a:off x="5229991" y="4045640"/>
                <a:ext cx="132778" cy="24749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5111" extrusionOk="0">
                    <a:moveTo>
                      <a:pt x="1" y="0"/>
                    </a:moveTo>
                    <a:lnTo>
                      <a:pt x="1" y="33"/>
                    </a:lnTo>
                    <a:lnTo>
                      <a:pt x="1" y="15111"/>
                    </a:lnTo>
                    <a:lnTo>
                      <a:pt x="7039" y="15111"/>
                    </a:lnTo>
                    <a:cubicBezTo>
                      <a:pt x="7606" y="15111"/>
                      <a:pt x="8107" y="14677"/>
                      <a:pt x="8107" y="14043"/>
                    </a:cubicBezTo>
                    <a:lnTo>
                      <a:pt x="8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56;p66">
                <a:extLst>
                  <a:ext uri="{FF2B5EF4-FFF2-40B4-BE49-F238E27FC236}">
                    <a16:creationId xmlns:a16="http://schemas.microsoft.com/office/drawing/2014/main" id="{2455B2B8-AE57-4B4F-9067-534185843983}"/>
                  </a:ext>
                </a:extLst>
              </p:cNvPr>
              <p:cNvSpPr/>
              <p:nvPr/>
            </p:nvSpPr>
            <p:spPr>
              <a:xfrm>
                <a:off x="5096693" y="4046180"/>
                <a:ext cx="133318" cy="248047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5145" extrusionOk="0">
                    <a:moveTo>
                      <a:pt x="1" y="0"/>
                    </a:moveTo>
                    <a:lnTo>
                      <a:pt x="1" y="14044"/>
                    </a:lnTo>
                    <a:cubicBezTo>
                      <a:pt x="1" y="14644"/>
                      <a:pt x="468" y="15145"/>
                      <a:pt x="1068" y="15145"/>
                    </a:cubicBezTo>
                    <a:lnTo>
                      <a:pt x="8140" y="15145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1657;p66">
              <a:extLst>
                <a:ext uri="{FF2B5EF4-FFF2-40B4-BE49-F238E27FC236}">
                  <a16:creationId xmlns:a16="http://schemas.microsoft.com/office/drawing/2014/main" id="{A0D05E5B-24CB-4158-9F66-5257BEC14C64}"/>
                </a:ext>
              </a:extLst>
            </p:cNvPr>
            <p:cNvSpPr/>
            <p:nvPr/>
          </p:nvSpPr>
          <p:spPr>
            <a:xfrm>
              <a:off x="4843391" y="3572936"/>
              <a:ext cx="98311" cy="26550"/>
            </a:xfrm>
            <a:custGeom>
              <a:avLst/>
              <a:gdLst/>
              <a:ahLst/>
              <a:cxnLst/>
              <a:rect l="l" t="t" r="r" b="b"/>
              <a:pathLst>
                <a:path w="6306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6305" y="1702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58;p66">
              <a:extLst>
                <a:ext uri="{FF2B5EF4-FFF2-40B4-BE49-F238E27FC236}">
                  <a16:creationId xmlns:a16="http://schemas.microsoft.com/office/drawing/2014/main" id="{3ED7AACD-0189-44A8-A29E-1F0D13AA31B2}"/>
                </a:ext>
              </a:extLst>
            </p:cNvPr>
            <p:cNvSpPr/>
            <p:nvPr/>
          </p:nvSpPr>
          <p:spPr>
            <a:xfrm>
              <a:off x="4745619" y="3572936"/>
              <a:ext cx="97780" cy="26550"/>
            </a:xfrm>
            <a:custGeom>
              <a:avLst/>
              <a:gdLst/>
              <a:ahLst/>
              <a:cxnLst/>
              <a:rect l="l" t="t" r="r" b="b"/>
              <a:pathLst>
                <a:path w="6272" h="1703" extrusionOk="0">
                  <a:moveTo>
                    <a:pt x="0" y="1"/>
                  </a:moveTo>
                  <a:lnTo>
                    <a:pt x="0" y="1702"/>
                  </a:lnTo>
                  <a:lnTo>
                    <a:pt x="6272" y="1702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48;p36">
            <a:extLst>
              <a:ext uri="{FF2B5EF4-FFF2-40B4-BE49-F238E27FC236}">
                <a16:creationId xmlns:a16="http://schemas.microsoft.com/office/drawing/2014/main" id="{75AB45B9-AD9C-44DF-A38E-F3A424630A07}"/>
              </a:ext>
            </a:extLst>
          </p:cNvPr>
          <p:cNvSpPr txBox="1"/>
          <p:nvPr/>
        </p:nvSpPr>
        <p:spPr>
          <a:xfrm>
            <a:off x="7957085" y="1037014"/>
            <a:ext cx="739865" cy="106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96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4" name="Google Shape;448;p36">
            <a:extLst>
              <a:ext uri="{FF2B5EF4-FFF2-40B4-BE49-F238E27FC236}">
                <a16:creationId xmlns:a16="http://schemas.microsoft.com/office/drawing/2014/main" id="{D3B17C66-AAF8-4376-BC6D-018237A347EF}"/>
              </a:ext>
            </a:extLst>
          </p:cNvPr>
          <p:cNvSpPr txBox="1"/>
          <p:nvPr/>
        </p:nvSpPr>
        <p:spPr>
          <a:xfrm rot="10800000">
            <a:off x="26147" y="1814487"/>
            <a:ext cx="739865" cy="106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96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5" name="Google Shape;407;p35">
            <a:extLst>
              <a:ext uri="{FF2B5EF4-FFF2-40B4-BE49-F238E27FC236}">
                <a16:creationId xmlns:a16="http://schemas.microsoft.com/office/drawing/2014/main" id="{FFE1CECB-9937-4404-ADD8-2B556EE178AC}"/>
              </a:ext>
            </a:extLst>
          </p:cNvPr>
          <p:cNvSpPr txBox="1">
            <a:spLocks/>
          </p:cNvSpPr>
          <p:nvPr/>
        </p:nvSpPr>
        <p:spPr>
          <a:xfrm>
            <a:off x="1727556" y="-970124"/>
            <a:ext cx="5557169" cy="57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endParaRPr lang="en" sz="32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Main.py</a:t>
            </a:r>
          </a:p>
          <a:p>
            <a:pPr algn="ctr"/>
            <a:endParaRPr lang="en" sz="3200" dirty="0"/>
          </a:p>
        </p:txBody>
      </p:sp>
      <p:sp>
        <p:nvSpPr>
          <p:cNvPr id="426" name="Google Shape;409;p35">
            <a:extLst>
              <a:ext uri="{FF2B5EF4-FFF2-40B4-BE49-F238E27FC236}">
                <a16:creationId xmlns:a16="http://schemas.microsoft.com/office/drawing/2014/main" id="{B4160B37-301C-4780-929C-3FC2816A06BF}"/>
              </a:ext>
            </a:extLst>
          </p:cNvPr>
          <p:cNvSpPr txBox="1"/>
          <p:nvPr/>
        </p:nvSpPr>
        <p:spPr>
          <a:xfrm>
            <a:off x="1965106" y="-82505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7" name="Google Shape;409;p35">
            <a:extLst>
              <a:ext uri="{FF2B5EF4-FFF2-40B4-BE49-F238E27FC236}">
                <a16:creationId xmlns:a16="http://schemas.microsoft.com/office/drawing/2014/main" id="{32D19529-8DFF-4796-BADF-94C2649D6222}"/>
              </a:ext>
            </a:extLst>
          </p:cNvPr>
          <p:cNvSpPr txBox="1"/>
          <p:nvPr/>
        </p:nvSpPr>
        <p:spPr>
          <a:xfrm rot="10800000">
            <a:off x="9031874" y="-870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1612756" y="14267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689899" y="399601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07;p35">
            <a:extLst>
              <a:ext uri="{FF2B5EF4-FFF2-40B4-BE49-F238E27FC236}">
                <a16:creationId xmlns:a16="http://schemas.microsoft.com/office/drawing/2014/main" id="{279CA089-BA91-47BD-AC86-89E439309446}"/>
              </a:ext>
            </a:extLst>
          </p:cNvPr>
          <p:cNvSpPr txBox="1">
            <a:spLocks/>
          </p:cNvSpPr>
          <p:nvPr/>
        </p:nvSpPr>
        <p:spPr>
          <a:xfrm>
            <a:off x="1705128" y="472757"/>
            <a:ext cx="5557169" cy="57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endParaRPr lang="en" sz="32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Main.py</a:t>
            </a:r>
          </a:p>
          <a:p>
            <a:pPr algn="ctr"/>
            <a:endParaRPr lang="en" sz="3200" dirty="0"/>
          </a:p>
        </p:txBody>
      </p:sp>
      <p:sp>
        <p:nvSpPr>
          <p:cNvPr id="27" name="Google Shape;409;p35">
            <a:extLst>
              <a:ext uri="{FF2B5EF4-FFF2-40B4-BE49-F238E27FC236}">
                <a16:creationId xmlns:a16="http://schemas.microsoft.com/office/drawing/2014/main" id="{0231DD16-D926-480D-AF08-4BBCA751EAD3}"/>
              </a:ext>
            </a:extLst>
          </p:cNvPr>
          <p:cNvSpPr txBox="1"/>
          <p:nvPr/>
        </p:nvSpPr>
        <p:spPr>
          <a:xfrm>
            <a:off x="3386537" y="37859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Google Shape;409;p35">
            <a:extLst>
              <a:ext uri="{FF2B5EF4-FFF2-40B4-BE49-F238E27FC236}">
                <a16:creationId xmlns:a16="http://schemas.microsoft.com/office/drawing/2014/main" id="{2C01EC85-675A-4168-905B-9C3B6F1FF1EB}"/>
              </a:ext>
            </a:extLst>
          </p:cNvPr>
          <p:cNvSpPr txBox="1"/>
          <p:nvPr/>
        </p:nvSpPr>
        <p:spPr>
          <a:xfrm rot="10800000">
            <a:off x="4831784" y="28486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F72B0-D20E-4CB9-AB4A-114019FD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98" y="1154869"/>
            <a:ext cx="5497943" cy="37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1612756" y="14267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8223694" y="37122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07;p35">
            <a:extLst>
              <a:ext uri="{FF2B5EF4-FFF2-40B4-BE49-F238E27FC236}">
                <a16:creationId xmlns:a16="http://schemas.microsoft.com/office/drawing/2014/main" id="{279CA089-BA91-47BD-AC86-89E439309446}"/>
              </a:ext>
            </a:extLst>
          </p:cNvPr>
          <p:cNvSpPr txBox="1">
            <a:spLocks/>
          </p:cNvSpPr>
          <p:nvPr/>
        </p:nvSpPr>
        <p:spPr>
          <a:xfrm>
            <a:off x="2142556" y="408522"/>
            <a:ext cx="5557169" cy="57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lang="en" sz="32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-ID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ental_manegement.py</a:t>
            </a:r>
          </a:p>
          <a:p>
            <a:endParaRPr lang="en" sz="3200" dirty="0"/>
          </a:p>
        </p:txBody>
      </p:sp>
      <p:sp>
        <p:nvSpPr>
          <p:cNvPr id="27" name="Google Shape;409;p35">
            <a:extLst>
              <a:ext uri="{FF2B5EF4-FFF2-40B4-BE49-F238E27FC236}">
                <a16:creationId xmlns:a16="http://schemas.microsoft.com/office/drawing/2014/main" id="{0231DD16-D926-480D-AF08-4BBCA751EAD3}"/>
              </a:ext>
            </a:extLst>
          </p:cNvPr>
          <p:cNvSpPr txBox="1"/>
          <p:nvPr/>
        </p:nvSpPr>
        <p:spPr>
          <a:xfrm>
            <a:off x="2131311" y="29474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Google Shape;409;p35">
            <a:extLst>
              <a:ext uri="{FF2B5EF4-FFF2-40B4-BE49-F238E27FC236}">
                <a16:creationId xmlns:a16="http://schemas.microsoft.com/office/drawing/2014/main" id="{2C01EC85-675A-4168-905B-9C3B6F1FF1EB}"/>
              </a:ext>
            </a:extLst>
          </p:cNvPr>
          <p:cNvSpPr txBox="1"/>
          <p:nvPr/>
        </p:nvSpPr>
        <p:spPr>
          <a:xfrm rot="10800000">
            <a:off x="6977100" y="17509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E2E4E-661E-4938-BEDC-87C9895A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199" y="1212376"/>
            <a:ext cx="5422397" cy="35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3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1547875" y="13964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07;p35">
            <a:extLst>
              <a:ext uri="{FF2B5EF4-FFF2-40B4-BE49-F238E27FC236}">
                <a16:creationId xmlns:a16="http://schemas.microsoft.com/office/drawing/2014/main" id="{279CA089-BA91-47BD-AC86-89E439309446}"/>
              </a:ext>
            </a:extLst>
          </p:cNvPr>
          <p:cNvSpPr txBox="1">
            <a:spLocks/>
          </p:cNvSpPr>
          <p:nvPr/>
        </p:nvSpPr>
        <p:spPr>
          <a:xfrm>
            <a:off x="1793415" y="386895"/>
            <a:ext cx="5557169" cy="57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lang="en" sz="32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Flowchart</a:t>
            </a:r>
          </a:p>
          <a:p>
            <a:endParaRPr lang="en" sz="3200" dirty="0"/>
          </a:p>
        </p:txBody>
      </p:sp>
      <p:sp>
        <p:nvSpPr>
          <p:cNvPr id="27" name="Google Shape;409;p35">
            <a:extLst>
              <a:ext uri="{FF2B5EF4-FFF2-40B4-BE49-F238E27FC236}">
                <a16:creationId xmlns:a16="http://schemas.microsoft.com/office/drawing/2014/main" id="{0231DD16-D926-480D-AF08-4BBCA751EAD3}"/>
              </a:ext>
            </a:extLst>
          </p:cNvPr>
          <p:cNvSpPr txBox="1"/>
          <p:nvPr/>
        </p:nvSpPr>
        <p:spPr>
          <a:xfrm>
            <a:off x="3247182" y="31173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Google Shape;409;p35">
            <a:extLst>
              <a:ext uri="{FF2B5EF4-FFF2-40B4-BE49-F238E27FC236}">
                <a16:creationId xmlns:a16="http://schemas.microsoft.com/office/drawing/2014/main" id="{2C01EC85-675A-4168-905B-9C3B6F1FF1EB}"/>
              </a:ext>
            </a:extLst>
          </p:cNvPr>
          <p:cNvSpPr txBox="1"/>
          <p:nvPr/>
        </p:nvSpPr>
        <p:spPr>
          <a:xfrm rot="10800000">
            <a:off x="5186048" y="173179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F0650-A67D-4F33-90BE-68E2A435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97" y="1160789"/>
            <a:ext cx="2775534" cy="3520573"/>
          </a:xfrm>
          <a:prstGeom prst="rect">
            <a:avLst/>
          </a:prstGeom>
        </p:spPr>
      </p:pic>
      <p:sp>
        <p:nvSpPr>
          <p:cNvPr id="29" name="Google Shape;409;p35">
            <a:extLst>
              <a:ext uri="{FF2B5EF4-FFF2-40B4-BE49-F238E27FC236}">
                <a16:creationId xmlns:a16="http://schemas.microsoft.com/office/drawing/2014/main" id="{FD292256-6584-42AE-9830-5702DE106D1F}"/>
              </a:ext>
            </a:extLst>
          </p:cNvPr>
          <p:cNvSpPr txBox="1"/>
          <p:nvPr/>
        </p:nvSpPr>
        <p:spPr>
          <a:xfrm>
            <a:off x="-870863" y="22664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" name="Google Shape;409;p35">
            <a:extLst>
              <a:ext uri="{FF2B5EF4-FFF2-40B4-BE49-F238E27FC236}">
                <a16:creationId xmlns:a16="http://schemas.microsoft.com/office/drawing/2014/main" id="{ABC955A3-F5E6-4D3C-8697-B345E88D17D4}"/>
              </a:ext>
            </a:extLst>
          </p:cNvPr>
          <p:cNvSpPr txBox="1"/>
          <p:nvPr/>
        </p:nvSpPr>
        <p:spPr>
          <a:xfrm>
            <a:off x="-962569" y="32219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" name="Google Shape;409;p35">
            <a:extLst>
              <a:ext uri="{FF2B5EF4-FFF2-40B4-BE49-F238E27FC236}">
                <a16:creationId xmlns:a16="http://schemas.microsoft.com/office/drawing/2014/main" id="{39ED044F-C860-43A9-8930-BFC29539B101}"/>
              </a:ext>
            </a:extLst>
          </p:cNvPr>
          <p:cNvSpPr txBox="1"/>
          <p:nvPr/>
        </p:nvSpPr>
        <p:spPr>
          <a:xfrm rot="10800000">
            <a:off x="9047691" y="1202609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" name="Google Shape;409;p35">
            <a:extLst>
              <a:ext uri="{FF2B5EF4-FFF2-40B4-BE49-F238E27FC236}">
                <a16:creationId xmlns:a16="http://schemas.microsoft.com/office/drawing/2014/main" id="{28196D32-27EA-4003-846A-1193D8BD9973}"/>
              </a:ext>
            </a:extLst>
          </p:cNvPr>
          <p:cNvSpPr txBox="1"/>
          <p:nvPr/>
        </p:nvSpPr>
        <p:spPr>
          <a:xfrm rot="10800000">
            <a:off x="9047691" y="337516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" name="Google Shape;409;p35">
            <a:extLst>
              <a:ext uri="{FF2B5EF4-FFF2-40B4-BE49-F238E27FC236}">
                <a16:creationId xmlns:a16="http://schemas.microsoft.com/office/drawing/2014/main" id="{A530CCBB-C167-4591-A10B-E8196490D282}"/>
              </a:ext>
            </a:extLst>
          </p:cNvPr>
          <p:cNvSpPr txBox="1"/>
          <p:nvPr/>
        </p:nvSpPr>
        <p:spPr>
          <a:xfrm rot="10800000">
            <a:off x="9352491" y="2635892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3259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1054615" y="1368587"/>
            <a:ext cx="3429081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Jika U</a:t>
            </a:r>
            <a:r>
              <a:rPr lang="en-ID" sz="1200" dirty="0"/>
              <a:t>s</a:t>
            </a:r>
            <a:r>
              <a:rPr lang="en" sz="1200" dirty="0"/>
              <a:t>er Menginput angka 1</a:t>
            </a:r>
            <a:endParaRPr sz="1200" dirty="0"/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07;p35">
            <a:extLst>
              <a:ext uri="{FF2B5EF4-FFF2-40B4-BE49-F238E27FC236}">
                <a16:creationId xmlns:a16="http://schemas.microsoft.com/office/drawing/2014/main" id="{279CA089-BA91-47BD-AC86-89E439309446}"/>
              </a:ext>
            </a:extLst>
          </p:cNvPr>
          <p:cNvSpPr txBox="1">
            <a:spLocks/>
          </p:cNvSpPr>
          <p:nvPr/>
        </p:nvSpPr>
        <p:spPr>
          <a:xfrm>
            <a:off x="1787656" y="288257"/>
            <a:ext cx="5557169" cy="57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lang="en" sz="32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Hasil</a:t>
            </a:r>
          </a:p>
          <a:p>
            <a:endParaRPr lang="en" sz="3200" dirty="0"/>
          </a:p>
        </p:txBody>
      </p:sp>
      <p:sp>
        <p:nvSpPr>
          <p:cNvPr id="27" name="Google Shape;409;p35">
            <a:extLst>
              <a:ext uri="{FF2B5EF4-FFF2-40B4-BE49-F238E27FC236}">
                <a16:creationId xmlns:a16="http://schemas.microsoft.com/office/drawing/2014/main" id="{0231DD16-D926-480D-AF08-4BBCA751EAD3}"/>
              </a:ext>
            </a:extLst>
          </p:cNvPr>
          <p:cNvSpPr txBox="1"/>
          <p:nvPr/>
        </p:nvSpPr>
        <p:spPr>
          <a:xfrm>
            <a:off x="3783782" y="19777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Google Shape;409;p35">
            <a:extLst>
              <a:ext uri="{FF2B5EF4-FFF2-40B4-BE49-F238E27FC236}">
                <a16:creationId xmlns:a16="http://schemas.microsoft.com/office/drawing/2014/main" id="{2C01EC85-675A-4168-905B-9C3B6F1FF1EB}"/>
              </a:ext>
            </a:extLst>
          </p:cNvPr>
          <p:cNvSpPr txBox="1"/>
          <p:nvPr/>
        </p:nvSpPr>
        <p:spPr>
          <a:xfrm rot="10800000">
            <a:off x="4645586" y="64849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" name="Google Shape;409;p35">
            <a:extLst>
              <a:ext uri="{FF2B5EF4-FFF2-40B4-BE49-F238E27FC236}">
                <a16:creationId xmlns:a16="http://schemas.microsoft.com/office/drawing/2014/main" id="{7FDB8632-30E0-473A-9A18-E8A749DA40DE}"/>
              </a:ext>
            </a:extLst>
          </p:cNvPr>
          <p:cNvSpPr txBox="1"/>
          <p:nvPr/>
        </p:nvSpPr>
        <p:spPr>
          <a:xfrm rot="10800000">
            <a:off x="7622665" y="124015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" name="Google Shape;409;p35">
            <a:extLst>
              <a:ext uri="{FF2B5EF4-FFF2-40B4-BE49-F238E27FC236}">
                <a16:creationId xmlns:a16="http://schemas.microsoft.com/office/drawing/2014/main" id="{CF0FE5D6-B99E-4A8D-BE8A-D094AFF40C86}"/>
              </a:ext>
            </a:extLst>
          </p:cNvPr>
          <p:cNvSpPr txBox="1"/>
          <p:nvPr/>
        </p:nvSpPr>
        <p:spPr>
          <a:xfrm>
            <a:off x="3592640" y="145078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D2D0AC7-5D60-417A-93DD-8DD1875C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340" y="1205799"/>
            <a:ext cx="3428873" cy="1078688"/>
          </a:xfrm>
          <a:prstGeom prst="rect">
            <a:avLst/>
          </a:prstGeom>
        </p:spPr>
      </p:pic>
      <p:sp>
        <p:nvSpPr>
          <p:cNvPr id="44" name="Google Shape;409;p35">
            <a:extLst>
              <a:ext uri="{FF2B5EF4-FFF2-40B4-BE49-F238E27FC236}">
                <a16:creationId xmlns:a16="http://schemas.microsoft.com/office/drawing/2014/main" id="{537A4081-4BC9-44A0-B693-E2639FB728AE}"/>
              </a:ext>
            </a:extLst>
          </p:cNvPr>
          <p:cNvSpPr txBox="1"/>
          <p:nvPr/>
        </p:nvSpPr>
        <p:spPr>
          <a:xfrm>
            <a:off x="3535758" y="347743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" name="Google Shape;409;p35">
            <a:extLst>
              <a:ext uri="{FF2B5EF4-FFF2-40B4-BE49-F238E27FC236}">
                <a16:creationId xmlns:a16="http://schemas.microsoft.com/office/drawing/2014/main" id="{3969A85C-F1BE-44C9-8EB7-9ED5F539FA00}"/>
              </a:ext>
            </a:extLst>
          </p:cNvPr>
          <p:cNvSpPr txBox="1"/>
          <p:nvPr/>
        </p:nvSpPr>
        <p:spPr>
          <a:xfrm rot="10800000">
            <a:off x="7645358" y="343848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" name="Google Shape;409;p35">
            <a:extLst>
              <a:ext uri="{FF2B5EF4-FFF2-40B4-BE49-F238E27FC236}">
                <a16:creationId xmlns:a16="http://schemas.microsoft.com/office/drawing/2014/main" id="{3CF8E1AC-0D23-4197-8FF2-679F7636C7E3}"/>
              </a:ext>
            </a:extLst>
          </p:cNvPr>
          <p:cNvSpPr txBox="1"/>
          <p:nvPr/>
        </p:nvSpPr>
        <p:spPr>
          <a:xfrm>
            <a:off x="3556965" y="243721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" name="Google Shape;409;p35">
            <a:extLst>
              <a:ext uri="{FF2B5EF4-FFF2-40B4-BE49-F238E27FC236}">
                <a16:creationId xmlns:a16="http://schemas.microsoft.com/office/drawing/2014/main" id="{D67B428D-A294-4E3F-B46B-CB33F6615B75}"/>
              </a:ext>
            </a:extLst>
          </p:cNvPr>
          <p:cNvSpPr txBox="1"/>
          <p:nvPr/>
        </p:nvSpPr>
        <p:spPr>
          <a:xfrm rot="10800000">
            <a:off x="7614716" y="229364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" name="Google Shape;407;p35">
            <a:extLst>
              <a:ext uri="{FF2B5EF4-FFF2-40B4-BE49-F238E27FC236}">
                <a16:creationId xmlns:a16="http://schemas.microsoft.com/office/drawing/2014/main" id="{C0A0EC52-F8A5-41AF-96A4-DE321087D026}"/>
              </a:ext>
            </a:extLst>
          </p:cNvPr>
          <p:cNvSpPr txBox="1">
            <a:spLocks/>
          </p:cNvSpPr>
          <p:nvPr/>
        </p:nvSpPr>
        <p:spPr>
          <a:xfrm>
            <a:off x="1032065" y="3389418"/>
            <a:ext cx="3429081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ID" sz="1200" dirty="0"/>
              <a:t>Jika User </a:t>
            </a:r>
            <a:r>
              <a:rPr lang="en-ID" sz="1200" dirty="0" err="1"/>
              <a:t>Menginput</a:t>
            </a:r>
            <a:r>
              <a:rPr lang="en-ID" sz="1200" dirty="0"/>
              <a:t> </a:t>
            </a:r>
            <a:r>
              <a:rPr lang="en-ID" sz="1200" dirty="0" err="1"/>
              <a:t>angka</a:t>
            </a:r>
            <a:r>
              <a:rPr lang="en-ID" sz="1200" dirty="0"/>
              <a:t> 3</a:t>
            </a:r>
          </a:p>
        </p:txBody>
      </p:sp>
      <p:sp>
        <p:nvSpPr>
          <p:cNvPr id="49" name="Google Shape;407;p35">
            <a:extLst>
              <a:ext uri="{FF2B5EF4-FFF2-40B4-BE49-F238E27FC236}">
                <a16:creationId xmlns:a16="http://schemas.microsoft.com/office/drawing/2014/main" id="{5380CDE8-9142-4330-BB06-8B54DFA0B6BA}"/>
              </a:ext>
            </a:extLst>
          </p:cNvPr>
          <p:cNvSpPr txBox="1">
            <a:spLocks/>
          </p:cNvSpPr>
          <p:nvPr/>
        </p:nvSpPr>
        <p:spPr>
          <a:xfrm>
            <a:off x="1032066" y="2334941"/>
            <a:ext cx="3429081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ID" sz="1200" dirty="0"/>
              <a:t>Jika User </a:t>
            </a:r>
            <a:r>
              <a:rPr lang="en-ID" sz="1200" dirty="0" err="1"/>
              <a:t>Menginput</a:t>
            </a:r>
            <a:r>
              <a:rPr lang="en-ID" sz="1200" dirty="0"/>
              <a:t> </a:t>
            </a:r>
            <a:r>
              <a:rPr lang="en-ID" sz="1200" dirty="0" err="1"/>
              <a:t>angka</a:t>
            </a:r>
            <a:r>
              <a:rPr lang="en-ID" sz="1200" dirty="0"/>
              <a:t>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D1B1F-F00B-4559-B916-E4BF17D47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40" y="2354687"/>
            <a:ext cx="3428873" cy="1064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95E07-2C98-4934-8938-3E2480E33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675" y="3489364"/>
            <a:ext cx="3496163" cy="9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4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75366" y="1359612"/>
            <a:ext cx="3708416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Jika U</a:t>
            </a:r>
            <a:r>
              <a:rPr lang="en-ID" sz="1200" dirty="0"/>
              <a:t>s</a:t>
            </a:r>
            <a:r>
              <a:rPr lang="en" sz="1200" dirty="0"/>
              <a:t>er Menginput mobil yang sudah di sewa</a:t>
            </a:r>
            <a:endParaRPr sz="1200" dirty="0"/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07;p35">
            <a:extLst>
              <a:ext uri="{FF2B5EF4-FFF2-40B4-BE49-F238E27FC236}">
                <a16:creationId xmlns:a16="http://schemas.microsoft.com/office/drawing/2014/main" id="{279CA089-BA91-47BD-AC86-89E439309446}"/>
              </a:ext>
            </a:extLst>
          </p:cNvPr>
          <p:cNvSpPr txBox="1">
            <a:spLocks/>
          </p:cNvSpPr>
          <p:nvPr/>
        </p:nvSpPr>
        <p:spPr>
          <a:xfrm>
            <a:off x="1787656" y="288257"/>
            <a:ext cx="5557169" cy="57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lang="en" sz="32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Hasil</a:t>
            </a:r>
          </a:p>
          <a:p>
            <a:endParaRPr lang="en" sz="3200" dirty="0"/>
          </a:p>
        </p:txBody>
      </p:sp>
      <p:sp>
        <p:nvSpPr>
          <p:cNvPr id="27" name="Google Shape;409;p35">
            <a:extLst>
              <a:ext uri="{FF2B5EF4-FFF2-40B4-BE49-F238E27FC236}">
                <a16:creationId xmlns:a16="http://schemas.microsoft.com/office/drawing/2014/main" id="{0231DD16-D926-480D-AF08-4BBCA751EAD3}"/>
              </a:ext>
            </a:extLst>
          </p:cNvPr>
          <p:cNvSpPr txBox="1"/>
          <p:nvPr/>
        </p:nvSpPr>
        <p:spPr>
          <a:xfrm>
            <a:off x="3783782" y="19777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Google Shape;409;p35">
            <a:extLst>
              <a:ext uri="{FF2B5EF4-FFF2-40B4-BE49-F238E27FC236}">
                <a16:creationId xmlns:a16="http://schemas.microsoft.com/office/drawing/2014/main" id="{2C01EC85-675A-4168-905B-9C3B6F1FF1EB}"/>
              </a:ext>
            </a:extLst>
          </p:cNvPr>
          <p:cNvSpPr txBox="1"/>
          <p:nvPr/>
        </p:nvSpPr>
        <p:spPr>
          <a:xfrm rot="10800000">
            <a:off x="4645586" y="64849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" name="Google Shape;409;p35">
            <a:extLst>
              <a:ext uri="{FF2B5EF4-FFF2-40B4-BE49-F238E27FC236}">
                <a16:creationId xmlns:a16="http://schemas.microsoft.com/office/drawing/2014/main" id="{7FDB8632-30E0-473A-9A18-E8A749DA40DE}"/>
              </a:ext>
            </a:extLst>
          </p:cNvPr>
          <p:cNvSpPr txBox="1"/>
          <p:nvPr/>
        </p:nvSpPr>
        <p:spPr>
          <a:xfrm rot="10800000">
            <a:off x="7622665" y="124015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" name="Google Shape;409;p35">
            <a:extLst>
              <a:ext uri="{FF2B5EF4-FFF2-40B4-BE49-F238E27FC236}">
                <a16:creationId xmlns:a16="http://schemas.microsoft.com/office/drawing/2014/main" id="{CF0FE5D6-B99E-4A8D-BE8A-D094AFF40C86}"/>
              </a:ext>
            </a:extLst>
          </p:cNvPr>
          <p:cNvSpPr txBox="1"/>
          <p:nvPr/>
        </p:nvSpPr>
        <p:spPr>
          <a:xfrm>
            <a:off x="3592640" y="145078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5A566-1D3E-46A2-B715-218CAB06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25" y="1291181"/>
            <a:ext cx="3321840" cy="1029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225A3-695B-4329-954B-FC142F377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40" y="2445559"/>
            <a:ext cx="3325326" cy="1029605"/>
          </a:xfrm>
          <a:prstGeom prst="rect">
            <a:avLst/>
          </a:prstGeom>
        </p:spPr>
      </p:pic>
      <p:sp>
        <p:nvSpPr>
          <p:cNvPr id="36" name="Google Shape;409;p35">
            <a:extLst>
              <a:ext uri="{FF2B5EF4-FFF2-40B4-BE49-F238E27FC236}">
                <a16:creationId xmlns:a16="http://schemas.microsoft.com/office/drawing/2014/main" id="{69492B52-7875-48E2-BF4F-A85378973DC2}"/>
              </a:ext>
            </a:extLst>
          </p:cNvPr>
          <p:cNvSpPr txBox="1"/>
          <p:nvPr/>
        </p:nvSpPr>
        <p:spPr>
          <a:xfrm rot="10800000">
            <a:off x="7622665" y="244555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" name="Google Shape;409;p35">
            <a:extLst>
              <a:ext uri="{FF2B5EF4-FFF2-40B4-BE49-F238E27FC236}">
                <a16:creationId xmlns:a16="http://schemas.microsoft.com/office/drawing/2014/main" id="{E141948A-A2E6-4D34-96E5-ED0ADE797164}"/>
              </a:ext>
            </a:extLst>
          </p:cNvPr>
          <p:cNvSpPr txBox="1"/>
          <p:nvPr/>
        </p:nvSpPr>
        <p:spPr>
          <a:xfrm>
            <a:off x="3592640" y="252536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" name="Google Shape;407;p35">
            <a:extLst>
              <a:ext uri="{FF2B5EF4-FFF2-40B4-BE49-F238E27FC236}">
                <a16:creationId xmlns:a16="http://schemas.microsoft.com/office/drawing/2014/main" id="{15AFE2F0-71B0-427B-96DD-0835F31D36A2}"/>
              </a:ext>
            </a:extLst>
          </p:cNvPr>
          <p:cNvSpPr txBox="1">
            <a:spLocks/>
          </p:cNvSpPr>
          <p:nvPr/>
        </p:nvSpPr>
        <p:spPr>
          <a:xfrm>
            <a:off x="0" y="2530956"/>
            <a:ext cx="3708416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ID" sz="1200" dirty="0"/>
              <a:t>Jika User </a:t>
            </a:r>
            <a:r>
              <a:rPr lang="en-ID" sz="1200" dirty="0" err="1"/>
              <a:t>Menginput</a:t>
            </a:r>
            <a:r>
              <a:rPr lang="en-ID" sz="1200" dirty="0"/>
              <a:t> salah </a:t>
            </a:r>
            <a:r>
              <a:rPr lang="en-ID" sz="1200" dirty="0" err="1"/>
              <a:t>kode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human </a:t>
            </a:r>
            <a:r>
              <a:rPr lang="en-ID" sz="1200" dirty="0" err="1"/>
              <a:t>eror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19361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/>
        </p:nvSpPr>
        <p:spPr>
          <a:xfrm>
            <a:off x="7452795" y="430484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95759" y="402782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07;p35">
            <a:extLst>
              <a:ext uri="{FF2B5EF4-FFF2-40B4-BE49-F238E27FC236}">
                <a16:creationId xmlns:a16="http://schemas.microsoft.com/office/drawing/2014/main" id="{279CA089-BA91-47BD-AC86-89E439309446}"/>
              </a:ext>
            </a:extLst>
          </p:cNvPr>
          <p:cNvSpPr txBox="1">
            <a:spLocks/>
          </p:cNvSpPr>
          <p:nvPr/>
        </p:nvSpPr>
        <p:spPr>
          <a:xfrm>
            <a:off x="1833376" y="2419462"/>
            <a:ext cx="5557169" cy="57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Code Pro"/>
              <a:buNone/>
              <a:defRPr sz="6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lang="en" sz="32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Terimakasih</a:t>
            </a:r>
          </a:p>
          <a:p>
            <a:endParaRPr lang="en" sz="3200" dirty="0"/>
          </a:p>
        </p:txBody>
      </p:sp>
      <p:sp>
        <p:nvSpPr>
          <p:cNvPr id="27" name="Google Shape;409;p35">
            <a:extLst>
              <a:ext uri="{FF2B5EF4-FFF2-40B4-BE49-F238E27FC236}">
                <a16:creationId xmlns:a16="http://schemas.microsoft.com/office/drawing/2014/main" id="{0231DD16-D926-480D-AF08-4BBCA751EAD3}"/>
              </a:ext>
            </a:extLst>
          </p:cNvPr>
          <p:cNvSpPr txBox="1"/>
          <p:nvPr/>
        </p:nvSpPr>
        <p:spPr>
          <a:xfrm rot="10800000">
            <a:off x="6857225" y="274149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96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" name="Google Shape;409;p35">
            <a:extLst>
              <a:ext uri="{FF2B5EF4-FFF2-40B4-BE49-F238E27FC236}">
                <a16:creationId xmlns:a16="http://schemas.microsoft.com/office/drawing/2014/main" id="{C5744A04-76C1-46B8-925E-57AF4EAB4863}"/>
              </a:ext>
            </a:extLst>
          </p:cNvPr>
          <p:cNvSpPr txBox="1"/>
          <p:nvPr/>
        </p:nvSpPr>
        <p:spPr>
          <a:xfrm>
            <a:off x="1753996" y="1760522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96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72387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264</Words>
  <Application>Microsoft Office PowerPoint</Application>
  <PresentationFormat>On-screen Show 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Source Code Pro</vt:lpstr>
      <vt:lpstr>Arial</vt:lpstr>
      <vt:lpstr>Comfortaa</vt:lpstr>
      <vt:lpstr>Fira Code</vt:lpstr>
      <vt:lpstr>Introduction to Java Programming for High School by Slidesgo</vt:lpstr>
      <vt:lpstr>Introduction our   Simpel Project     Using Python</vt:lpstr>
      <vt:lpstr>Latar Belakang</vt:lpstr>
      <vt:lpstr>Tujuan dari Project ini</vt:lpstr>
      <vt:lpstr>01</vt:lpstr>
      <vt:lpstr>02</vt:lpstr>
      <vt:lpstr>03</vt:lpstr>
      <vt:lpstr>Jika User Menginput angka 1</vt:lpstr>
      <vt:lpstr>Jika User Menginput mobil yang sudah di sewa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our   Simpel Project     Using Python</dc:title>
  <dc:creator>Dell</dc:creator>
  <cp:lastModifiedBy>Noufal Aji Prasetyo</cp:lastModifiedBy>
  <cp:revision>15</cp:revision>
  <dcterms:modified xsi:type="dcterms:W3CDTF">2023-12-06T01:09:01Z</dcterms:modified>
</cp:coreProperties>
</file>