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60" r:id="rId2"/>
    <p:sldId id="258" r:id="rId3"/>
    <p:sldId id="257" r:id="rId4"/>
    <p:sldId id="280" r:id="rId5"/>
    <p:sldId id="281" r:id="rId6"/>
    <p:sldId id="269" r:id="rId7"/>
    <p:sldId id="292" r:id="rId8"/>
    <p:sldId id="293" r:id="rId9"/>
    <p:sldId id="264" r:id="rId10"/>
    <p:sldId id="290" r:id="rId11"/>
    <p:sldId id="276" r:id="rId12"/>
    <p:sldId id="273" r:id="rId13"/>
    <p:sldId id="274" r:id="rId14"/>
    <p:sldId id="294" r:id="rId15"/>
  </p:sldIdLst>
  <p:sldSz cx="18288000" cy="10287000"/>
  <p:notesSz cx="6858000" cy="9144000"/>
  <p:embeddedFontLst>
    <p:embeddedFont>
      <p:font typeface="Calibri" panose="020F0502020204030204" pitchFamily="34" charset="0"/>
      <p:regular r:id="rId16"/>
      <p:bold r:id="rId17"/>
    </p:embeddedFont>
    <p:embeddedFont>
      <p:font typeface="Inter" panose="020B0604020202020204" charset="0"/>
      <p:regular r:id="rId18"/>
    </p:embeddedFont>
    <p:embeddedFont>
      <p:font typeface="Karla" pitchFamily="2" charset="0"/>
      <p:regular r:id="rId19"/>
      <p:bold r:id="rId20"/>
    </p:embeddedFont>
    <p:embeddedFont>
      <p:font typeface="Poppins" panose="00000500000000000000" pitchFamily="2" charset="0"/>
      <p:regular r:id="rId21"/>
      <p:bold r:id="rId22"/>
      <p:italic r:id="rId23"/>
      <p:boldItalic r:id="rId24"/>
    </p:embeddedFont>
    <p:embeddedFont>
      <p:font typeface="Ramabhadra" panose="020B0604020202020204" charset="0"/>
      <p:regular r:id="rId25"/>
    </p:embeddedFont>
    <p:embeddedFont>
      <p:font typeface="Urdu Typesetting" panose="03020402040406030203" pitchFamily="66" charset="-78"/>
      <p:regular r:id="rId26"/>
      <p:bold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101"/>
    <a:srgbClr val="F4F4F4"/>
    <a:srgbClr val="004A98"/>
    <a:srgbClr val="92D0E9"/>
    <a:srgbClr val="0BBF99"/>
    <a:srgbClr val="5F9DA6"/>
    <a:srgbClr val="2A81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94622" autoAdjust="0"/>
  </p:normalViewPr>
  <p:slideViewPr>
    <p:cSldViewPr>
      <p:cViewPr varScale="1">
        <p:scale>
          <a:sx n="47" d="100"/>
          <a:sy n="47" d="100"/>
        </p:scale>
        <p:origin x="500"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4A98"/>
        </a:solidFill>
        <a:effectLst/>
      </p:bgPr>
    </p:bg>
    <p:spTree>
      <p:nvGrpSpPr>
        <p:cNvPr id="1" name=""/>
        <p:cNvGrpSpPr/>
        <p:nvPr/>
      </p:nvGrpSpPr>
      <p:grpSpPr>
        <a:xfrm>
          <a:off x="0" y="0"/>
          <a:ext cx="0" cy="0"/>
          <a:chOff x="0" y="0"/>
          <a:chExt cx="0" cy="0"/>
        </a:xfrm>
      </p:grpSpPr>
      <p:sp>
        <p:nvSpPr>
          <p:cNvPr id="2" name="TextBox 2"/>
          <p:cNvSpPr txBox="1"/>
          <p:nvPr/>
        </p:nvSpPr>
        <p:spPr>
          <a:xfrm>
            <a:off x="152400" y="3242223"/>
            <a:ext cx="9759950" cy="1384995"/>
          </a:xfrm>
          <a:prstGeom prst="rect">
            <a:avLst/>
          </a:prstGeom>
        </p:spPr>
        <p:txBody>
          <a:bodyPr wrap="square" lIns="0" tIns="0" rIns="0" bIns="0" rtlCol="0" anchor="t">
            <a:spAutoFit/>
          </a:bodyPr>
          <a:lstStyle/>
          <a:p>
            <a:pPr algn="ctr">
              <a:lnSpc>
                <a:spcPts val="10800"/>
              </a:lnSpc>
            </a:pPr>
            <a:r>
              <a:rPr lang="en-US" sz="9000" dirty="0">
                <a:solidFill>
                  <a:srgbClr val="FFFFFF"/>
                </a:solidFill>
                <a:latin typeface="Ramabhadra"/>
              </a:rPr>
              <a:t>Brain Tumor MRI</a:t>
            </a:r>
          </a:p>
        </p:txBody>
      </p:sp>
      <p:grpSp>
        <p:nvGrpSpPr>
          <p:cNvPr id="3" name="Group 3"/>
          <p:cNvGrpSpPr/>
          <p:nvPr/>
        </p:nvGrpSpPr>
        <p:grpSpPr>
          <a:xfrm>
            <a:off x="514404" y="4936836"/>
            <a:ext cx="3619464" cy="915676"/>
            <a:chOff x="0" y="0"/>
            <a:chExt cx="8214930" cy="1220901"/>
          </a:xfrm>
        </p:grpSpPr>
        <p:sp>
          <p:nvSpPr>
            <p:cNvPr id="4" name="AutoShape 4"/>
            <p:cNvSpPr/>
            <p:nvPr/>
          </p:nvSpPr>
          <p:spPr>
            <a:xfrm>
              <a:off x="0" y="0"/>
              <a:ext cx="8214930" cy="1220901"/>
            </a:xfrm>
            <a:prstGeom prst="rect">
              <a:avLst/>
            </a:prstGeom>
            <a:solidFill>
              <a:srgbClr val="0BBF99"/>
            </a:solidFill>
          </p:spPr>
        </p:sp>
        <p:sp>
          <p:nvSpPr>
            <p:cNvPr id="5" name="TextBox 5"/>
            <p:cNvSpPr txBox="1"/>
            <p:nvPr/>
          </p:nvSpPr>
          <p:spPr>
            <a:xfrm>
              <a:off x="0" y="246595"/>
              <a:ext cx="8214930" cy="740157"/>
            </a:xfrm>
            <a:prstGeom prst="rect">
              <a:avLst/>
            </a:prstGeom>
          </p:spPr>
          <p:txBody>
            <a:bodyPr wrap="square" lIns="0" tIns="0" rIns="0" bIns="0" rtlCol="0" anchor="t">
              <a:spAutoFit/>
            </a:bodyPr>
            <a:lstStyle/>
            <a:p>
              <a:pPr algn="ctr">
                <a:lnSpc>
                  <a:spcPts val="4199"/>
                </a:lnSpc>
              </a:pPr>
              <a:r>
                <a:rPr lang="en-US" sz="3600" dirty="0">
                  <a:solidFill>
                    <a:srgbClr val="FFFFFF"/>
                  </a:solidFill>
                  <a:latin typeface="Ramabhadra" panose="020B0604020202020204" charset="0"/>
                  <a:cs typeface="Ramabhadra" panose="020B0604020202020204" charset="0"/>
                </a:rPr>
                <a:t>Deep Learning</a:t>
              </a:r>
            </a:p>
          </p:txBody>
        </p:sp>
      </p:grpSp>
      <p:sp>
        <p:nvSpPr>
          <p:cNvPr id="10" name="TextBox 10"/>
          <p:cNvSpPr txBox="1"/>
          <p:nvPr/>
        </p:nvSpPr>
        <p:spPr>
          <a:xfrm>
            <a:off x="2324136" y="1232639"/>
            <a:ext cx="6440471" cy="399405"/>
          </a:xfrm>
          <a:prstGeom prst="rect">
            <a:avLst/>
          </a:prstGeom>
        </p:spPr>
        <p:txBody>
          <a:bodyPr lIns="0" tIns="0" rIns="0" bIns="0" rtlCol="0" anchor="t">
            <a:spAutoFit/>
          </a:bodyPr>
          <a:lstStyle/>
          <a:p>
            <a:pPr>
              <a:lnSpc>
                <a:spcPts val="3360"/>
              </a:lnSpc>
            </a:pPr>
            <a:r>
              <a:rPr lang="en-US" sz="2400" dirty="0">
                <a:solidFill>
                  <a:srgbClr val="FFFFFF"/>
                </a:solidFill>
                <a:latin typeface="Inter"/>
              </a:rPr>
              <a:t>SDAIA T5 DATA SCIENCE BOOTCAMP </a:t>
            </a:r>
          </a:p>
        </p:txBody>
      </p:sp>
      <p:pic>
        <p:nvPicPr>
          <p:cNvPr id="16" name="صورة 15">
            <a:extLst>
              <a:ext uri="{FF2B5EF4-FFF2-40B4-BE49-F238E27FC236}">
                <a16:creationId xmlns:a16="http://schemas.microsoft.com/office/drawing/2014/main" id="{BBD63F5B-FDD9-44AD-9F99-D712B3E79E3E}"/>
              </a:ext>
            </a:extLst>
          </p:cNvPr>
          <p:cNvPicPr>
            <a:picLocks noChangeAspect="1"/>
          </p:cNvPicPr>
          <p:nvPr/>
        </p:nvPicPr>
        <p:blipFill rotWithShape="1">
          <a:blip r:embed="rId2" cstate="print">
            <a:lum bright="70000" contrast="-70000"/>
            <a:extLst>
              <a:ext uri="{28A0092B-C50C-407E-A947-70E740481C1C}">
                <a14:useLocalDpi xmlns:a14="http://schemas.microsoft.com/office/drawing/2010/main" val="0"/>
              </a:ext>
            </a:extLst>
          </a:blip>
          <a:srcRect r="64732"/>
          <a:stretch/>
        </p:blipFill>
        <p:spPr>
          <a:xfrm>
            <a:off x="609600" y="800100"/>
            <a:ext cx="1600200" cy="1198665"/>
          </a:xfrm>
          <a:prstGeom prst="rect">
            <a:avLst/>
          </a:prstGeom>
        </p:spPr>
      </p:pic>
      <p:sp>
        <p:nvSpPr>
          <p:cNvPr id="11" name="AutoShape 11"/>
          <p:cNvSpPr/>
          <p:nvPr/>
        </p:nvSpPr>
        <p:spPr>
          <a:xfrm>
            <a:off x="533400" y="9334500"/>
            <a:ext cx="17121186" cy="0"/>
          </a:xfrm>
          <a:prstGeom prst="line">
            <a:avLst/>
          </a:prstGeom>
          <a:ln w="9525" cap="flat">
            <a:solidFill>
              <a:srgbClr val="FFFFFF"/>
            </a:solidFill>
            <a:prstDash val="solid"/>
            <a:headEnd type="none" w="sm" len="sm"/>
            <a:tailEnd type="none" w="sm" len="sm"/>
          </a:ln>
        </p:spPr>
      </p:sp>
      <p:pic>
        <p:nvPicPr>
          <p:cNvPr id="12" name="صورة 11">
            <a:extLst>
              <a:ext uri="{FF2B5EF4-FFF2-40B4-BE49-F238E27FC236}">
                <a16:creationId xmlns:a16="http://schemas.microsoft.com/office/drawing/2014/main" id="{64446E9A-F5A8-480A-B8DE-BD4CBE03219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64732"/>
          <a:stretch/>
        </p:blipFill>
        <p:spPr>
          <a:xfrm>
            <a:off x="609600" y="820635"/>
            <a:ext cx="1600200" cy="1198665"/>
          </a:xfrm>
          <a:prstGeom prst="rect">
            <a:avLst/>
          </a:prstGeom>
        </p:spPr>
      </p:pic>
      <p:sp>
        <p:nvSpPr>
          <p:cNvPr id="13" name="مستطيل 12">
            <a:extLst>
              <a:ext uri="{FF2B5EF4-FFF2-40B4-BE49-F238E27FC236}">
                <a16:creationId xmlns:a16="http://schemas.microsoft.com/office/drawing/2014/main" id="{CA41F17F-B7BC-4FDC-94F3-EDA986CE8BCB}"/>
              </a:ext>
            </a:extLst>
          </p:cNvPr>
          <p:cNvSpPr/>
          <p:nvPr/>
        </p:nvSpPr>
        <p:spPr>
          <a:xfrm>
            <a:off x="9982200" y="3238500"/>
            <a:ext cx="7672386" cy="4312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026" name="Picture 2">
            <a:extLst>
              <a:ext uri="{FF2B5EF4-FFF2-40B4-BE49-F238E27FC236}">
                <a16:creationId xmlns:a16="http://schemas.microsoft.com/office/drawing/2014/main" id="{C768E52A-D169-4346-9E47-75AAB311D0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3600" y="3009900"/>
            <a:ext cx="7672387" cy="431234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5" name="TextBox 7">
            <a:extLst>
              <a:ext uri="{FF2B5EF4-FFF2-40B4-BE49-F238E27FC236}">
                <a16:creationId xmlns:a16="http://schemas.microsoft.com/office/drawing/2014/main" id="{C05AB032-92B6-4D78-9145-19AEB08EDCC6}"/>
              </a:ext>
            </a:extLst>
          </p:cNvPr>
          <p:cNvSpPr txBox="1"/>
          <p:nvPr/>
        </p:nvSpPr>
        <p:spPr>
          <a:xfrm>
            <a:off x="644787" y="6896100"/>
            <a:ext cx="5791200" cy="2423740"/>
          </a:xfrm>
          <a:prstGeom prst="rect">
            <a:avLst/>
          </a:prstGeom>
        </p:spPr>
        <p:txBody>
          <a:bodyPr wrap="square" lIns="0" tIns="0" rIns="0" bIns="0" rtlCol="0" anchor="t">
            <a:spAutoFit/>
          </a:bodyPr>
          <a:lstStyle/>
          <a:p>
            <a:pPr>
              <a:lnSpc>
                <a:spcPct val="150000"/>
              </a:lnSpc>
            </a:pPr>
            <a:r>
              <a:rPr lang="en-US" sz="3600" dirty="0" err="1">
                <a:solidFill>
                  <a:srgbClr val="FFFFFF"/>
                </a:solidFill>
                <a:latin typeface="Ramabhadra" panose="020B0604020202020204" charset="0"/>
                <a:ea typeface="Inter" panose="020B0604020202020204" charset="0"/>
                <a:cs typeface="Ramabhadra" panose="020B0604020202020204" charset="0"/>
              </a:rPr>
              <a:t>Abdulmajeed</a:t>
            </a:r>
            <a:r>
              <a:rPr lang="en-US" sz="3600" dirty="0">
                <a:solidFill>
                  <a:srgbClr val="FFFFFF"/>
                </a:solidFill>
                <a:latin typeface="Ramabhadra" panose="020B0604020202020204" charset="0"/>
                <a:ea typeface="Inter" panose="020B0604020202020204" charset="0"/>
                <a:cs typeface="Ramabhadra" panose="020B0604020202020204" charset="0"/>
              </a:rPr>
              <a:t> </a:t>
            </a:r>
            <a:r>
              <a:rPr lang="en-US" sz="3600" dirty="0" err="1">
                <a:solidFill>
                  <a:srgbClr val="FFFFFF"/>
                </a:solidFill>
                <a:latin typeface="Ramabhadra" panose="020B0604020202020204" charset="0"/>
                <a:ea typeface="Inter" panose="020B0604020202020204" charset="0"/>
                <a:cs typeface="Ramabhadra" panose="020B0604020202020204" charset="0"/>
              </a:rPr>
              <a:t>Alnfaie</a:t>
            </a:r>
            <a:endParaRPr lang="en-US" sz="3600" dirty="0">
              <a:solidFill>
                <a:srgbClr val="FFFFFF"/>
              </a:solidFill>
              <a:latin typeface="Ramabhadra" panose="020B0604020202020204" charset="0"/>
              <a:ea typeface="Inter" panose="020B0604020202020204" charset="0"/>
              <a:cs typeface="Ramabhadra" panose="020B0604020202020204" charset="0"/>
            </a:endParaRPr>
          </a:p>
          <a:p>
            <a:pPr>
              <a:lnSpc>
                <a:spcPct val="150000"/>
              </a:lnSpc>
            </a:pPr>
            <a:r>
              <a:rPr lang="en-US" sz="3600" dirty="0" err="1">
                <a:solidFill>
                  <a:srgbClr val="FFFFFF"/>
                </a:solidFill>
                <a:latin typeface="Ramabhadra" panose="020B0604020202020204" charset="0"/>
                <a:ea typeface="Inter" panose="020B0604020202020204" charset="0"/>
                <a:cs typeface="Ramabhadra" panose="020B0604020202020204" charset="0"/>
              </a:rPr>
              <a:t>Ahmabd</a:t>
            </a:r>
            <a:r>
              <a:rPr lang="en-US" sz="3600" dirty="0">
                <a:solidFill>
                  <a:srgbClr val="FFFFFF"/>
                </a:solidFill>
                <a:latin typeface="Ramabhadra" panose="020B0604020202020204" charset="0"/>
                <a:ea typeface="Inter" panose="020B0604020202020204" charset="0"/>
                <a:cs typeface="Ramabhadra" panose="020B0604020202020204" charset="0"/>
              </a:rPr>
              <a:t> Hakami</a:t>
            </a:r>
          </a:p>
          <a:p>
            <a:pPr>
              <a:lnSpc>
                <a:spcPct val="150000"/>
              </a:lnSpc>
            </a:pPr>
            <a:r>
              <a:rPr lang="en-US" sz="3600" dirty="0">
                <a:solidFill>
                  <a:srgbClr val="FFFFFF"/>
                </a:solidFill>
                <a:latin typeface="Ramabhadra" panose="020B0604020202020204" charset="0"/>
                <a:ea typeface="Inter" panose="020B0604020202020204" charset="0"/>
                <a:cs typeface="Ramabhadra" panose="020B0604020202020204" charset="0"/>
              </a:rPr>
              <a:t>Nouf </a:t>
            </a:r>
            <a:r>
              <a:rPr lang="en-US" sz="3600" dirty="0" err="1">
                <a:solidFill>
                  <a:srgbClr val="FFFFFF"/>
                </a:solidFill>
                <a:latin typeface="Ramabhadra" panose="020B0604020202020204" charset="0"/>
                <a:ea typeface="Inter" panose="020B0604020202020204" charset="0"/>
                <a:cs typeface="Ramabhadra" panose="020B0604020202020204" charset="0"/>
              </a:rPr>
              <a:t>Alshabani</a:t>
            </a:r>
            <a:endParaRPr lang="en-US" sz="3600" dirty="0">
              <a:solidFill>
                <a:srgbClr val="FFFFFF"/>
              </a:solidFill>
              <a:latin typeface="Ramabhadra" panose="020B0604020202020204" charset="0"/>
              <a:ea typeface="Inter" panose="020B0604020202020204" charset="0"/>
              <a:cs typeface="Ramabhadra"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pic>
        <p:nvPicPr>
          <p:cNvPr id="6" name="Picture 2" descr="Configuration Options">
            <a:extLst>
              <a:ext uri="{FF2B5EF4-FFF2-40B4-BE49-F238E27FC236}">
                <a16:creationId xmlns:a16="http://schemas.microsoft.com/office/drawing/2014/main" id="{5A3BA073-562F-4456-A8C8-B5786DE830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5320" y="5716775"/>
            <a:ext cx="1081998" cy="1081998"/>
          </a:xfrm>
          <a:prstGeom prst="rect">
            <a:avLst/>
          </a:prstGeom>
          <a:solidFill>
            <a:schemeClr val="bg1">
              <a:lumMod val="95000"/>
            </a:schemeClr>
          </a:solidFill>
        </p:spPr>
      </p:pic>
      <p:sp>
        <p:nvSpPr>
          <p:cNvPr id="7" name="شكل بيضاوي 6">
            <a:extLst>
              <a:ext uri="{FF2B5EF4-FFF2-40B4-BE49-F238E27FC236}">
                <a16:creationId xmlns:a16="http://schemas.microsoft.com/office/drawing/2014/main" id="{DC72C6EB-7631-40A0-A07F-7701BF3A9ADE}"/>
              </a:ext>
            </a:extLst>
          </p:cNvPr>
          <p:cNvSpPr/>
          <p:nvPr/>
        </p:nvSpPr>
        <p:spPr>
          <a:xfrm>
            <a:off x="6308008" y="2476500"/>
            <a:ext cx="1350000" cy="1350000"/>
          </a:xfrm>
          <a:prstGeom prst="ellipse">
            <a:avLst/>
          </a:prstGeom>
          <a:solidFill>
            <a:srgbClr val="4F3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2700">
              <a:latin typeface="Ramabhadra" panose="020B0604020202020204" charset="0"/>
              <a:cs typeface="+mj-cs"/>
            </a:endParaRPr>
          </a:p>
        </p:txBody>
      </p:sp>
      <p:sp>
        <p:nvSpPr>
          <p:cNvPr id="11" name="شكل بيضاوي 10">
            <a:extLst>
              <a:ext uri="{FF2B5EF4-FFF2-40B4-BE49-F238E27FC236}">
                <a16:creationId xmlns:a16="http://schemas.microsoft.com/office/drawing/2014/main" id="{0C2FCCE4-A97B-47D5-A1BF-9EC3ABE56747}"/>
              </a:ext>
            </a:extLst>
          </p:cNvPr>
          <p:cNvSpPr/>
          <p:nvPr/>
        </p:nvSpPr>
        <p:spPr>
          <a:xfrm>
            <a:off x="14015448" y="2470326"/>
            <a:ext cx="1350000" cy="1350000"/>
          </a:xfrm>
          <a:prstGeom prst="ellipse">
            <a:avLst/>
          </a:prstGeom>
          <a:solidFill>
            <a:srgbClr val="4F3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2700">
              <a:latin typeface="Ramabhadra" panose="020B0604020202020204" charset="0"/>
              <a:cs typeface="+mj-cs"/>
            </a:endParaRPr>
          </a:p>
        </p:txBody>
      </p:sp>
      <p:sp>
        <p:nvSpPr>
          <p:cNvPr id="12" name="شكل بيضاوي 11">
            <a:extLst>
              <a:ext uri="{FF2B5EF4-FFF2-40B4-BE49-F238E27FC236}">
                <a16:creationId xmlns:a16="http://schemas.microsoft.com/office/drawing/2014/main" id="{9231D069-E620-4C37-A4A5-03E43AE1EED1}"/>
              </a:ext>
            </a:extLst>
          </p:cNvPr>
          <p:cNvSpPr/>
          <p:nvPr/>
        </p:nvSpPr>
        <p:spPr>
          <a:xfrm>
            <a:off x="12148094" y="6356754"/>
            <a:ext cx="1350000" cy="1350000"/>
          </a:xfrm>
          <a:prstGeom prst="ellipse">
            <a:avLst/>
          </a:prstGeom>
          <a:solidFill>
            <a:srgbClr val="4F3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2700">
              <a:latin typeface="Ramabhadra" panose="020B0604020202020204" charset="0"/>
              <a:cs typeface="+mj-cs"/>
            </a:endParaRPr>
          </a:p>
        </p:txBody>
      </p:sp>
      <p:sp>
        <p:nvSpPr>
          <p:cNvPr id="13" name="شكل بيضاوي 12">
            <a:extLst>
              <a:ext uri="{FF2B5EF4-FFF2-40B4-BE49-F238E27FC236}">
                <a16:creationId xmlns:a16="http://schemas.microsoft.com/office/drawing/2014/main" id="{12A6BC93-2D79-4C67-9005-7C1A7CC1D55F}"/>
              </a:ext>
            </a:extLst>
          </p:cNvPr>
          <p:cNvSpPr/>
          <p:nvPr/>
        </p:nvSpPr>
        <p:spPr>
          <a:xfrm>
            <a:off x="6660347" y="6356754"/>
            <a:ext cx="1350000" cy="1350000"/>
          </a:xfrm>
          <a:prstGeom prst="ellipse">
            <a:avLst/>
          </a:prstGeom>
          <a:solidFill>
            <a:srgbClr val="4F3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2700">
              <a:latin typeface="Ramabhadra" panose="020B0604020202020204" charset="0"/>
              <a:cs typeface="+mj-cs"/>
            </a:endParaRPr>
          </a:p>
        </p:txBody>
      </p:sp>
      <p:sp>
        <p:nvSpPr>
          <p:cNvPr id="14" name="شكل بيضاوي 13">
            <a:extLst>
              <a:ext uri="{FF2B5EF4-FFF2-40B4-BE49-F238E27FC236}">
                <a16:creationId xmlns:a16="http://schemas.microsoft.com/office/drawing/2014/main" id="{F8AF37BC-C931-4D5D-A8A1-F7D0ED447CB6}"/>
              </a:ext>
            </a:extLst>
          </p:cNvPr>
          <p:cNvSpPr/>
          <p:nvPr/>
        </p:nvSpPr>
        <p:spPr>
          <a:xfrm>
            <a:off x="1046496" y="6431594"/>
            <a:ext cx="1350000" cy="1350000"/>
          </a:xfrm>
          <a:prstGeom prst="ellipse">
            <a:avLst/>
          </a:prstGeom>
          <a:solidFill>
            <a:srgbClr val="4F3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2700">
              <a:latin typeface="Ramabhadra" panose="020B0604020202020204" charset="0"/>
              <a:cs typeface="+mj-cs"/>
            </a:endParaRPr>
          </a:p>
        </p:txBody>
      </p:sp>
      <p:sp>
        <p:nvSpPr>
          <p:cNvPr id="8" name="مستطيل 7">
            <a:extLst>
              <a:ext uri="{FF2B5EF4-FFF2-40B4-BE49-F238E27FC236}">
                <a16:creationId xmlns:a16="http://schemas.microsoft.com/office/drawing/2014/main" id="{B2528453-D051-49C4-8F79-A0BD9624020B}"/>
              </a:ext>
            </a:extLst>
          </p:cNvPr>
          <p:cNvSpPr/>
          <p:nvPr/>
        </p:nvSpPr>
        <p:spPr>
          <a:xfrm>
            <a:off x="-457200" y="-266700"/>
            <a:ext cx="18745200" cy="105537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2700">
              <a:latin typeface="Ramabhadra" panose="020B0604020202020204" charset="0"/>
              <a:cs typeface="+mj-cs"/>
            </a:endParaRPr>
          </a:p>
        </p:txBody>
      </p:sp>
      <p:sp>
        <p:nvSpPr>
          <p:cNvPr id="3" name="مستطيل: زوايا مستديرة 2">
            <a:extLst>
              <a:ext uri="{FF2B5EF4-FFF2-40B4-BE49-F238E27FC236}">
                <a16:creationId xmlns:a16="http://schemas.microsoft.com/office/drawing/2014/main" id="{32A501C3-27B3-4069-9DB6-D3489F926C53}"/>
              </a:ext>
            </a:extLst>
          </p:cNvPr>
          <p:cNvSpPr/>
          <p:nvPr/>
        </p:nvSpPr>
        <p:spPr>
          <a:xfrm>
            <a:off x="381000" y="4305300"/>
            <a:ext cx="17602200" cy="3487761"/>
          </a:xfrm>
          <a:prstGeom prst="roundRect">
            <a:avLst/>
          </a:prstGeom>
          <a:noFill/>
          <a:ln>
            <a:solidFill>
              <a:srgbClr val="004A98"/>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5" name="شكل بيضاوي 14">
            <a:extLst>
              <a:ext uri="{FF2B5EF4-FFF2-40B4-BE49-F238E27FC236}">
                <a16:creationId xmlns:a16="http://schemas.microsoft.com/office/drawing/2014/main" id="{A5DF6E0F-12D8-428A-BFFB-D85EA76B67F3}"/>
              </a:ext>
            </a:extLst>
          </p:cNvPr>
          <p:cNvSpPr/>
          <p:nvPr/>
        </p:nvSpPr>
        <p:spPr>
          <a:xfrm>
            <a:off x="1352130" y="3295539"/>
            <a:ext cx="1890000" cy="1890000"/>
          </a:xfrm>
          <a:prstGeom prst="ellipse">
            <a:avLst/>
          </a:prstGeom>
          <a:solidFill>
            <a:srgbClr val="004A98"/>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2700">
              <a:latin typeface="Ramabhadra" panose="020B0604020202020204" charset="0"/>
              <a:cs typeface="+mj-cs"/>
            </a:endParaRPr>
          </a:p>
        </p:txBody>
      </p:sp>
      <p:sp>
        <p:nvSpPr>
          <p:cNvPr id="17" name="شكل بيضاوي 16">
            <a:extLst>
              <a:ext uri="{FF2B5EF4-FFF2-40B4-BE49-F238E27FC236}">
                <a16:creationId xmlns:a16="http://schemas.microsoft.com/office/drawing/2014/main" id="{05B0A7C1-448D-4F1F-B337-D6C33294724A}"/>
              </a:ext>
            </a:extLst>
          </p:cNvPr>
          <p:cNvSpPr/>
          <p:nvPr/>
        </p:nvSpPr>
        <p:spPr>
          <a:xfrm>
            <a:off x="1487130" y="3444861"/>
            <a:ext cx="1620000" cy="1620000"/>
          </a:xfrm>
          <a:prstGeom prst="ellipse">
            <a:avLst/>
          </a:prstGeom>
          <a:solidFill>
            <a:srgbClr val="FAF8D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2400">
              <a:latin typeface="Ramabhadra" panose="020B0604020202020204" charset="0"/>
              <a:cs typeface="+mj-cs"/>
            </a:endParaRPr>
          </a:p>
        </p:txBody>
      </p:sp>
      <p:sp>
        <p:nvSpPr>
          <p:cNvPr id="19" name="شكل بيضاوي 18">
            <a:extLst>
              <a:ext uri="{FF2B5EF4-FFF2-40B4-BE49-F238E27FC236}">
                <a16:creationId xmlns:a16="http://schemas.microsoft.com/office/drawing/2014/main" id="{6BA1B9A0-7333-4599-9340-D34486649E8D}"/>
              </a:ext>
            </a:extLst>
          </p:cNvPr>
          <p:cNvSpPr/>
          <p:nvPr/>
        </p:nvSpPr>
        <p:spPr>
          <a:xfrm>
            <a:off x="6111000" y="3252702"/>
            <a:ext cx="1890000" cy="1890000"/>
          </a:xfrm>
          <a:prstGeom prst="ellipse">
            <a:avLst/>
          </a:prstGeom>
          <a:solidFill>
            <a:srgbClr val="004A98"/>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2700">
              <a:latin typeface="Ramabhadra" panose="020B0604020202020204" charset="0"/>
              <a:cs typeface="+mj-cs"/>
            </a:endParaRPr>
          </a:p>
        </p:txBody>
      </p:sp>
      <p:sp>
        <p:nvSpPr>
          <p:cNvPr id="20" name="شكل بيضاوي 19">
            <a:extLst>
              <a:ext uri="{FF2B5EF4-FFF2-40B4-BE49-F238E27FC236}">
                <a16:creationId xmlns:a16="http://schemas.microsoft.com/office/drawing/2014/main" id="{8BAA857E-8942-4B6D-A634-AE3E21EE91A5}"/>
              </a:ext>
            </a:extLst>
          </p:cNvPr>
          <p:cNvSpPr/>
          <p:nvPr/>
        </p:nvSpPr>
        <p:spPr>
          <a:xfrm>
            <a:off x="6247801" y="3385956"/>
            <a:ext cx="1620000" cy="1620000"/>
          </a:xfrm>
          <a:prstGeom prst="ellipse">
            <a:avLst/>
          </a:prstGeom>
          <a:solidFill>
            <a:srgbClr val="FAF8D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2400">
              <a:latin typeface="Ramabhadra" panose="020B0604020202020204" charset="0"/>
              <a:cs typeface="+mj-cs"/>
            </a:endParaRPr>
          </a:p>
        </p:txBody>
      </p:sp>
      <p:sp>
        <p:nvSpPr>
          <p:cNvPr id="22" name="شكل بيضاوي 21">
            <a:extLst>
              <a:ext uri="{FF2B5EF4-FFF2-40B4-BE49-F238E27FC236}">
                <a16:creationId xmlns:a16="http://schemas.microsoft.com/office/drawing/2014/main" id="{3A425345-8A98-46F3-8804-1C3BBEC41EB2}"/>
              </a:ext>
            </a:extLst>
          </p:cNvPr>
          <p:cNvSpPr/>
          <p:nvPr/>
        </p:nvSpPr>
        <p:spPr>
          <a:xfrm>
            <a:off x="3856071" y="6842316"/>
            <a:ext cx="1890000" cy="1890000"/>
          </a:xfrm>
          <a:prstGeom prst="ellipse">
            <a:avLst/>
          </a:prstGeom>
          <a:solidFill>
            <a:srgbClr val="004A98"/>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2700">
              <a:latin typeface="Ramabhadra" panose="020B0604020202020204" charset="0"/>
              <a:cs typeface="+mj-cs"/>
            </a:endParaRPr>
          </a:p>
        </p:txBody>
      </p:sp>
      <p:sp>
        <p:nvSpPr>
          <p:cNvPr id="23" name="شكل بيضاوي 22">
            <a:extLst>
              <a:ext uri="{FF2B5EF4-FFF2-40B4-BE49-F238E27FC236}">
                <a16:creationId xmlns:a16="http://schemas.microsoft.com/office/drawing/2014/main" id="{8FE44EE9-718D-41DE-86C8-5B8B78DDD73E}"/>
              </a:ext>
            </a:extLst>
          </p:cNvPr>
          <p:cNvSpPr/>
          <p:nvPr/>
        </p:nvSpPr>
        <p:spPr>
          <a:xfrm>
            <a:off x="3988449" y="6973135"/>
            <a:ext cx="1620000" cy="1620000"/>
          </a:xfrm>
          <a:prstGeom prst="ellipse">
            <a:avLst/>
          </a:prstGeom>
          <a:solidFill>
            <a:srgbClr val="FAF8D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2400">
              <a:latin typeface="Ramabhadra" panose="020B0604020202020204" charset="0"/>
              <a:cs typeface="+mj-cs"/>
            </a:endParaRPr>
          </a:p>
        </p:txBody>
      </p:sp>
      <p:sp>
        <p:nvSpPr>
          <p:cNvPr id="25" name="شكل بيضاوي 24">
            <a:extLst>
              <a:ext uri="{FF2B5EF4-FFF2-40B4-BE49-F238E27FC236}">
                <a16:creationId xmlns:a16="http://schemas.microsoft.com/office/drawing/2014/main" id="{B13CE1CF-FFE7-4B02-94E8-07535DBFEB7A}"/>
              </a:ext>
            </a:extLst>
          </p:cNvPr>
          <p:cNvSpPr/>
          <p:nvPr/>
        </p:nvSpPr>
        <p:spPr>
          <a:xfrm>
            <a:off x="8569176" y="6820889"/>
            <a:ext cx="1890000" cy="1890000"/>
          </a:xfrm>
          <a:prstGeom prst="ellipse">
            <a:avLst/>
          </a:prstGeom>
          <a:solidFill>
            <a:srgbClr val="004A98"/>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2700">
              <a:latin typeface="Ramabhadra" panose="020B0604020202020204" charset="0"/>
              <a:cs typeface="+mj-cs"/>
            </a:endParaRPr>
          </a:p>
        </p:txBody>
      </p:sp>
      <p:sp>
        <p:nvSpPr>
          <p:cNvPr id="26" name="شكل بيضاوي 25">
            <a:extLst>
              <a:ext uri="{FF2B5EF4-FFF2-40B4-BE49-F238E27FC236}">
                <a16:creationId xmlns:a16="http://schemas.microsoft.com/office/drawing/2014/main" id="{6BF8D7AD-95DE-45C8-B62A-715D85AB7354}"/>
              </a:ext>
            </a:extLst>
          </p:cNvPr>
          <p:cNvSpPr/>
          <p:nvPr/>
        </p:nvSpPr>
        <p:spPr>
          <a:xfrm>
            <a:off x="8686800" y="6956901"/>
            <a:ext cx="1620000" cy="1620000"/>
          </a:xfrm>
          <a:prstGeom prst="ellipse">
            <a:avLst/>
          </a:prstGeom>
          <a:solidFill>
            <a:srgbClr val="FAF8D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2400">
              <a:latin typeface="Ramabhadra" panose="020B0604020202020204" charset="0"/>
              <a:cs typeface="+mj-cs"/>
            </a:endParaRPr>
          </a:p>
        </p:txBody>
      </p:sp>
      <p:sp>
        <p:nvSpPr>
          <p:cNvPr id="28" name="شكل بيضاوي 27">
            <a:extLst>
              <a:ext uri="{FF2B5EF4-FFF2-40B4-BE49-F238E27FC236}">
                <a16:creationId xmlns:a16="http://schemas.microsoft.com/office/drawing/2014/main" id="{52103E58-8659-4AA5-8D15-5B56B4AA6E77}"/>
              </a:ext>
            </a:extLst>
          </p:cNvPr>
          <p:cNvSpPr/>
          <p:nvPr/>
        </p:nvSpPr>
        <p:spPr>
          <a:xfrm>
            <a:off x="12960734" y="6803984"/>
            <a:ext cx="1890000" cy="1890000"/>
          </a:xfrm>
          <a:prstGeom prst="ellipse">
            <a:avLst/>
          </a:prstGeom>
          <a:solidFill>
            <a:srgbClr val="004A98"/>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2700">
              <a:latin typeface="Ramabhadra" panose="020B0604020202020204" charset="0"/>
              <a:cs typeface="+mj-cs"/>
            </a:endParaRPr>
          </a:p>
        </p:txBody>
      </p:sp>
      <p:sp>
        <p:nvSpPr>
          <p:cNvPr id="29" name="شكل بيضاوي 28">
            <a:extLst>
              <a:ext uri="{FF2B5EF4-FFF2-40B4-BE49-F238E27FC236}">
                <a16:creationId xmlns:a16="http://schemas.microsoft.com/office/drawing/2014/main" id="{1CF4B934-C943-4B37-ACCB-F23610FC3DF9}"/>
              </a:ext>
            </a:extLst>
          </p:cNvPr>
          <p:cNvSpPr/>
          <p:nvPr/>
        </p:nvSpPr>
        <p:spPr>
          <a:xfrm>
            <a:off x="13095734" y="6952500"/>
            <a:ext cx="1620000" cy="1620000"/>
          </a:xfrm>
          <a:prstGeom prst="ellipse">
            <a:avLst/>
          </a:prstGeom>
          <a:solidFill>
            <a:srgbClr val="FAF8D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2400">
              <a:latin typeface="Ramabhadra" panose="020B0604020202020204" charset="0"/>
              <a:cs typeface="+mj-cs"/>
            </a:endParaRPr>
          </a:p>
        </p:txBody>
      </p:sp>
      <p:pic>
        <p:nvPicPr>
          <p:cNvPr id="1026" name="Picture 2">
            <a:extLst>
              <a:ext uri="{FF2B5EF4-FFF2-40B4-BE49-F238E27FC236}">
                <a16:creationId xmlns:a16="http://schemas.microsoft.com/office/drawing/2014/main" id="{B9C2877B-9B31-4A9B-96F4-93782B8BAE5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11882" y="7163594"/>
            <a:ext cx="1204589" cy="1204589"/>
          </a:xfrm>
          <a:prstGeom prst="rect">
            <a:avLst/>
          </a:prstGeom>
          <a:noFill/>
          <a:extLst>
            <a:ext uri="{909E8E84-426E-40DD-AFC4-6F175D3DCCD1}">
              <a14:hiddenFill xmlns:a14="http://schemas.microsoft.com/office/drawing/2010/main">
                <a:solidFill>
                  <a:srgbClr val="FFFFFF"/>
                </a:solidFill>
              </a14:hiddenFill>
            </a:ext>
          </a:extLst>
        </p:spPr>
      </p:pic>
      <p:sp>
        <p:nvSpPr>
          <p:cNvPr id="31" name="شكل بيضاوي 30">
            <a:extLst>
              <a:ext uri="{FF2B5EF4-FFF2-40B4-BE49-F238E27FC236}">
                <a16:creationId xmlns:a16="http://schemas.microsoft.com/office/drawing/2014/main" id="{7A510F7D-9BF1-4F68-8F5D-88CE2E0CF8FC}"/>
              </a:ext>
            </a:extLst>
          </p:cNvPr>
          <p:cNvSpPr/>
          <p:nvPr/>
        </p:nvSpPr>
        <p:spPr>
          <a:xfrm>
            <a:off x="15516008" y="3326177"/>
            <a:ext cx="1890000" cy="1890000"/>
          </a:xfrm>
          <a:prstGeom prst="ellipse">
            <a:avLst/>
          </a:prstGeom>
          <a:solidFill>
            <a:srgbClr val="004A98"/>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2700">
              <a:latin typeface="Ramabhadra" panose="020B0604020202020204" charset="0"/>
              <a:cs typeface="+mj-cs"/>
            </a:endParaRPr>
          </a:p>
        </p:txBody>
      </p:sp>
      <p:sp>
        <p:nvSpPr>
          <p:cNvPr id="32" name="شكل بيضاوي 31">
            <a:extLst>
              <a:ext uri="{FF2B5EF4-FFF2-40B4-BE49-F238E27FC236}">
                <a16:creationId xmlns:a16="http://schemas.microsoft.com/office/drawing/2014/main" id="{03848BAB-6167-4BD1-96BF-39E0138E103C}"/>
              </a:ext>
            </a:extLst>
          </p:cNvPr>
          <p:cNvSpPr/>
          <p:nvPr/>
        </p:nvSpPr>
        <p:spPr>
          <a:xfrm>
            <a:off x="15651008" y="3463590"/>
            <a:ext cx="1620000" cy="1620000"/>
          </a:xfrm>
          <a:prstGeom prst="ellipse">
            <a:avLst/>
          </a:prstGeom>
          <a:solidFill>
            <a:srgbClr val="FAF8D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2400">
              <a:latin typeface="Ramabhadra" panose="020B0604020202020204" charset="0"/>
              <a:cs typeface="+mj-cs"/>
            </a:endParaRPr>
          </a:p>
        </p:txBody>
      </p:sp>
      <p:pic>
        <p:nvPicPr>
          <p:cNvPr id="9" name="Picture 69" descr="Logo, icon&#10;&#10;Description automatically generated">
            <a:extLst>
              <a:ext uri="{FF2B5EF4-FFF2-40B4-BE49-F238E27FC236}">
                <a16:creationId xmlns:a16="http://schemas.microsoft.com/office/drawing/2014/main" id="{B2BA6C09-2F6C-42AB-AC89-3AE0D9FD6DF8}"/>
              </a:ext>
            </a:extLst>
          </p:cNvPr>
          <p:cNvPicPr>
            <a:picLocks noChangeAspect="1"/>
          </p:cNvPicPr>
          <p:nvPr/>
        </p:nvPicPr>
        <p:blipFill rotWithShape="1">
          <a:blip r:embed="rId4"/>
          <a:srcRect l="5000" t="5131" r="6363" b="12664"/>
          <a:stretch/>
        </p:blipFill>
        <p:spPr>
          <a:xfrm>
            <a:off x="15803811" y="3628367"/>
            <a:ext cx="1326063" cy="1280162"/>
          </a:xfrm>
          <a:prstGeom prst="ellipse">
            <a:avLst/>
          </a:prstGeom>
          <a:solidFill>
            <a:schemeClr val="bg1">
              <a:lumMod val="95000"/>
            </a:schemeClr>
          </a:solidFill>
        </p:spPr>
      </p:pic>
      <p:sp>
        <p:nvSpPr>
          <p:cNvPr id="16" name="مربع نص 15">
            <a:extLst>
              <a:ext uri="{FF2B5EF4-FFF2-40B4-BE49-F238E27FC236}">
                <a16:creationId xmlns:a16="http://schemas.microsoft.com/office/drawing/2014/main" id="{9CB95796-1890-4FA8-A27E-C3D3806DF6EA}"/>
              </a:ext>
            </a:extLst>
          </p:cNvPr>
          <p:cNvSpPr txBox="1"/>
          <p:nvPr/>
        </p:nvSpPr>
        <p:spPr>
          <a:xfrm>
            <a:off x="1167849" y="5257699"/>
            <a:ext cx="3371162" cy="646331"/>
          </a:xfrm>
          <a:prstGeom prst="rect">
            <a:avLst/>
          </a:prstGeom>
          <a:noFill/>
        </p:spPr>
        <p:txBody>
          <a:bodyPr wrap="square" rtlCol="1">
            <a:spAutoFit/>
          </a:bodyPr>
          <a:lstStyle/>
          <a:p>
            <a:r>
              <a:rPr lang="en-US" sz="3600" dirty="0" err="1">
                <a:solidFill>
                  <a:srgbClr val="004A98"/>
                </a:solidFill>
                <a:latin typeface="Ramabhadra" panose="020B0604020202020204" charset="0"/>
                <a:cs typeface="Ramabhadra" panose="020B0604020202020204" charset="0"/>
              </a:rPr>
              <a:t>Tensorflow</a:t>
            </a:r>
            <a:endParaRPr lang="ar-SA" sz="3600" dirty="0">
              <a:solidFill>
                <a:srgbClr val="004A98"/>
              </a:solidFill>
              <a:latin typeface="Ramabhadra" panose="020B0604020202020204" charset="0"/>
              <a:cs typeface="+mj-cs"/>
            </a:endParaRPr>
          </a:p>
        </p:txBody>
      </p:sp>
      <p:sp>
        <p:nvSpPr>
          <p:cNvPr id="40" name="مربع نص 39">
            <a:extLst>
              <a:ext uri="{FF2B5EF4-FFF2-40B4-BE49-F238E27FC236}">
                <a16:creationId xmlns:a16="http://schemas.microsoft.com/office/drawing/2014/main" id="{0F442BA6-21AB-4C0B-B97D-11F5DEEB0D69}"/>
              </a:ext>
            </a:extLst>
          </p:cNvPr>
          <p:cNvSpPr txBox="1"/>
          <p:nvPr/>
        </p:nvSpPr>
        <p:spPr>
          <a:xfrm>
            <a:off x="4981517" y="5281848"/>
            <a:ext cx="4148966" cy="646331"/>
          </a:xfrm>
          <a:prstGeom prst="rect">
            <a:avLst/>
          </a:prstGeom>
          <a:noFill/>
        </p:spPr>
        <p:txBody>
          <a:bodyPr wrap="square" rtlCol="1">
            <a:spAutoFit/>
          </a:bodyPr>
          <a:lstStyle/>
          <a:p>
            <a:pPr algn="ctr"/>
            <a:r>
              <a:rPr lang="en-US" sz="3600" dirty="0">
                <a:solidFill>
                  <a:srgbClr val="004A98"/>
                </a:solidFill>
                <a:latin typeface="Ramabhadra" panose="020B0604020202020204" charset="0"/>
                <a:cs typeface="Ramabhadra" panose="020B0604020202020204" charset="0"/>
              </a:rPr>
              <a:t>Google </a:t>
            </a:r>
            <a:r>
              <a:rPr lang="en-US" sz="3600" dirty="0" err="1">
                <a:solidFill>
                  <a:srgbClr val="004A98"/>
                </a:solidFill>
                <a:latin typeface="Ramabhadra" panose="020B0604020202020204" charset="0"/>
                <a:cs typeface="Ramabhadra" panose="020B0604020202020204" charset="0"/>
              </a:rPr>
              <a:t>Colab</a:t>
            </a:r>
            <a:endParaRPr lang="ar-SA" sz="3600" dirty="0">
              <a:solidFill>
                <a:srgbClr val="004A98"/>
              </a:solidFill>
              <a:latin typeface="Ramabhadra" panose="020B0604020202020204" charset="0"/>
              <a:cs typeface="+mj-cs"/>
            </a:endParaRPr>
          </a:p>
        </p:txBody>
      </p:sp>
      <p:sp>
        <p:nvSpPr>
          <p:cNvPr id="41" name="مربع نص 40">
            <a:extLst>
              <a:ext uri="{FF2B5EF4-FFF2-40B4-BE49-F238E27FC236}">
                <a16:creationId xmlns:a16="http://schemas.microsoft.com/office/drawing/2014/main" id="{1DF54B62-8BAF-454E-8A2E-9D0FB0B97BE2}"/>
              </a:ext>
            </a:extLst>
          </p:cNvPr>
          <p:cNvSpPr txBox="1"/>
          <p:nvPr/>
        </p:nvSpPr>
        <p:spPr>
          <a:xfrm>
            <a:off x="3797396" y="8775859"/>
            <a:ext cx="3371162" cy="646331"/>
          </a:xfrm>
          <a:prstGeom prst="rect">
            <a:avLst/>
          </a:prstGeom>
          <a:noFill/>
        </p:spPr>
        <p:txBody>
          <a:bodyPr wrap="square" rtlCol="1">
            <a:spAutoFit/>
          </a:bodyPr>
          <a:lstStyle/>
          <a:p>
            <a:r>
              <a:rPr lang="en-US" sz="3600" dirty="0">
                <a:solidFill>
                  <a:srgbClr val="004A98"/>
                </a:solidFill>
                <a:latin typeface="Ramabhadra" panose="020B0604020202020204" charset="0"/>
                <a:cs typeface="Ramabhadra" panose="020B0604020202020204" charset="0"/>
              </a:rPr>
              <a:t>Matplotlib</a:t>
            </a:r>
            <a:endParaRPr lang="ar-SA" sz="3600" dirty="0">
              <a:solidFill>
                <a:srgbClr val="004A98"/>
              </a:solidFill>
              <a:latin typeface="Ramabhadra" panose="020B0604020202020204" charset="0"/>
              <a:cs typeface="+mj-cs"/>
            </a:endParaRPr>
          </a:p>
        </p:txBody>
      </p:sp>
      <p:sp>
        <p:nvSpPr>
          <p:cNvPr id="42" name="مربع نص 41">
            <a:extLst>
              <a:ext uri="{FF2B5EF4-FFF2-40B4-BE49-F238E27FC236}">
                <a16:creationId xmlns:a16="http://schemas.microsoft.com/office/drawing/2014/main" id="{68A3DC13-713A-4CEA-AF38-9969A607CA14}"/>
              </a:ext>
            </a:extLst>
          </p:cNvPr>
          <p:cNvSpPr txBox="1"/>
          <p:nvPr/>
        </p:nvSpPr>
        <p:spPr>
          <a:xfrm>
            <a:off x="8493719" y="8724900"/>
            <a:ext cx="2252359" cy="646331"/>
          </a:xfrm>
          <a:prstGeom prst="rect">
            <a:avLst/>
          </a:prstGeom>
          <a:noFill/>
        </p:spPr>
        <p:txBody>
          <a:bodyPr wrap="square" rtlCol="1">
            <a:spAutoFit/>
          </a:bodyPr>
          <a:lstStyle/>
          <a:p>
            <a:r>
              <a:rPr lang="en-US" sz="3600" dirty="0">
                <a:solidFill>
                  <a:srgbClr val="004A98"/>
                </a:solidFill>
                <a:latin typeface="Ramabhadra" panose="020B0604020202020204" charset="0"/>
                <a:cs typeface="Ramabhadra" panose="020B0604020202020204" charset="0"/>
              </a:rPr>
              <a:t>PyCharm</a:t>
            </a:r>
            <a:endParaRPr lang="ar-SA" sz="3600" dirty="0">
              <a:solidFill>
                <a:srgbClr val="004A98"/>
              </a:solidFill>
              <a:latin typeface="Ramabhadra" panose="020B0604020202020204" charset="0"/>
              <a:cs typeface="+mj-cs"/>
            </a:endParaRPr>
          </a:p>
        </p:txBody>
      </p:sp>
      <p:sp>
        <p:nvSpPr>
          <p:cNvPr id="43" name="مربع نص 42">
            <a:extLst>
              <a:ext uri="{FF2B5EF4-FFF2-40B4-BE49-F238E27FC236}">
                <a16:creationId xmlns:a16="http://schemas.microsoft.com/office/drawing/2014/main" id="{7043B07F-C22F-46FB-8A87-1CADCDAFED10}"/>
              </a:ext>
            </a:extLst>
          </p:cNvPr>
          <p:cNvSpPr txBox="1"/>
          <p:nvPr/>
        </p:nvSpPr>
        <p:spPr>
          <a:xfrm>
            <a:off x="11375474" y="5277693"/>
            <a:ext cx="3371162" cy="646331"/>
          </a:xfrm>
          <a:prstGeom prst="rect">
            <a:avLst/>
          </a:prstGeom>
          <a:noFill/>
        </p:spPr>
        <p:txBody>
          <a:bodyPr wrap="square" rtlCol="1">
            <a:spAutoFit/>
          </a:bodyPr>
          <a:lstStyle/>
          <a:p>
            <a:r>
              <a:rPr lang="en-US" sz="3600" dirty="0" err="1">
                <a:solidFill>
                  <a:srgbClr val="004A98"/>
                </a:solidFill>
                <a:latin typeface="Ramabhadra" panose="020B0604020202020204" charset="0"/>
                <a:cs typeface="Ramabhadra" panose="020B0604020202020204" charset="0"/>
              </a:rPr>
              <a:t>Keras</a:t>
            </a:r>
            <a:endParaRPr lang="ar-SA" sz="3600" dirty="0">
              <a:solidFill>
                <a:srgbClr val="004A98"/>
              </a:solidFill>
              <a:latin typeface="Ramabhadra" panose="020B0604020202020204" charset="0"/>
              <a:cs typeface="+mj-cs"/>
            </a:endParaRPr>
          </a:p>
        </p:txBody>
      </p:sp>
      <p:sp>
        <p:nvSpPr>
          <p:cNvPr id="44" name="مربع نص 43">
            <a:extLst>
              <a:ext uri="{FF2B5EF4-FFF2-40B4-BE49-F238E27FC236}">
                <a16:creationId xmlns:a16="http://schemas.microsoft.com/office/drawing/2014/main" id="{E9707754-902D-452E-8A65-FE8EA416740B}"/>
              </a:ext>
            </a:extLst>
          </p:cNvPr>
          <p:cNvSpPr txBox="1"/>
          <p:nvPr/>
        </p:nvSpPr>
        <p:spPr>
          <a:xfrm>
            <a:off x="15803811" y="5295900"/>
            <a:ext cx="3371162" cy="646331"/>
          </a:xfrm>
          <a:prstGeom prst="rect">
            <a:avLst/>
          </a:prstGeom>
          <a:noFill/>
        </p:spPr>
        <p:txBody>
          <a:bodyPr wrap="square" rtlCol="1">
            <a:spAutoFit/>
          </a:bodyPr>
          <a:lstStyle/>
          <a:p>
            <a:r>
              <a:rPr lang="en-US" sz="3600" dirty="0">
                <a:solidFill>
                  <a:srgbClr val="004A98"/>
                </a:solidFill>
                <a:latin typeface="Ramabhadra" panose="020B0604020202020204" charset="0"/>
                <a:cs typeface="Ramabhadra" panose="020B0604020202020204" charset="0"/>
              </a:rPr>
              <a:t>Python</a:t>
            </a:r>
            <a:endParaRPr lang="ar-SA" sz="3600" dirty="0">
              <a:solidFill>
                <a:srgbClr val="004A98"/>
              </a:solidFill>
              <a:latin typeface="Ramabhadra" panose="020B0604020202020204" charset="0"/>
              <a:cs typeface="+mj-cs"/>
            </a:endParaRPr>
          </a:p>
        </p:txBody>
      </p:sp>
      <p:sp>
        <p:nvSpPr>
          <p:cNvPr id="58" name="شكل بيضاوي 57">
            <a:extLst>
              <a:ext uri="{FF2B5EF4-FFF2-40B4-BE49-F238E27FC236}">
                <a16:creationId xmlns:a16="http://schemas.microsoft.com/office/drawing/2014/main" id="{57A604FE-D2E2-4C9B-9891-3B52C7B6A571}"/>
              </a:ext>
            </a:extLst>
          </p:cNvPr>
          <p:cNvSpPr/>
          <p:nvPr/>
        </p:nvSpPr>
        <p:spPr>
          <a:xfrm>
            <a:off x="11049000" y="3331293"/>
            <a:ext cx="1890000" cy="1890000"/>
          </a:xfrm>
          <a:prstGeom prst="ellipse">
            <a:avLst/>
          </a:prstGeom>
          <a:solidFill>
            <a:srgbClr val="004A98"/>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2700">
              <a:latin typeface="Ramabhadra" panose="020B0604020202020204" charset="0"/>
              <a:cs typeface="+mj-cs"/>
            </a:endParaRPr>
          </a:p>
        </p:txBody>
      </p:sp>
      <p:sp>
        <p:nvSpPr>
          <p:cNvPr id="59" name="شكل بيضاوي 58">
            <a:extLst>
              <a:ext uri="{FF2B5EF4-FFF2-40B4-BE49-F238E27FC236}">
                <a16:creationId xmlns:a16="http://schemas.microsoft.com/office/drawing/2014/main" id="{EEA5F1B7-78E0-446E-B38B-46AE5576E834}"/>
              </a:ext>
            </a:extLst>
          </p:cNvPr>
          <p:cNvSpPr/>
          <p:nvPr/>
        </p:nvSpPr>
        <p:spPr>
          <a:xfrm>
            <a:off x="11184000" y="3480615"/>
            <a:ext cx="1620000" cy="1620000"/>
          </a:xfrm>
          <a:prstGeom prst="ellipse">
            <a:avLst/>
          </a:prstGeom>
          <a:solidFill>
            <a:srgbClr val="FAF8D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2400">
              <a:latin typeface="Ramabhadra" panose="020B0604020202020204" charset="0"/>
              <a:cs typeface="+mj-cs"/>
            </a:endParaRPr>
          </a:p>
        </p:txBody>
      </p:sp>
      <p:pic>
        <p:nvPicPr>
          <p:cNvPr id="2050" name="Picture 2" descr="Brand • Streamlit">
            <a:extLst>
              <a:ext uri="{FF2B5EF4-FFF2-40B4-BE49-F238E27FC236}">
                <a16:creationId xmlns:a16="http://schemas.microsoft.com/office/drawing/2014/main" id="{F95691E9-E071-41E5-AB1E-35875603D47E}"/>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2767" r="32915" b="45608"/>
          <a:stretch/>
        </p:blipFill>
        <p:spPr bwMode="auto">
          <a:xfrm>
            <a:off x="13088573" y="6896100"/>
            <a:ext cx="1627161" cy="1508802"/>
          </a:xfrm>
          <a:prstGeom prst="rect">
            <a:avLst/>
          </a:prstGeom>
          <a:noFill/>
          <a:extLst>
            <a:ext uri="{909E8E84-426E-40DD-AFC4-6F175D3DCCD1}">
              <a14:hiddenFill xmlns:a14="http://schemas.microsoft.com/office/drawing/2010/main">
                <a:solidFill>
                  <a:srgbClr val="FFFFFF"/>
                </a:solidFill>
              </a14:hiddenFill>
            </a:ext>
          </a:extLst>
        </p:spPr>
      </p:pic>
      <p:sp>
        <p:nvSpPr>
          <p:cNvPr id="71" name="مربع نص 70">
            <a:extLst>
              <a:ext uri="{FF2B5EF4-FFF2-40B4-BE49-F238E27FC236}">
                <a16:creationId xmlns:a16="http://schemas.microsoft.com/office/drawing/2014/main" id="{32142A13-A679-4022-8054-6AF2E35408DC}"/>
              </a:ext>
            </a:extLst>
          </p:cNvPr>
          <p:cNvSpPr txBox="1"/>
          <p:nvPr/>
        </p:nvSpPr>
        <p:spPr>
          <a:xfrm>
            <a:off x="12939000" y="8732316"/>
            <a:ext cx="3371162" cy="646331"/>
          </a:xfrm>
          <a:prstGeom prst="rect">
            <a:avLst/>
          </a:prstGeom>
          <a:noFill/>
        </p:spPr>
        <p:txBody>
          <a:bodyPr wrap="square" rtlCol="1">
            <a:spAutoFit/>
          </a:bodyPr>
          <a:lstStyle/>
          <a:p>
            <a:r>
              <a:rPr lang="en-US" sz="3600" dirty="0" err="1">
                <a:solidFill>
                  <a:srgbClr val="004A98"/>
                </a:solidFill>
                <a:latin typeface="Ramabhadra" panose="020B0604020202020204" charset="0"/>
                <a:cs typeface="Ramabhadra" panose="020B0604020202020204" charset="0"/>
              </a:rPr>
              <a:t>Streamlit</a:t>
            </a:r>
            <a:endParaRPr lang="ar-SA" sz="3600" dirty="0">
              <a:solidFill>
                <a:srgbClr val="004A98"/>
              </a:solidFill>
              <a:latin typeface="Ramabhadra" panose="020B0604020202020204" charset="0"/>
              <a:cs typeface="+mj-cs"/>
            </a:endParaRPr>
          </a:p>
        </p:txBody>
      </p:sp>
      <p:pic>
        <p:nvPicPr>
          <p:cNvPr id="3074" name="Picture 2" descr="Google Colab Tutorial - Colaboratory">
            <a:extLst>
              <a:ext uri="{FF2B5EF4-FFF2-40B4-BE49-F238E27FC236}">
                <a16:creationId xmlns:a16="http://schemas.microsoft.com/office/drawing/2014/main" id="{BECC2B42-9C12-48A4-9F0E-76B10743506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61534" y="3404034"/>
            <a:ext cx="1587066" cy="158706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eep Learning with Keras | The Student Circle | Circle of Your Dreams">
            <a:extLst>
              <a:ext uri="{FF2B5EF4-FFF2-40B4-BE49-F238E27FC236}">
                <a16:creationId xmlns:a16="http://schemas.microsoft.com/office/drawing/2014/main" id="{D8285BE3-A5B1-4C26-A52E-808C75085A7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15453" y="3593679"/>
            <a:ext cx="1376362" cy="1376362"/>
          </a:xfrm>
          <a:prstGeom prst="flowChartConnector">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7D19E6F5-0E02-466F-AA11-F0E35250FB32}"/>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109829" y="7100742"/>
            <a:ext cx="1373148" cy="1373148"/>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5B1549FD-23D8-45D1-8E25-A99EE095D834}"/>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600200" y="3550517"/>
            <a:ext cx="1276161" cy="1364383"/>
          </a:xfrm>
          <a:prstGeom prst="rect">
            <a:avLst/>
          </a:prstGeom>
          <a:noFill/>
          <a:extLst>
            <a:ext uri="{909E8E84-426E-40DD-AFC4-6F175D3DCCD1}">
              <a14:hiddenFill xmlns:a14="http://schemas.microsoft.com/office/drawing/2010/main">
                <a:solidFill>
                  <a:srgbClr val="FFFFFF"/>
                </a:solidFill>
              </a14:hiddenFill>
            </a:ext>
          </a:extLst>
        </p:spPr>
      </p:pic>
      <p:sp>
        <p:nvSpPr>
          <p:cNvPr id="2" name="مربع نص 1">
            <a:extLst>
              <a:ext uri="{FF2B5EF4-FFF2-40B4-BE49-F238E27FC236}">
                <a16:creationId xmlns:a16="http://schemas.microsoft.com/office/drawing/2014/main" id="{DBD06407-6F30-4903-94A8-023BECF68DAC}"/>
              </a:ext>
            </a:extLst>
          </p:cNvPr>
          <p:cNvSpPr txBox="1"/>
          <p:nvPr/>
        </p:nvSpPr>
        <p:spPr>
          <a:xfrm>
            <a:off x="7339759" y="405022"/>
            <a:ext cx="3608482" cy="1569660"/>
          </a:xfrm>
          <a:prstGeom prst="rect">
            <a:avLst/>
          </a:prstGeom>
          <a:noFill/>
        </p:spPr>
        <p:txBody>
          <a:bodyPr wrap="square" rtlCol="1">
            <a:spAutoFit/>
          </a:bodyPr>
          <a:lstStyle/>
          <a:p>
            <a:r>
              <a:rPr lang="en-US" sz="9600" dirty="0">
                <a:solidFill>
                  <a:srgbClr val="004A98"/>
                </a:solidFill>
                <a:latin typeface="Ramabhadra" panose="020B0604020202020204" charset="0"/>
                <a:cs typeface="Ramabhadra" panose="020B0604020202020204" charset="0"/>
              </a:rPr>
              <a:t>Tools</a:t>
            </a:r>
            <a:endParaRPr lang="ar-SA" sz="9600" dirty="0">
              <a:solidFill>
                <a:srgbClr val="004A98"/>
              </a:solidFill>
              <a:latin typeface="Ramabhadra" panose="020B0604020202020204" charset="0"/>
            </a:endParaRPr>
          </a:p>
        </p:txBody>
      </p:sp>
    </p:spTree>
    <p:extLst>
      <p:ext uri="{BB962C8B-B14F-4D97-AF65-F5344CB8AC3E}">
        <p14:creationId xmlns:p14="http://schemas.microsoft.com/office/powerpoint/2010/main" val="36800191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12068558" y="-495300"/>
            <a:ext cx="6219442" cy="10990847"/>
          </a:xfrm>
          <a:prstGeom prst="rect">
            <a:avLst/>
          </a:prstGeom>
          <a:solidFill>
            <a:srgbClr val="004A98"/>
          </a:solidFill>
        </p:spPr>
      </p:sp>
      <p:sp>
        <p:nvSpPr>
          <p:cNvPr id="13" name="TextBox 13"/>
          <p:cNvSpPr txBox="1"/>
          <p:nvPr/>
        </p:nvSpPr>
        <p:spPr>
          <a:xfrm>
            <a:off x="295658" y="1842706"/>
            <a:ext cx="8115300" cy="750205"/>
          </a:xfrm>
          <a:prstGeom prst="rect">
            <a:avLst/>
          </a:prstGeom>
        </p:spPr>
        <p:txBody>
          <a:bodyPr lIns="0" tIns="0" rIns="0" bIns="0" rtlCol="0" anchor="t">
            <a:spAutoFit/>
          </a:bodyPr>
          <a:lstStyle/>
          <a:p>
            <a:pPr>
              <a:lnSpc>
                <a:spcPts val="4550"/>
              </a:lnSpc>
            </a:pPr>
            <a:r>
              <a:rPr lang="en-US" sz="8000" b="1" dirty="0">
                <a:solidFill>
                  <a:srgbClr val="004A98"/>
                </a:solidFill>
                <a:latin typeface="Poppins" panose="00000500000000000000" pitchFamily="2" charset="0"/>
                <a:cs typeface="Poppins" panose="00000500000000000000" pitchFamily="2" charset="0"/>
              </a:rPr>
              <a:t>Conclusion</a:t>
            </a:r>
          </a:p>
        </p:txBody>
      </p:sp>
      <p:sp>
        <p:nvSpPr>
          <p:cNvPr id="17" name="TextBox 17"/>
          <p:cNvSpPr txBox="1"/>
          <p:nvPr/>
        </p:nvSpPr>
        <p:spPr>
          <a:xfrm>
            <a:off x="295658" y="3018075"/>
            <a:ext cx="10477500" cy="2143472"/>
          </a:xfrm>
          <a:prstGeom prst="rect">
            <a:avLst/>
          </a:prstGeom>
        </p:spPr>
        <p:txBody>
          <a:bodyPr wrap="square" lIns="0" tIns="0" rIns="0" bIns="0" rtlCol="0" anchor="t">
            <a:spAutoFit/>
          </a:bodyPr>
          <a:lstStyle/>
          <a:p>
            <a:pPr algn="just">
              <a:lnSpc>
                <a:spcPts val="3359"/>
              </a:lnSpc>
            </a:pPr>
            <a:r>
              <a:rPr lang="en-US" sz="2400" dirty="0">
                <a:solidFill>
                  <a:srgbClr val="004A98"/>
                </a:solidFill>
                <a:latin typeface="Poppins" panose="00000500000000000000" pitchFamily="2" charset="0"/>
                <a:cs typeface="Poppins" panose="00000500000000000000" pitchFamily="2" charset="0"/>
              </a:rPr>
              <a:t>The importance of early diagnosis of brain tumor, as early diagnosis of brain tumor can contribute to ensuring immediate treatment that reduces the risks of death, and through artificial intelligence, we have contributed to building a model for diagnosing the brain tumor with high speed and accuracy.</a:t>
            </a:r>
          </a:p>
        </p:txBody>
      </p:sp>
      <p:sp>
        <p:nvSpPr>
          <p:cNvPr id="19" name="TextBox 13">
            <a:extLst>
              <a:ext uri="{FF2B5EF4-FFF2-40B4-BE49-F238E27FC236}">
                <a16:creationId xmlns:a16="http://schemas.microsoft.com/office/drawing/2014/main" id="{C4428E75-E4BF-47F2-BF0A-BF1425D22124}"/>
              </a:ext>
            </a:extLst>
          </p:cNvPr>
          <p:cNvSpPr txBox="1"/>
          <p:nvPr/>
        </p:nvSpPr>
        <p:spPr>
          <a:xfrm>
            <a:off x="295658" y="6667500"/>
            <a:ext cx="9867900" cy="1373966"/>
          </a:xfrm>
          <a:prstGeom prst="rect">
            <a:avLst/>
          </a:prstGeom>
        </p:spPr>
        <p:txBody>
          <a:bodyPr wrap="square" lIns="0" tIns="0" rIns="0" bIns="0" rtlCol="0" anchor="t">
            <a:spAutoFit/>
          </a:bodyPr>
          <a:lstStyle/>
          <a:p>
            <a:pPr>
              <a:lnSpc>
                <a:spcPct val="150000"/>
              </a:lnSpc>
            </a:pPr>
            <a:r>
              <a:rPr lang="en-US" sz="3600" b="1" dirty="0">
                <a:solidFill>
                  <a:srgbClr val="004A98"/>
                </a:solidFill>
                <a:latin typeface="Poppins" panose="00000500000000000000" pitchFamily="2" charset="0"/>
                <a:cs typeface="Poppins" panose="00000500000000000000" pitchFamily="2" charset="0"/>
              </a:rPr>
              <a:t>Future Works:</a:t>
            </a:r>
          </a:p>
          <a:p>
            <a:pPr>
              <a:lnSpc>
                <a:spcPts val="4550"/>
              </a:lnSpc>
            </a:pPr>
            <a:r>
              <a:rPr lang="en-US" sz="2800" dirty="0">
                <a:solidFill>
                  <a:srgbClr val="004A98"/>
                </a:solidFill>
                <a:latin typeface="Poppins" panose="00000500000000000000" pitchFamily="2" charset="0"/>
                <a:cs typeface="Poppins" panose="00000500000000000000" pitchFamily="2" charset="0"/>
              </a:rPr>
              <a:t>Develop the model to include all types of radiation</a:t>
            </a:r>
          </a:p>
        </p:txBody>
      </p:sp>
      <p:pic>
        <p:nvPicPr>
          <p:cNvPr id="2050" name="Picture 2">
            <a:extLst>
              <a:ext uri="{FF2B5EF4-FFF2-40B4-BE49-F238E27FC236}">
                <a16:creationId xmlns:a16="http://schemas.microsoft.com/office/drawing/2014/main" id="{CBBF2A25-F50F-45C2-ADB6-F68A127945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9001" y="3018075"/>
            <a:ext cx="6943342" cy="50233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4A98"/>
        </a:solidFill>
        <a:effectLst/>
      </p:bgPr>
    </p:bg>
    <p:spTree>
      <p:nvGrpSpPr>
        <p:cNvPr id="1" name=""/>
        <p:cNvGrpSpPr/>
        <p:nvPr/>
      </p:nvGrpSpPr>
      <p:grpSpPr>
        <a:xfrm>
          <a:off x="0" y="0"/>
          <a:ext cx="0" cy="0"/>
          <a:chOff x="0" y="0"/>
          <a:chExt cx="0" cy="0"/>
        </a:xfrm>
      </p:grpSpPr>
      <p:sp>
        <p:nvSpPr>
          <p:cNvPr id="3" name="TextBox 3"/>
          <p:cNvSpPr txBox="1"/>
          <p:nvPr/>
        </p:nvSpPr>
        <p:spPr>
          <a:xfrm>
            <a:off x="9296401" y="4066282"/>
            <a:ext cx="8153400" cy="2200731"/>
          </a:xfrm>
          <a:prstGeom prst="rect">
            <a:avLst/>
          </a:prstGeom>
        </p:spPr>
        <p:txBody>
          <a:bodyPr wrap="square" lIns="0" tIns="0" rIns="0" bIns="0" rtlCol="0" anchor="t">
            <a:spAutoFit/>
          </a:bodyPr>
          <a:lstStyle/>
          <a:p>
            <a:pPr>
              <a:lnSpc>
                <a:spcPts val="4199"/>
              </a:lnSpc>
            </a:pPr>
            <a:endParaRPr lang="en-US" sz="6000" b="1" dirty="0">
              <a:solidFill>
                <a:srgbClr val="FFFFFF"/>
              </a:solidFill>
              <a:latin typeface="Inter"/>
            </a:endParaRPr>
          </a:p>
          <a:p>
            <a:pPr>
              <a:lnSpc>
                <a:spcPts val="4199"/>
              </a:lnSpc>
            </a:pPr>
            <a:endParaRPr lang="en-US" sz="6000" b="1" dirty="0">
              <a:solidFill>
                <a:srgbClr val="FFFFFF"/>
              </a:solidFill>
              <a:latin typeface="Inter"/>
            </a:endParaRPr>
          </a:p>
          <a:p>
            <a:pPr>
              <a:lnSpc>
                <a:spcPts val="4199"/>
              </a:lnSpc>
            </a:pPr>
            <a:r>
              <a:rPr lang="en-US" sz="6000" b="1" dirty="0">
                <a:solidFill>
                  <a:srgbClr val="FFFFFF"/>
                </a:solidFill>
                <a:latin typeface="Inter"/>
              </a:rPr>
              <a:t>Thank you Dr. Patrick! </a:t>
            </a:r>
          </a:p>
          <a:p>
            <a:pPr>
              <a:lnSpc>
                <a:spcPts val="4199"/>
              </a:lnSpc>
            </a:pPr>
            <a:endParaRPr lang="en-US" sz="6000" b="1" dirty="0">
              <a:solidFill>
                <a:srgbClr val="FFFFFF"/>
              </a:solidFill>
              <a:latin typeface="Inter"/>
            </a:endParaRPr>
          </a:p>
        </p:txBody>
      </p:sp>
      <p:sp>
        <p:nvSpPr>
          <p:cNvPr id="10" name="AutoShape 10"/>
          <p:cNvSpPr/>
          <p:nvPr/>
        </p:nvSpPr>
        <p:spPr>
          <a:xfrm>
            <a:off x="1028700" y="9229725"/>
            <a:ext cx="16230600" cy="0"/>
          </a:xfrm>
          <a:prstGeom prst="line">
            <a:avLst/>
          </a:prstGeom>
          <a:ln w="9525" cap="flat">
            <a:solidFill>
              <a:srgbClr val="FFFFFF"/>
            </a:solidFill>
            <a:prstDash val="solid"/>
            <a:headEnd type="none" w="sm" len="sm"/>
            <a:tailEnd type="none" w="sm" len="sm"/>
          </a:ln>
        </p:spPr>
      </p:sp>
      <p:pic>
        <p:nvPicPr>
          <p:cNvPr id="13" name="صورة 12">
            <a:extLst>
              <a:ext uri="{FF2B5EF4-FFF2-40B4-BE49-F238E27FC236}">
                <a16:creationId xmlns:a16="http://schemas.microsoft.com/office/drawing/2014/main" id="{1F5594E2-A68F-4597-99C5-57D98F1646C1}"/>
              </a:ext>
            </a:extLst>
          </p:cNvPr>
          <p:cNvPicPr>
            <a:picLocks noChangeAspect="1"/>
          </p:cNvPicPr>
          <p:nvPr/>
        </p:nvPicPr>
        <p:blipFill rotWithShape="1">
          <a:blip r:embed="rId2">
            <a:extLst>
              <a:ext uri="{28A0092B-C50C-407E-A947-70E740481C1C}">
                <a14:useLocalDpi xmlns:a14="http://schemas.microsoft.com/office/drawing/2010/main" val="0"/>
              </a:ext>
            </a:extLst>
          </a:blip>
          <a:srcRect t="21165" b="32813"/>
          <a:stretch/>
        </p:blipFill>
        <p:spPr>
          <a:xfrm>
            <a:off x="1028700" y="2628899"/>
            <a:ext cx="7867160" cy="4827577"/>
          </a:xfrm>
          <a:prstGeom prst="rect">
            <a:avLst/>
          </a:prstGeom>
        </p:spPr>
      </p:pic>
      <p:sp>
        <p:nvSpPr>
          <p:cNvPr id="14" name="مربع نص 13">
            <a:extLst>
              <a:ext uri="{FF2B5EF4-FFF2-40B4-BE49-F238E27FC236}">
                <a16:creationId xmlns:a16="http://schemas.microsoft.com/office/drawing/2014/main" id="{3D6ACE98-4CF5-42F5-A93B-E0970ACA3E7E}"/>
              </a:ext>
            </a:extLst>
          </p:cNvPr>
          <p:cNvSpPr txBox="1"/>
          <p:nvPr/>
        </p:nvSpPr>
        <p:spPr>
          <a:xfrm>
            <a:off x="1981200" y="7456476"/>
            <a:ext cx="5070491" cy="369332"/>
          </a:xfrm>
          <a:prstGeom prst="rect">
            <a:avLst/>
          </a:prstGeom>
          <a:noFill/>
        </p:spPr>
        <p:txBody>
          <a:bodyPr wrap="none" rtlCol="1">
            <a:spAutoFit/>
          </a:bodyPr>
          <a:lstStyle/>
          <a:p>
            <a:r>
              <a:rPr lang="en-US" i="1" dirty="0">
                <a:solidFill>
                  <a:schemeClr val="bg1"/>
                </a:solidFill>
              </a:rPr>
              <a:t>From the left: Nouf, </a:t>
            </a:r>
            <a:r>
              <a:rPr lang="en-US" b="1" i="1" dirty="0">
                <a:solidFill>
                  <a:schemeClr val="bg1"/>
                </a:solidFill>
              </a:rPr>
              <a:t>Dr. </a:t>
            </a:r>
            <a:r>
              <a:rPr lang="en-US" b="1" i="1" dirty="0" err="1">
                <a:solidFill>
                  <a:schemeClr val="bg1"/>
                </a:solidFill>
              </a:rPr>
              <a:t>Ptrick</a:t>
            </a:r>
            <a:r>
              <a:rPr lang="en-US" b="1" i="1" dirty="0">
                <a:solidFill>
                  <a:schemeClr val="bg1"/>
                </a:solidFill>
              </a:rPr>
              <a:t>, </a:t>
            </a:r>
            <a:r>
              <a:rPr lang="en-US" i="1" dirty="0" err="1">
                <a:solidFill>
                  <a:schemeClr val="bg1"/>
                </a:solidFill>
              </a:rPr>
              <a:t>Abdulmajeed</a:t>
            </a:r>
            <a:r>
              <a:rPr lang="en-US" i="1" dirty="0">
                <a:solidFill>
                  <a:schemeClr val="bg1"/>
                </a:solidFill>
              </a:rPr>
              <a:t>, Ahmad</a:t>
            </a:r>
            <a:endParaRPr lang="ar-SA" i="1"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1+#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47"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000"/>
                                        <p:tgtEl>
                                          <p:spTgt spid="13"/>
                                        </p:tgtEl>
                                      </p:cBhvr>
                                    </p:animEffect>
                                    <p:anim calcmode="lin" valueType="num">
                                      <p:cBhvr>
                                        <p:cTn id="12" dur="1000" fill="hold"/>
                                        <p:tgtEl>
                                          <p:spTgt spid="13"/>
                                        </p:tgtEl>
                                        <p:attrNameLst>
                                          <p:attrName>ppt_x</p:attrName>
                                        </p:attrNameLst>
                                      </p:cBhvr>
                                      <p:tavLst>
                                        <p:tav tm="0">
                                          <p:val>
                                            <p:strVal val="#ppt_x"/>
                                          </p:val>
                                        </p:tav>
                                        <p:tav tm="100000">
                                          <p:val>
                                            <p:strVal val="#ppt_x"/>
                                          </p:val>
                                        </p:tav>
                                      </p:tavLst>
                                    </p:anim>
                                    <p:anim calcmode="lin" valueType="num">
                                      <p:cBhvr>
                                        <p:cTn id="1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0058400" y="4991100"/>
            <a:ext cx="11277600" cy="1481175"/>
            <a:chOff x="195132" y="1597293"/>
            <a:chExt cx="14439805" cy="1974900"/>
          </a:xfrm>
        </p:grpSpPr>
        <p:sp>
          <p:nvSpPr>
            <p:cNvPr id="3" name="TextBox 3"/>
            <p:cNvSpPr txBox="1"/>
            <p:nvPr/>
          </p:nvSpPr>
          <p:spPr>
            <a:xfrm>
              <a:off x="195132" y="1597293"/>
              <a:ext cx="14439805" cy="1974900"/>
            </a:xfrm>
            <a:prstGeom prst="rect">
              <a:avLst/>
            </a:prstGeom>
          </p:spPr>
          <p:txBody>
            <a:bodyPr lIns="0" tIns="0" rIns="0" bIns="0" rtlCol="0" anchor="t">
              <a:spAutoFit/>
            </a:bodyPr>
            <a:lstStyle/>
            <a:p>
              <a:pPr>
                <a:lnSpc>
                  <a:spcPts val="10800"/>
                </a:lnSpc>
              </a:pPr>
              <a:r>
                <a:rPr lang="en-US" sz="11500" dirty="0">
                  <a:solidFill>
                    <a:srgbClr val="010101"/>
                  </a:solidFill>
                  <a:latin typeface="Ramabhadra"/>
                </a:rPr>
                <a:t>Thank you!</a:t>
              </a:r>
            </a:p>
          </p:txBody>
        </p:sp>
        <p:sp>
          <p:nvSpPr>
            <p:cNvPr id="4" name="TextBox 4"/>
            <p:cNvSpPr txBox="1"/>
            <p:nvPr/>
          </p:nvSpPr>
          <p:spPr>
            <a:xfrm>
              <a:off x="609711" y="2458969"/>
              <a:ext cx="13220386" cy="619059"/>
            </a:xfrm>
            <a:prstGeom prst="rect">
              <a:avLst/>
            </a:prstGeom>
          </p:spPr>
          <p:txBody>
            <a:bodyPr lIns="0" tIns="0" rIns="0" bIns="0" rtlCol="0" anchor="t">
              <a:spAutoFit/>
            </a:bodyPr>
            <a:lstStyle/>
            <a:p>
              <a:pPr algn="ctr">
                <a:lnSpc>
                  <a:spcPts val="4199"/>
                </a:lnSpc>
              </a:pPr>
              <a:endParaRPr lang="en-US" dirty="0">
                <a:solidFill>
                  <a:srgbClr val="004A98"/>
                </a:solidFill>
                <a:latin typeface="Inter"/>
              </a:endParaRPr>
            </a:p>
          </p:txBody>
        </p:sp>
      </p:grpSp>
      <p:sp>
        <p:nvSpPr>
          <p:cNvPr id="10" name="AutoShape 10"/>
          <p:cNvSpPr/>
          <p:nvPr/>
        </p:nvSpPr>
        <p:spPr>
          <a:xfrm>
            <a:off x="1028700" y="9258300"/>
            <a:ext cx="16230600" cy="0"/>
          </a:xfrm>
          <a:prstGeom prst="line">
            <a:avLst/>
          </a:prstGeom>
          <a:ln w="9525" cap="rnd">
            <a:solidFill>
              <a:srgbClr val="004A98"/>
            </a:solidFill>
            <a:prstDash val="solid"/>
            <a:headEnd type="none" w="sm" len="sm"/>
            <a:tailEnd type="none" w="sm" len="sm"/>
          </a:ln>
        </p:spPr>
      </p:sp>
      <p:pic>
        <p:nvPicPr>
          <p:cNvPr id="6" name="صورة 5">
            <a:extLst>
              <a:ext uri="{FF2B5EF4-FFF2-40B4-BE49-F238E27FC236}">
                <a16:creationId xmlns:a16="http://schemas.microsoft.com/office/drawing/2014/main" id="{FEC9DD9F-BDFE-4666-A8A9-738B5F2D21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4035367"/>
            <a:ext cx="9074616" cy="221626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256728" y="1943307"/>
            <a:ext cx="18669000" cy="4158344"/>
            <a:chOff x="-8332771" y="-2466431"/>
            <a:chExt cx="22496258" cy="5544459"/>
          </a:xfrm>
        </p:grpSpPr>
        <p:sp>
          <p:nvSpPr>
            <p:cNvPr id="3" name="TextBox 3"/>
            <p:cNvSpPr txBox="1"/>
            <p:nvPr/>
          </p:nvSpPr>
          <p:spPr>
            <a:xfrm>
              <a:off x="-8332771" y="-2466431"/>
              <a:ext cx="22496258" cy="3457357"/>
            </a:xfrm>
            <a:prstGeom prst="rect">
              <a:avLst/>
            </a:prstGeom>
          </p:spPr>
          <p:txBody>
            <a:bodyPr wrap="square" lIns="0" tIns="0" rIns="0" bIns="0" rtlCol="0" anchor="t">
              <a:spAutoFit/>
            </a:bodyPr>
            <a:lstStyle/>
            <a:p>
              <a:pPr algn="ctr">
                <a:lnSpc>
                  <a:spcPts val="10800"/>
                </a:lnSpc>
              </a:pPr>
              <a:r>
                <a:rPr lang="en-US" sz="7200" dirty="0">
                  <a:solidFill>
                    <a:srgbClr val="004A98"/>
                  </a:solidFill>
                  <a:latin typeface="Ramabhadra"/>
                </a:rPr>
                <a:t>Thank you too!</a:t>
              </a:r>
            </a:p>
            <a:p>
              <a:pPr algn="ctr">
                <a:lnSpc>
                  <a:spcPts val="10800"/>
                </a:lnSpc>
              </a:pPr>
              <a:r>
                <a:rPr lang="en-US" sz="3200" dirty="0">
                  <a:solidFill>
                    <a:srgbClr val="004A98"/>
                  </a:solidFill>
                  <a:latin typeface="Ramabhadra"/>
                </a:rPr>
                <a:t>Any Questions?</a:t>
              </a:r>
              <a:endParaRPr lang="en-US" sz="7200" dirty="0">
                <a:solidFill>
                  <a:srgbClr val="004A98"/>
                </a:solidFill>
                <a:latin typeface="Ramabhadra"/>
              </a:endParaRPr>
            </a:p>
          </p:txBody>
        </p:sp>
        <p:sp>
          <p:nvSpPr>
            <p:cNvPr id="4" name="TextBox 4"/>
            <p:cNvSpPr txBox="1"/>
            <p:nvPr/>
          </p:nvSpPr>
          <p:spPr>
            <a:xfrm>
              <a:off x="609711" y="2458969"/>
              <a:ext cx="13220386" cy="619059"/>
            </a:xfrm>
            <a:prstGeom prst="rect">
              <a:avLst/>
            </a:prstGeom>
          </p:spPr>
          <p:txBody>
            <a:bodyPr lIns="0" tIns="0" rIns="0" bIns="0" rtlCol="0" anchor="t">
              <a:spAutoFit/>
            </a:bodyPr>
            <a:lstStyle/>
            <a:p>
              <a:pPr algn="ctr">
                <a:lnSpc>
                  <a:spcPts val="4199"/>
                </a:lnSpc>
              </a:pPr>
              <a:endParaRPr lang="en-US" dirty="0">
                <a:solidFill>
                  <a:srgbClr val="004A98"/>
                </a:solidFill>
                <a:latin typeface="Inter"/>
              </a:endParaRPr>
            </a:p>
          </p:txBody>
        </p:sp>
      </p:grpSp>
      <p:sp>
        <p:nvSpPr>
          <p:cNvPr id="10" name="AutoShape 10"/>
          <p:cNvSpPr/>
          <p:nvPr/>
        </p:nvSpPr>
        <p:spPr>
          <a:xfrm>
            <a:off x="1028700" y="9258300"/>
            <a:ext cx="16230600" cy="0"/>
          </a:xfrm>
          <a:prstGeom prst="line">
            <a:avLst/>
          </a:prstGeom>
          <a:ln w="9525" cap="rnd">
            <a:solidFill>
              <a:srgbClr val="004A98"/>
            </a:solidFill>
            <a:prstDash val="solid"/>
            <a:headEnd type="none" w="sm" len="sm"/>
            <a:tailEnd type="none" w="sm" len="sm"/>
          </a:ln>
        </p:spPr>
      </p:sp>
      <p:grpSp>
        <p:nvGrpSpPr>
          <p:cNvPr id="7" name="Group 2">
            <a:extLst>
              <a:ext uri="{FF2B5EF4-FFF2-40B4-BE49-F238E27FC236}">
                <a16:creationId xmlns:a16="http://schemas.microsoft.com/office/drawing/2014/main" id="{E3CC32E4-02A9-4EA3-B364-60D89EAC6573}"/>
              </a:ext>
            </a:extLst>
          </p:cNvPr>
          <p:cNvGrpSpPr/>
          <p:nvPr/>
        </p:nvGrpSpPr>
        <p:grpSpPr>
          <a:xfrm>
            <a:off x="2312044" y="6081079"/>
            <a:ext cx="3415012" cy="1045730"/>
            <a:chOff x="0" y="0"/>
            <a:chExt cx="10588689" cy="3242418"/>
          </a:xfrm>
          <a:solidFill>
            <a:srgbClr val="92D0E9"/>
          </a:solidFill>
        </p:grpSpPr>
        <p:sp>
          <p:nvSpPr>
            <p:cNvPr id="8" name="Freeform 3">
              <a:extLst>
                <a:ext uri="{FF2B5EF4-FFF2-40B4-BE49-F238E27FC236}">
                  <a16:creationId xmlns:a16="http://schemas.microsoft.com/office/drawing/2014/main" id="{72A17492-D454-4385-870F-CF206D0381AB}"/>
                </a:ext>
              </a:extLst>
            </p:cNvPr>
            <p:cNvSpPr/>
            <p:nvPr/>
          </p:nvSpPr>
          <p:spPr>
            <a:xfrm>
              <a:off x="72390" y="72390"/>
              <a:ext cx="10443909" cy="3097638"/>
            </a:xfrm>
            <a:custGeom>
              <a:avLst/>
              <a:gdLst/>
              <a:ahLst/>
              <a:cxnLst/>
              <a:rect l="l" t="t" r="r" b="b"/>
              <a:pathLst>
                <a:path w="10443909" h="3097638">
                  <a:moveTo>
                    <a:pt x="0" y="0"/>
                  </a:moveTo>
                  <a:lnTo>
                    <a:pt x="10443909" y="0"/>
                  </a:lnTo>
                  <a:lnTo>
                    <a:pt x="10443909" y="3097638"/>
                  </a:lnTo>
                  <a:lnTo>
                    <a:pt x="0" y="3097638"/>
                  </a:lnTo>
                  <a:lnTo>
                    <a:pt x="0" y="0"/>
                  </a:lnTo>
                  <a:close/>
                </a:path>
              </a:pathLst>
            </a:custGeom>
            <a:grpFill/>
          </p:spPr>
        </p:sp>
        <p:sp>
          <p:nvSpPr>
            <p:cNvPr id="9" name="Freeform 4">
              <a:extLst>
                <a:ext uri="{FF2B5EF4-FFF2-40B4-BE49-F238E27FC236}">
                  <a16:creationId xmlns:a16="http://schemas.microsoft.com/office/drawing/2014/main" id="{213FE3A6-1BE8-4C2E-A58B-72C11E3AB1F2}"/>
                </a:ext>
              </a:extLst>
            </p:cNvPr>
            <p:cNvSpPr/>
            <p:nvPr/>
          </p:nvSpPr>
          <p:spPr>
            <a:xfrm>
              <a:off x="0" y="0"/>
              <a:ext cx="10588689" cy="3242418"/>
            </a:xfrm>
            <a:custGeom>
              <a:avLst/>
              <a:gdLst/>
              <a:ahLst/>
              <a:cxnLst/>
              <a:rect l="l" t="t" r="r" b="b"/>
              <a:pathLst>
                <a:path w="10588689" h="3242418">
                  <a:moveTo>
                    <a:pt x="10443909" y="3097638"/>
                  </a:moveTo>
                  <a:lnTo>
                    <a:pt x="10588689" y="3097638"/>
                  </a:lnTo>
                  <a:lnTo>
                    <a:pt x="10588689" y="3242418"/>
                  </a:lnTo>
                  <a:lnTo>
                    <a:pt x="10443909" y="3242418"/>
                  </a:lnTo>
                  <a:lnTo>
                    <a:pt x="10443909" y="3097638"/>
                  </a:lnTo>
                  <a:close/>
                  <a:moveTo>
                    <a:pt x="0" y="144780"/>
                  </a:moveTo>
                  <a:lnTo>
                    <a:pt x="144780" y="144780"/>
                  </a:lnTo>
                  <a:lnTo>
                    <a:pt x="144780" y="3097638"/>
                  </a:lnTo>
                  <a:lnTo>
                    <a:pt x="0" y="3097638"/>
                  </a:lnTo>
                  <a:lnTo>
                    <a:pt x="0" y="144780"/>
                  </a:lnTo>
                  <a:close/>
                  <a:moveTo>
                    <a:pt x="0" y="3097638"/>
                  </a:moveTo>
                  <a:lnTo>
                    <a:pt x="144780" y="3097638"/>
                  </a:lnTo>
                  <a:lnTo>
                    <a:pt x="144780" y="3242418"/>
                  </a:lnTo>
                  <a:lnTo>
                    <a:pt x="0" y="3242418"/>
                  </a:lnTo>
                  <a:lnTo>
                    <a:pt x="0" y="3097638"/>
                  </a:lnTo>
                  <a:close/>
                  <a:moveTo>
                    <a:pt x="10443909" y="144780"/>
                  </a:moveTo>
                  <a:lnTo>
                    <a:pt x="10588689" y="144780"/>
                  </a:lnTo>
                  <a:lnTo>
                    <a:pt x="10588689" y="3097638"/>
                  </a:lnTo>
                  <a:lnTo>
                    <a:pt x="10443909" y="3097638"/>
                  </a:lnTo>
                  <a:lnTo>
                    <a:pt x="10443909" y="144780"/>
                  </a:lnTo>
                  <a:close/>
                  <a:moveTo>
                    <a:pt x="144780" y="3097638"/>
                  </a:moveTo>
                  <a:lnTo>
                    <a:pt x="10443909" y="3097638"/>
                  </a:lnTo>
                  <a:lnTo>
                    <a:pt x="10443909" y="3242418"/>
                  </a:lnTo>
                  <a:lnTo>
                    <a:pt x="144780" y="3242418"/>
                  </a:lnTo>
                  <a:lnTo>
                    <a:pt x="144780" y="3097638"/>
                  </a:lnTo>
                  <a:close/>
                  <a:moveTo>
                    <a:pt x="10443909" y="0"/>
                  </a:moveTo>
                  <a:lnTo>
                    <a:pt x="10588689" y="0"/>
                  </a:lnTo>
                  <a:lnTo>
                    <a:pt x="10588689" y="144780"/>
                  </a:lnTo>
                  <a:lnTo>
                    <a:pt x="10443909" y="144780"/>
                  </a:lnTo>
                  <a:lnTo>
                    <a:pt x="10443909" y="0"/>
                  </a:lnTo>
                  <a:close/>
                  <a:moveTo>
                    <a:pt x="0" y="0"/>
                  </a:moveTo>
                  <a:lnTo>
                    <a:pt x="144780" y="0"/>
                  </a:lnTo>
                  <a:lnTo>
                    <a:pt x="144780" y="144780"/>
                  </a:lnTo>
                  <a:lnTo>
                    <a:pt x="0" y="144780"/>
                  </a:lnTo>
                  <a:lnTo>
                    <a:pt x="0" y="0"/>
                  </a:lnTo>
                  <a:close/>
                  <a:moveTo>
                    <a:pt x="144780" y="0"/>
                  </a:moveTo>
                  <a:lnTo>
                    <a:pt x="10443909" y="0"/>
                  </a:lnTo>
                  <a:lnTo>
                    <a:pt x="10443909" y="144780"/>
                  </a:lnTo>
                  <a:lnTo>
                    <a:pt x="144780" y="144780"/>
                  </a:lnTo>
                  <a:lnTo>
                    <a:pt x="144780" y="0"/>
                  </a:lnTo>
                  <a:close/>
                </a:path>
              </a:pathLst>
            </a:custGeom>
            <a:grpFill/>
          </p:spPr>
        </p:sp>
      </p:grpSp>
      <p:grpSp>
        <p:nvGrpSpPr>
          <p:cNvPr id="11" name="Group 5">
            <a:extLst>
              <a:ext uri="{FF2B5EF4-FFF2-40B4-BE49-F238E27FC236}">
                <a16:creationId xmlns:a16="http://schemas.microsoft.com/office/drawing/2014/main" id="{600781C7-EEF9-43C2-A649-9D4117D82F10}"/>
              </a:ext>
            </a:extLst>
          </p:cNvPr>
          <p:cNvGrpSpPr/>
          <p:nvPr/>
        </p:nvGrpSpPr>
        <p:grpSpPr>
          <a:xfrm>
            <a:off x="7436494" y="6076465"/>
            <a:ext cx="3415012" cy="1045730"/>
            <a:chOff x="0" y="0"/>
            <a:chExt cx="10588689" cy="3242418"/>
          </a:xfrm>
          <a:solidFill>
            <a:srgbClr val="92D0E9"/>
          </a:solidFill>
        </p:grpSpPr>
        <p:sp>
          <p:nvSpPr>
            <p:cNvPr id="12" name="Freeform 6">
              <a:extLst>
                <a:ext uri="{FF2B5EF4-FFF2-40B4-BE49-F238E27FC236}">
                  <a16:creationId xmlns:a16="http://schemas.microsoft.com/office/drawing/2014/main" id="{7D70C99E-FF4A-4AB7-B1F4-C09CB427215F}"/>
                </a:ext>
              </a:extLst>
            </p:cNvPr>
            <p:cNvSpPr/>
            <p:nvPr/>
          </p:nvSpPr>
          <p:spPr>
            <a:xfrm>
              <a:off x="72390" y="72390"/>
              <a:ext cx="10443909" cy="3097638"/>
            </a:xfrm>
            <a:custGeom>
              <a:avLst/>
              <a:gdLst/>
              <a:ahLst/>
              <a:cxnLst/>
              <a:rect l="l" t="t" r="r" b="b"/>
              <a:pathLst>
                <a:path w="10443909" h="3097638">
                  <a:moveTo>
                    <a:pt x="0" y="0"/>
                  </a:moveTo>
                  <a:lnTo>
                    <a:pt x="10443909" y="0"/>
                  </a:lnTo>
                  <a:lnTo>
                    <a:pt x="10443909" y="3097638"/>
                  </a:lnTo>
                  <a:lnTo>
                    <a:pt x="0" y="3097638"/>
                  </a:lnTo>
                  <a:lnTo>
                    <a:pt x="0" y="0"/>
                  </a:lnTo>
                  <a:close/>
                </a:path>
              </a:pathLst>
            </a:custGeom>
            <a:grpFill/>
          </p:spPr>
        </p:sp>
        <p:sp>
          <p:nvSpPr>
            <p:cNvPr id="13" name="Freeform 7">
              <a:extLst>
                <a:ext uri="{FF2B5EF4-FFF2-40B4-BE49-F238E27FC236}">
                  <a16:creationId xmlns:a16="http://schemas.microsoft.com/office/drawing/2014/main" id="{77AE8B37-8DEC-42B6-AA9E-E66063FECF93}"/>
                </a:ext>
              </a:extLst>
            </p:cNvPr>
            <p:cNvSpPr/>
            <p:nvPr/>
          </p:nvSpPr>
          <p:spPr>
            <a:xfrm>
              <a:off x="0" y="0"/>
              <a:ext cx="10588689" cy="3242418"/>
            </a:xfrm>
            <a:custGeom>
              <a:avLst/>
              <a:gdLst/>
              <a:ahLst/>
              <a:cxnLst/>
              <a:rect l="l" t="t" r="r" b="b"/>
              <a:pathLst>
                <a:path w="10588689" h="3242418">
                  <a:moveTo>
                    <a:pt x="10443909" y="3097638"/>
                  </a:moveTo>
                  <a:lnTo>
                    <a:pt x="10588689" y="3097638"/>
                  </a:lnTo>
                  <a:lnTo>
                    <a:pt x="10588689" y="3242418"/>
                  </a:lnTo>
                  <a:lnTo>
                    <a:pt x="10443909" y="3242418"/>
                  </a:lnTo>
                  <a:lnTo>
                    <a:pt x="10443909" y="3097638"/>
                  </a:lnTo>
                  <a:close/>
                  <a:moveTo>
                    <a:pt x="0" y="144780"/>
                  </a:moveTo>
                  <a:lnTo>
                    <a:pt x="144780" y="144780"/>
                  </a:lnTo>
                  <a:lnTo>
                    <a:pt x="144780" y="3097638"/>
                  </a:lnTo>
                  <a:lnTo>
                    <a:pt x="0" y="3097638"/>
                  </a:lnTo>
                  <a:lnTo>
                    <a:pt x="0" y="144780"/>
                  </a:lnTo>
                  <a:close/>
                  <a:moveTo>
                    <a:pt x="0" y="3097638"/>
                  </a:moveTo>
                  <a:lnTo>
                    <a:pt x="144780" y="3097638"/>
                  </a:lnTo>
                  <a:lnTo>
                    <a:pt x="144780" y="3242418"/>
                  </a:lnTo>
                  <a:lnTo>
                    <a:pt x="0" y="3242418"/>
                  </a:lnTo>
                  <a:lnTo>
                    <a:pt x="0" y="3097638"/>
                  </a:lnTo>
                  <a:close/>
                  <a:moveTo>
                    <a:pt x="10443909" y="144780"/>
                  </a:moveTo>
                  <a:lnTo>
                    <a:pt x="10588689" y="144780"/>
                  </a:lnTo>
                  <a:lnTo>
                    <a:pt x="10588689" y="3097638"/>
                  </a:lnTo>
                  <a:lnTo>
                    <a:pt x="10443909" y="3097638"/>
                  </a:lnTo>
                  <a:lnTo>
                    <a:pt x="10443909" y="144780"/>
                  </a:lnTo>
                  <a:close/>
                  <a:moveTo>
                    <a:pt x="144780" y="3097638"/>
                  </a:moveTo>
                  <a:lnTo>
                    <a:pt x="10443909" y="3097638"/>
                  </a:lnTo>
                  <a:lnTo>
                    <a:pt x="10443909" y="3242418"/>
                  </a:lnTo>
                  <a:lnTo>
                    <a:pt x="144780" y="3242418"/>
                  </a:lnTo>
                  <a:lnTo>
                    <a:pt x="144780" y="3097638"/>
                  </a:lnTo>
                  <a:close/>
                  <a:moveTo>
                    <a:pt x="10443909" y="0"/>
                  </a:moveTo>
                  <a:lnTo>
                    <a:pt x="10588689" y="0"/>
                  </a:lnTo>
                  <a:lnTo>
                    <a:pt x="10588689" y="144780"/>
                  </a:lnTo>
                  <a:lnTo>
                    <a:pt x="10443909" y="144780"/>
                  </a:lnTo>
                  <a:lnTo>
                    <a:pt x="10443909" y="0"/>
                  </a:lnTo>
                  <a:close/>
                  <a:moveTo>
                    <a:pt x="0" y="0"/>
                  </a:moveTo>
                  <a:lnTo>
                    <a:pt x="144780" y="0"/>
                  </a:lnTo>
                  <a:lnTo>
                    <a:pt x="144780" y="144780"/>
                  </a:lnTo>
                  <a:lnTo>
                    <a:pt x="0" y="144780"/>
                  </a:lnTo>
                  <a:lnTo>
                    <a:pt x="0" y="0"/>
                  </a:lnTo>
                  <a:close/>
                  <a:moveTo>
                    <a:pt x="144780" y="0"/>
                  </a:moveTo>
                  <a:lnTo>
                    <a:pt x="10443909" y="0"/>
                  </a:lnTo>
                  <a:lnTo>
                    <a:pt x="10443909" y="144780"/>
                  </a:lnTo>
                  <a:lnTo>
                    <a:pt x="144780" y="144780"/>
                  </a:lnTo>
                  <a:lnTo>
                    <a:pt x="144780" y="0"/>
                  </a:lnTo>
                  <a:close/>
                </a:path>
              </a:pathLst>
            </a:custGeom>
            <a:grpFill/>
          </p:spPr>
        </p:sp>
      </p:grpSp>
      <p:grpSp>
        <p:nvGrpSpPr>
          <p:cNvPr id="14" name="Group 8">
            <a:extLst>
              <a:ext uri="{FF2B5EF4-FFF2-40B4-BE49-F238E27FC236}">
                <a16:creationId xmlns:a16="http://schemas.microsoft.com/office/drawing/2014/main" id="{EDA97B13-059E-46DB-B854-1F4E45A4EC06}"/>
              </a:ext>
            </a:extLst>
          </p:cNvPr>
          <p:cNvGrpSpPr/>
          <p:nvPr/>
        </p:nvGrpSpPr>
        <p:grpSpPr>
          <a:xfrm>
            <a:off x="12560030" y="6114649"/>
            <a:ext cx="3415012" cy="1045730"/>
            <a:chOff x="0" y="0"/>
            <a:chExt cx="10588689" cy="3242418"/>
          </a:xfrm>
          <a:solidFill>
            <a:srgbClr val="92D0E9"/>
          </a:solidFill>
        </p:grpSpPr>
        <p:sp>
          <p:nvSpPr>
            <p:cNvPr id="15" name="Freeform 9">
              <a:extLst>
                <a:ext uri="{FF2B5EF4-FFF2-40B4-BE49-F238E27FC236}">
                  <a16:creationId xmlns:a16="http://schemas.microsoft.com/office/drawing/2014/main" id="{89CBA029-6185-41B5-A285-F62360DC0FFA}"/>
                </a:ext>
              </a:extLst>
            </p:cNvPr>
            <p:cNvSpPr/>
            <p:nvPr/>
          </p:nvSpPr>
          <p:spPr>
            <a:xfrm>
              <a:off x="72390" y="72390"/>
              <a:ext cx="10443909" cy="3097638"/>
            </a:xfrm>
            <a:custGeom>
              <a:avLst/>
              <a:gdLst/>
              <a:ahLst/>
              <a:cxnLst/>
              <a:rect l="l" t="t" r="r" b="b"/>
              <a:pathLst>
                <a:path w="10443909" h="3097638">
                  <a:moveTo>
                    <a:pt x="0" y="0"/>
                  </a:moveTo>
                  <a:lnTo>
                    <a:pt x="10443909" y="0"/>
                  </a:lnTo>
                  <a:lnTo>
                    <a:pt x="10443909" y="3097638"/>
                  </a:lnTo>
                  <a:lnTo>
                    <a:pt x="0" y="3097638"/>
                  </a:lnTo>
                  <a:lnTo>
                    <a:pt x="0" y="0"/>
                  </a:lnTo>
                  <a:close/>
                </a:path>
              </a:pathLst>
            </a:custGeom>
            <a:grpFill/>
          </p:spPr>
        </p:sp>
        <p:sp>
          <p:nvSpPr>
            <p:cNvPr id="16" name="Freeform 10">
              <a:extLst>
                <a:ext uri="{FF2B5EF4-FFF2-40B4-BE49-F238E27FC236}">
                  <a16:creationId xmlns:a16="http://schemas.microsoft.com/office/drawing/2014/main" id="{51323214-5DC4-42FC-96A1-A00D8B8262C4}"/>
                </a:ext>
              </a:extLst>
            </p:cNvPr>
            <p:cNvSpPr/>
            <p:nvPr/>
          </p:nvSpPr>
          <p:spPr>
            <a:xfrm>
              <a:off x="0" y="0"/>
              <a:ext cx="10588689" cy="3242418"/>
            </a:xfrm>
            <a:custGeom>
              <a:avLst/>
              <a:gdLst/>
              <a:ahLst/>
              <a:cxnLst/>
              <a:rect l="l" t="t" r="r" b="b"/>
              <a:pathLst>
                <a:path w="10588689" h="3242418">
                  <a:moveTo>
                    <a:pt x="10443909" y="3097638"/>
                  </a:moveTo>
                  <a:lnTo>
                    <a:pt x="10588689" y="3097638"/>
                  </a:lnTo>
                  <a:lnTo>
                    <a:pt x="10588689" y="3242418"/>
                  </a:lnTo>
                  <a:lnTo>
                    <a:pt x="10443909" y="3242418"/>
                  </a:lnTo>
                  <a:lnTo>
                    <a:pt x="10443909" y="3097638"/>
                  </a:lnTo>
                  <a:close/>
                  <a:moveTo>
                    <a:pt x="0" y="144780"/>
                  </a:moveTo>
                  <a:lnTo>
                    <a:pt x="144780" y="144780"/>
                  </a:lnTo>
                  <a:lnTo>
                    <a:pt x="144780" y="3097638"/>
                  </a:lnTo>
                  <a:lnTo>
                    <a:pt x="0" y="3097638"/>
                  </a:lnTo>
                  <a:lnTo>
                    <a:pt x="0" y="144780"/>
                  </a:lnTo>
                  <a:close/>
                  <a:moveTo>
                    <a:pt x="0" y="3097638"/>
                  </a:moveTo>
                  <a:lnTo>
                    <a:pt x="144780" y="3097638"/>
                  </a:lnTo>
                  <a:lnTo>
                    <a:pt x="144780" y="3242418"/>
                  </a:lnTo>
                  <a:lnTo>
                    <a:pt x="0" y="3242418"/>
                  </a:lnTo>
                  <a:lnTo>
                    <a:pt x="0" y="3097638"/>
                  </a:lnTo>
                  <a:close/>
                  <a:moveTo>
                    <a:pt x="10443909" y="144780"/>
                  </a:moveTo>
                  <a:lnTo>
                    <a:pt x="10588689" y="144780"/>
                  </a:lnTo>
                  <a:lnTo>
                    <a:pt x="10588689" y="3097638"/>
                  </a:lnTo>
                  <a:lnTo>
                    <a:pt x="10443909" y="3097638"/>
                  </a:lnTo>
                  <a:lnTo>
                    <a:pt x="10443909" y="144780"/>
                  </a:lnTo>
                  <a:close/>
                  <a:moveTo>
                    <a:pt x="144780" y="3097638"/>
                  </a:moveTo>
                  <a:lnTo>
                    <a:pt x="10443909" y="3097638"/>
                  </a:lnTo>
                  <a:lnTo>
                    <a:pt x="10443909" y="3242418"/>
                  </a:lnTo>
                  <a:lnTo>
                    <a:pt x="144780" y="3242418"/>
                  </a:lnTo>
                  <a:lnTo>
                    <a:pt x="144780" y="3097638"/>
                  </a:lnTo>
                  <a:close/>
                  <a:moveTo>
                    <a:pt x="10443909" y="0"/>
                  </a:moveTo>
                  <a:lnTo>
                    <a:pt x="10588689" y="0"/>
                  </a:lnTo>
                  <a:lnTo>
                    <a:pt x="10588689" y="144780"/>
                  </a:lnTo>
                  <a:lnTo>
                    <a:pt x="10443909" y="144780"/>
                  </a:lnTo>
                  <a:lnTo>
                    <a:pt x="10443909" y="0"/>
                  </a:lnTo>
                  <a:close/>
                  <a:moveTo>
                    <a:pt x="0" y="0"/>
                  </a:moveTo>
                  <a:lnTo>
                    <a:pt x="144780" y="0"/>
                  </a:lnTo>
                  <a:lnTo>
                    <a:pt x="144780" y="144780"/>
                  </a:lnTo>
                  <a:lnTo>
                    <a:pt x="0" y="144780"/>
                  </a:lnTo>
                  <a:lnTo>
                    <a:pt x="0" y="0"/>
                  </a:lnTo>
                  <a:close/>
                  <a:moveTo>
                    <a:pt x="144780" y="0"/>
                  </a:moveTo>
                  <a:lnTo>
                    <a:pt x="10443909" y="0"/>
                  </a:lnTo>
                  <a:lnTo>
                    <a:pt x="10443909" y="144780"/>
                  </a:lnTo>
                  <a:lnTo>
                    <a:pt x="144780" y="144780"/>
                  </a:lnTo>
                  <a:lnTo>
                    <a:pt x="144780" y="0"/>
                  </a:lnTo>
                  <a:close/>
                </a:path>
              </a:pathLst>
            </a:custGeom>
            <a:grpFill/>
          </p:spPr>
        </p:sp>
      </p:grpSp>
      <p:sp>
        <p:nvSpPr>
          <p:cNvPr id="17" name="TextBox 11">
            <a:extLst>
              <a:ext uri="{FF2B5EF4-FFF2-40B4-BE49-F238E27FC236}">
                <a16:creationId xmlns:a16="http://schemas.microsoft.com/office/drawing/2014/main" id="{717AD04C-EBCC-4EB7-B888-DCAAE22D62BE}"/>
              </a:ext>
            </a:extLst>
          </p:cNvPr>
          <p:cNvSpPr txBox="1"/>
          <p:nvPr/>
        </p:nvSpPr>
        <p:spPr>
          <a:xfrm>
            <a:off x="1303885" y="7428885"/>
            <a:ext cx="5096918" cy="1000274"/>
          </a:xfrm>
          <a:prstGeom prst="rect">
            <a:avLst/>
          </a:prstGeom>
        </p:spPr>
        <p:txBody>
          <a:bodyPr wrap="square" lIns="0" tIns="0" rIns="0" bIns="0" rtlCol="0" anchor="t">
            <a:spAutoFit/>
          </a:bodyPr>
          <a:lstStyle/>
          <a:p>
            <a:pPr algn="ctr">
              <a:lnSpc>
                <a:spcPts val="3920"/>
              </a:lnSpc>
            </a:pPr>
            <a:r>
              <a:rPr lang="en-US" sz="3600" dirty="0" err="1">
                <a:solidFill>
                  <a:srgbClr val="004A98"/>
                </a:solidFill>
                <a:latin typeface="Karla" pitchFamily="2" charset="0"/>
              </a:rPr>
              <a:t>Github</a:t>
            </a:r>
            <a:r>
              <a:rPr lang="en-US" sz="3600" dirty="0">
                <a:solidFill>
                  <a:srgbClr val="004A98"/>
                </a:solidFill>
                <a:latin typeface="Karla" pitchFamily="2" charset="0"/>
              </a:rPr>
              <a:t> @AbdulamjeedAlnefaie</a:t>
            </a:r>
          </a:p>
        </p:txBody>
      </p:sp>
      <p:sp>
        <p:nvSpPr>
          <p:cNvPr id="18" name="TextBox 12">
            <a:extLst>
              <a:ext uri="{FF2B5EF4-FFF2-40B4-BE49-F238E27FC236}">
                <a16:creationId xmlns:a16="http://schemas.microsoft.com/office/drawing/2014/main" id="{76494EA2-3391-4073-9671-591FB4DC0092}"/>
              </a:ext>
            </a:extLst>
          </p:cNvPr>
          <p:cNvSpPr txBox="1"/>
          <p:nvPr/>
        </p:nvSpPr>
        <p:spPr>
          <a:xfrm>
            <a:off x="1743522" y="6332481"/>
            <a:ext cx="4552056" cy="519758"/>
          </a:xfrm>
          <a:prstGeom prst="rect">
            <a:avLst/>
          </a:prstGeom>
        </p:spPr>
        <p:txBody>
          <a:bodyPr lIns="0" tIns="0" rIns="0" bIns="0" rtlCol="0" anchor="t">
            <a:spAutoFit/>
          </a:bodyPr>
          <a:lstStyle/>
          <a:p>
            <a:pPr algn="ctr">
              <a:lnSpc>
                <a:spcPts val="4320"/>
              </a:lnSpc>
            </a:pPr>
            <a:r>
              <a:rPr lang="en-US" sz="3200" b="1" dirty="0" err="1">
                <a:solidFill>
                  <a:srgbClr val="004A98"/>
                </a:solidFill>
                <a:latin typeface="Karla" pitchFamily="2" charset="0"/>
              </a:rPr>
              <a:t>Abdulmajeed</a:t>
            </a:r>
            <a:endParaRPr lang="en-US" sz="3200" b="1" dirty="0">
              <a:solidFill>
                <a:srgbClr val="004A98"/>
              </a:solidFill>
              <a:latin typeface="Karla" pitchFamily="2" charset="0"/>
            </a:endParaRPr>
          </a:p>
        </p:txBody>
      </p:sp>
      <p:sp>
        <p:nvSpPr>
          <p:cNvPr id="19" name="TextBox 13">
            <a:extLst>
              <a:ext uri="{FF2B5EF4-FFF2-40B4-BE49-F238E27FC236}">
                <a16:creationId xmlns:a16="http://schemas.microsoft.com/office/drawing/2014/main" id="{C46C1FA5-49AF-4D3D-9019-4DBB2B7F1ECC}"/>
              </a:ext>
            </a:extLst>
          </p:cNvPr>
          <p:cNvSpPr txBox="1"/>
          <p:nvPr/>
        </p:nvSpPr>
        <p:spPr>
          <a:xfrm>
            <a:off x="7152235" y="7424273"/>
            <a:ext cx="3983534" cy="1000274"/>
          </a:xfrm>
          <a:prstGeom prst="rect">
            <a:avLst/>
          </a:prstGeom>
        </p:spPr>
        <p:txBody>
          <a:bodyPr lIns="0" tIns="0" rIns="0" bIns="0" rtlCol="0" anchor="t">
            <a:spAutoFit/>
          </a:bodyPr>
          <a:lstStyle/>
          <a:p>
            <a:pPr algn="ctr">
              <a:lnSpc>
                <a:spcPts val="3920"/>
              </a:lnSpc>
            </a:pPr>
            <a:r>
              <a:rPr lang="en-US" sz="3600" dirty="0" err="1">
                <a:solidFill>
                  <a:srgbClr val="004A98"/>
                </a:solidFill>
                <a:latin typeface="Karla" pitchFamily="2" charset="0"/>
              </a:rPr>
              <a:t>Github</a:t>
            </a:r>
            <a:r>
              <a:rPr lang="en-US" sz="3600" dirty="0">
                <a:solidFill>
                  <a:srgbClr val="004A98"/>
                </a:solidFill>
                <a:latin typeface="Karla" pitchFamily="2" charset="0"/>
              </a:rPr>
              <a:t> @NoufAlshabani</a:t>
            </a:r>
          </a:p>
        </p:txBody>
      </p:sp>
      <p:sp>
        <p:nvSpPr>
          <p:cNvPr id="20" name="TextBox 14">
            <a:extLst>
              <a:ext uri="{FF2B5EF4-FFF2-40B4-BE49-F238E27FC236}">
                <a16:creationId xmlns:a16="http://schemas.microsoft.com/office/drawing/2014/main" id="{A14562EB-0282-4C65-A3B8-390BEBF62C67}"/>
              </a:ext>
            </a:extLst>
          </p:cNvPr>
          <p:cNvSpPr txBox="1"/>
          <p:nvPr/>
        </p:nvSpPr>
        <p:spPr>
          <a:xfrm>
            <a:off x="6801744" y="6362701"/>
            <a:ext cx="4552056" cy="551433"/>
          </a:xfrm>
          <a:prstGeom prst="rect">
            <a:avLst/>
          </a:prstGeom>
        </p:spPr>
        <p:txBody>
          <a:bodyPr lIns="0" tIns="0" rIns="0" bIns="0" rtlCol="0" anchor="t">
            <a:spAutoFit/>
          </a:bodyPr>
          <a:lstStyle/>
          <a:p>
            <a:pPr algn="ctr">
              <a:lnSpc>
                <a:spcPts val="4320"/>
              </a:lnSpc>
            </a:pPr>
            <a:r>
              <a:rPr lang="en-US" sz="3600" b="1" dirty="0">
                <a:solidFill>
                  <a:srgbClr val="004A98"/>
                </a:solidFill>
                <a:latin typeface="Karla" pitchFamily="2" charset="0"/>
              </a:rPr>
              <a:t>Nouf</a:t>
            </a:r>
          </a:p>
        </p:txBody>
      </p:sp>
      <p:sp>
        <p:nvSpPr>
          <p:cNvPr id="21" name="TextBox 15">
            <a:extLst>
              <a:ext uri="{FF2B5EF4-FFF2-40B4-BE49-F238E27FC236}">
                <a16:creationId xmlns:a16="http://schemas.microsoft.com/office/drawing/2014/main" id="{4F834059-1CCB-41CF-906D-49F235675C96}"/>
              </a:ext>
            </a:extLst>
          </p:cNvPr>
          <p:cNvSpPr txBox="1"/>
          <p:nvPr/>
        </p:nvSpPr>
        <p:spPr>
          <a:xfrm>
            <a:off x="12275771" y="7424273"/>
            <a:ext cx="3983534" cy="1000274"/>
          </a:xfrm>
          <a:prstGeom prst="rect">
            <a:avLst/>
          </a:prstGeom>
        </p:spPr>
        <p:txBody>
          <a:bodyPr lIns="0" tIns="0" rIns="0" bIns="0" rtlCol="0" anchor="t">
            <a:spAutoFit/>
          </a:bodyPr>
          <a:lstStyle/>
          <a:p>
            <a:pPr algn="ctr">
              <a:lnSpc>
                <a:spcPts val="3920"/>
              </a:lnSpc>
            </a:pPr>
            <a:r>
              <a:rPr lang="en-US" sz="3600" dirty="0" err="1">
                <a:solidFill>
                  <a:srgbClr val="004A98"/>
                </a:solidFill>
                <a:latin typeface="Karla" pitchFamily="2" charset="0"/>
              </a:rPr>
              <a:t>Github</a:t>
            </a:r>
            <a:r>
              <a:rPr lang="en-US" sz="3600" dirty="0">
                <a:solidFill>
                  <a:srgbClr val="004A98"/>
                </a:solidFill>
                <a:latin typeface="Karla" pitchFamily="2" charset="0"/>
              </a:rPr>
              <a:t> @AhmadHakami</a:t>
            </a:r>
          </a:p>
        </p:txBody>
      </p:sp>
      <p:sp>
        <p:nvSpPr>
          <p:cNvPr id="22" name="TextBox 16">
            <a:extLst>
              <a:ext uri="{FF2B5EF4-FFF2-40B4-BE49-F238E27FC236}">
                <a16:creationId xmlns:a16="http://schemas.microsoft.com/office/drawing/2014/main" id="{E600EEC6-A446-46C9-9B76-6323A61E2D73}"/>
              </a:ext>
            </a:extLst>
          </p:cNvPr>
          <p:cNvSpPr txBox="1"/>
          <p:nvPr/>
        </p:nvSpPr>
        <p:spPr>
          <a:xfrm>
            <a:off x="11991510" y="6344027"/>
            <a:ext cx="4552056" cy="551433"/>
          </a:xfrm>
          <a:prstGeom prst="rect">
            <a:avLst/>
          </a:prstGeom>
        </p:spPr>
        <p:txBody>
          <a:bodyPr lIns="0" tIns="0" rIns="0" bIns="0" rtlCol="0" anchor="t">
            <a:spAutoFit/>
          </a:bodyPr>
          <a:lstStyle/>
          <a:p>
            <a:pPr algn="ctr">
              <a:lnSpc>
                <a:spcPts val="4320"/>
              </a:lnSpc>
            </a:pPr>
            <a:r>
              <a:rPr lang="en-US" sz="3600" b="1" dirty="0">
                <a:solidFill>
                  <a:srgbClr val="004A98"/>
                </a:solidFill>
                <a:latin typeface="Karla" pitchFamily="2" charset="0"/>
              </a:rPr>
              <a:t>Ahmad</a:t>
            </a:r>
          </a:p>
        </p:txBody>
      </p:sp>
    </p:spTree>
    <p:extLst>
      <p:ext uri="{BB962C8B-B14F-4D97-AF65-F5344CB8AC3E}">
        <p14:creationId xmlns:p14="http://schemas.microsoft.com/office/powerpoint/2010/main" val="2348682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6" name="AutoShape 3">
            <a:extLst>
              <a:ext uri="{FF2B5EF4-FFF2-40B4-BE49-F238E27FC236}">
                <a16:creationId xmlns:a16="http://schemas.microsoft.com/office/drawing/2014/main" id="{EF878198-8FCB-4F1E-98A6-E9D630D46696}"/>
              </a:ext>
            </a:extLst>
          </p:cNvPr>
          <p:cNvSpPr/>
          <p:nvPr/>
        </p:nvSpPr>
        <p:spPr>
          <a:xfrm>
            <a:off x="9296400" y="1180003"/>
            <a:ext cx="8115300" cy="839297"/>
          </a:xfrm>
          <a:prstGeom prst="rect">
            <a:avLst/>
          </a:prstGeom>
          <a:solidFill>
            <a:srgbClr val="004A98"/>
          </a:solidFill>
        </p:spPr>
      </p:sp>
      <p:sp>
        <p:nvSpPr>
          <p:cNvPr id="46" name="TextBox 18">
            <a:extLst>
              <a:ext uri="{FF2B5EF4-FFF2-40B4-BE49-F238E27FC236}">
                <a16:creationId xmlns:a16="http://schemas.microsoft.com/office/drawing/2014/main" id="{4E966B0D-8356-4A38-955C-4CC805EA62D5}"/>
              </a:ext>
            </a:extLst>
          </p:cNvPr>
          <p:cNvSpPr txBox="1"/>
          <p:nvPr/>
        </p:nvSpPr>
        <p:spPr>
          <a:xfrm>
            <a:off x="2514600" y="4772452"/>
            <a:ext cx="6348464" cy="1057982"/>
          </a:xfrm>
          <a:prstGeom prst="rect">
            <a:avLst/>
          </a:prstGeom>
        </p:spPr>
        <p:txBody>
          <a:bodyPr lIns="0" tIns="0" rIns="0" bIns="0" rtlCol="0" anchor="t">
            <a:spAutoFit/>
          </a:bodyPr>
          <a:lstStyle/>
          <a:p>
            <a:pPr algn="l">
              <a:lnSpc>
                <a:spcPts val="7799"/>
              </a:lnSpc>
            </a:pPr>
            <a:r>
              <a:rPr lang="en-US" sz="8000" b="1" dirty="0">
                <a:solidFill>
                  <a:schemeClr val="bg1"/>
                </a:solidFill>
                <a:latin typeface="Ramabhadra"/>
              </a:rPr>
              <a:t>Agenda</a:t>
            </a:r>
          </a:p>
        </p:txBody>
      </p:sp>
      <p:sp>
        <p:nvSpPr>
          <p:cNvPr id="28" name="AutoShape 3">
            <a:extLst>
              <a:ext uri="{FF2B5EF4-FFF2-40B4-BE49-F238E27FC236}">
                <a16:creationId xmlns:a16="http://schemas.microsoft.com/office/drawing/2014/main" id="{39D2E12D-69F4-43B7-A3D9-567D404999F0}"/>
              </a:ext>
            </a:extLst>
          </p:cNvPr>
          <p:cNvSpPr/>
          <p:nvPr/>
        </p:nvSpPr>
        <p:spPr>
          <a:xfrm>
            <a:off x="9296400" y="2399203"/>
            <a:ext cx="8115300" cy="839297"/>
          </a:xfrm>
          <a:prstGeom prst="rect">
            <a:avLst/>
          </a:prstGeom>
          <a:solidFill>
            <a:srgbClr val="004A98"/>
          </a:solidFill>
        </p:spPr>
      </p:sp>
      <p:sp>
        <p:nvSpPr>
          <p:cNvPr id="29" name="AutoShape 3">
            <a:extLst>
              <a:ext uri="{FF2B5EF4-FFF2-40B4-BE49-F238E27FC236}">
                <a16:creationId xmlns:a16="http://schemas.microsoft.com/office/drawing/2014/main" id="{69E406B2-D178-4B42-B6F4-F6E3C6D9D9EA}"/>
              </a:ext>
            </a:extLst>
          </p:cNvPr>
          <p:cNvSpPr/>
          <p:nvPr/>
        </p:nvSpPr>
        <p:spPr>
          <a:xfrm>
            <a:off x="9296400" y="3618403"/>
            <a:ext cx="8115300" cy="839297"/>
          </a:xfrm>
          <a:prstGeom prst="rect">
            <a:avLst/>
          </a:prstGeom>
          <a:solidFill>
            <a:srgbClr val="004A98"/>
          </a:solidFill>
        </p:spPr>
      </p:sp>
      <p:grpSp>
        <p:nvGrpSpPr>
          <p:cNvPr id="2" name="Group 2"/>
          <p:cNvGrpSpPr/>
          <p:nvPr/>
        </p:nvGrpSpPr>
        <p:grpSpPr>
          <a:xfrm>
            <a:off x="9144000" y="985523"/>
            <a:ext cx="8115300" cy="839297"/>
            <a:chOff x="0" y="44030"/>
            <a:chExt cx="10820400" cy="1119063"/>
          </a:xfrm>
        </p:grpSpPr>
        <p:sp>
          <p:nvSpPr>
            <p:cNvPr id="3" name="AutoShape 3"/>
            <p:cNvSpPr/>
            <p:nvPr/>
          </p:nvSpPr>
          <p:spPr>
            <a:xfrm>
              <a:off x="0" y="44030"/>
              <a:ext cx="10820400" cy="1119063"/>
            </a:xfrm>
            <a:prstGeom prst="rect">
              <a:avLst/>
            </a:prstGeom>
            <a:solidFill>
              <a:srgbClr val="FFFFFF"/>
            </a:solidFill>
          </p:spPr>
        </p:sp>
        <p:sp>
          <p:nvSpPr>
            <p:cNvPr id="4" name="TextBox 4"/>
            <p:cNvSpPr txBox="1"/>
            <p:nvPr/>
          </p:nvSpPr>
          <p:spPr>
            <a:xfrm>
              <a:off x="631680" y="273147"/>
              <a:ext cx="9557040" cy="532540"/>
            </a:xfrm>
            <a:prstGeom prst="rect">
              <a:avLst/>
            </a:prstGeom>
          </p:spPr>
          <p:txBody>
            <a:bodyPr lIns="0" tIns="0" rIns="0" bIns="0" rtlCol="0" anchor="t">
              <a:spAutoFit/>
            </a:bodyPr>
            <a:lstStyle/>
            <a:p>
              <a:pPr>
                <a:lnSpc>
                  <a:spcPts val="3359"/>
                </a:lnSpc>
              </a:pPr>
              <a:r>
                <a:rPr lang="en-US" sz="2400" b="1" dirty="0">
                  <a:solidFill>
                    <a:srgbClr val="004A98"/>
                  </a:solidFill>
                  <a:latin typeface="Inter"/>
                </a:rPr>
                <a:t>Introduction</a:t>
              </a:r>
            </a:p>
          </p:txBody>
        </p:sp>
      </p:grpSp>
      <p:grpSp>
        <p:nvGrpSpPr>
          <p:cNvPr id="5" name="Group 5"/>
          <p:cNvGrpSpPr/>
          <p:nvPr/>
        </p:nvGrpSpPr>
        <p:grpSpPr>
          <a:xfrm>
            <a:off x="9144000" y="2200726"/>
            <a:ext cx="8115300" cy="839297"/>
            <a:chOff x="0" y="0"/>
            <a:chExt cx="10820400" cy="1119063"/>
          </a:xfrm>
        </p:grpSpPr>
        <p:sp>
          <p:nvSpPr>
            <p:cNvPr id="6" name="AutoShape 6"/>
            <p:cNvSpPr/>
            <p:nvPr/>
          </p:nvSpPr>
          <p:spPr>
            <a:xfrm>
              <a:off x="0" y="0"/>
              <a:ext cx="10820400" cy="1119063"/>
            </a:xfrm>
            <a:prstGeom prst="rect">
              <a:avLst/>
            </a:prstGeom>
            <a:solidFill>
              <a:srgbClr val="FFFFFF"/>
            </a:solidFill>
          </p:spPr>
        </p:sp>
        <p:sp>
          <p:nvSpPr>
            <p:cNvPr id="7" name="TextBox 7"/>
            <p:cNvSpPr txBox="1"/>
            <p:nvPr/>
          </p:nvSpPr>
          <p:spPr>
            <a:xfrm>
              <a:off x="631680" y="273147"/>
              <a:ext cx="9557040" cy="532540"/>
            </a:xfrm>
            <a:prstGeom prst="rect">
              <a:avLst/>
            </a:prstGeom>
          </p:spPr>
          <p:txBody>
            <a:bodyPr lIns="0" tIns="0" rIns="0" bIns="0" rtlCol="0" anchor="t">
              <a:spAutoFit/>
            </a:bodyPr>
            <a:lstStyle/>
            <a:p>
              <a:pPr>
                <a:lnSpc>
                  <a:spcPts val="3359"/>
                </a:lnSpc>
              </a:pPr>
              <a:r>
                <a:rPr lang="en-US" sz="2400" b="1" dirty="0">
                  <a:solidFill>
                    <a:srgbClr val="004A98"/>
                  </a:solidFill>
                  <a:latin typeface="Inter"/>
                </a:rPr>
                <a:t>Dataset</a:t>
              </a:r>
            </a:p>
          </p:txBody>
        </p:sp>
      </p:grpSp>
      <p:sp>
        <p:nvSpPr>
          <p:cNvPr id="30" name="AutoShape 3">
            <a:extLst>
              <a:ext uri="{FF2B5EF4-FFF2-40B4-BE49-F238E27FC236}">
                <a16:creationId xmlns:a16="http://schemas.microsoft.com/office/drawing/2014/main" id="{4F8439F0-7E83-4053-8890-3ECDE82E78EA}"/>
              </a:ext>
            </a:extLst>
          </p:cNvPr>
          <p:cNvSpPr/>
          <p:nvPr/>
        </p:nvSpPr>
        <p:spPr>
          <a:xfrm>
            <a:off x="9296400" y="4838700"/>
            <a:ext cx="8115300" cy="839297"/>
          </a:xfrm>
          <a:prstGeom prst="rect">
            <a:avLst/>
          </a:prstGeom>
          <a:solidFill>
            <a:srgbClr val="004A98"/>
          </a:solidFill>
        </p:spPr>
      </p:sp>
      <p:grpSp>
        <p:nvGrpSpPr>
          <p:cNvPr id="8" name="Group 8"/>
          <p:cNvGrpSpPr/>
          <p:nvPr/>
        </p:nvGrpSpPr>
        <p:grpSpPr>
          <a:xfrm>
            <a:off x="9144000" y="3448952"/>
            <a:ext cx="8115300" cy="839297"/>
            <a:chOff x="0" y="0"/>
            <a:chExt cx="10820400" cy="1119063"/>
          </a:xfrm>
        </p:grpSpPr>
        <p:sp>
          <p:nvSpPr>
            <p:cNvPr id="9" name="AutoShape 9"/>
            <p:cNvSpPr/>
            <p:nvPr/>
          </p:nvSpPr>
          <p:spPr>
            <a:xfrm>
              <a:off x="0" y="0"/>
              <a:ext cx="10820400" cy="1119063"/>
            </a:xfrm>
            <a:prstGeom prst="rect">
              <a:avLst/>
            </a:prstGeom>
            <a:solidFill>
              <a:srgbClr val="FFFFFF"/>
            </a:solidFill>
          </p:spPr>
        </p:sp>
        <p:sp>
          <p:nvSpPr>
            <p:cNvPr id="10" name="TextBox 10"/>
            <p:cNvSpPr txBox="1"/>
            <p:nvPr/>
          </p:nvSpPr>
          <p:spPr>
            <a:xfrm>
              <a:off x="631680" y="273147"/>
              <a:ext cx="9557040" cy="532540"/>
            </a:xfrm>
            <a:prstGeom prst="rect">
              <a:avLst/>
            </a:prstGeom>
          </p:spPr>
          <p:txBody>
            <a:bodyPr lIns="0" tIns="0" rIns="0" bIns="0" rtlCol="0" anchor="t">
              <a:spAutoFit/>
            </a:bodyPr>
            <a:lstStyle/>
            <a:p>
              <a:pPr>
                <a:lnSpc>
                  <a:spcPts val="3359"/>
                </a:lnSpc>
              </a:pPr>
              <a:r>
                <a:rPr lang="en-US" sz="2400" b="1" dirty="0">
                  <a:solidFill>
                    <a:srgbClr val="004A98"/>
                  </a:solidFill>
                  <a:latin typeface="Inter"/>
                </a:rPr>
                <a:t>Transfer Learning Models</a:t>
              </a:r>
            </a:p>
          </p:txBody>
        </p:sp>
      </p:grpSp>
      <p:sp>
        <p:nvSpPr>
          <p:cNvPr id="32" name="AutoShape 3">
            <a:extLst>
              <a:ext uri="{FF2B5EF4-FFF2-40B4-BE49-F238E27FC236}">
                <a16:creationId xmlns:a16="http://schemas.microsoft.com/office/drawing/2014/main" id="{9FC1AEE1-A05B-4ADB-A58A-B8F6547648BF}"/>
              </a:ext>
            </a:extLst>
          </p:cNvPr>
          <p:cNvSpPr/>
          <p:nvPr/>
        </p:nvSpPr>
        <p:spPr>
          <a:xfrm>
            <a:off x="9296400" y="6133003"/>
            <a:ext cx="8115300" cy="839297"/>
          </a:xfrm>
          <a:prstGeom prst="rect">
            <a:avLst/>
          </a:prstGeom>
          <a:solidFill>
            <a:srgbClr val="004A98"/>
          </a:solidFill>
        </p:spPr>
      </p:sp>
      <p:grpSp>
        <p:nvGrpSpPr>
          <p:cNvPr id="11" name="Group 11"/>
          <p:cNvGrpSpPr/>
          <p:nvPr/>
        </p:nvGrpSpPr>
        <p:grpSpPr>
          <a:xfrm>
            <a:off x="9144000" y="4697178"/>
            <a:ext cx="8115300" cy="839297"/>
            <a:chOff x="0" y="0"/>
            <a:chExt cx="10820400" cy="1119063"/>
          </a:xfrm>
        </p:grpSpPr>
        <p:sp>
          <p:nvSpPr>
            <p:cNvPr id="12" name="AutoShape 12"/>
            <p:cNvSpPr/>
            <p:nvPr/>
          </p:nvSpPr>
          <p:spPr>
            <a:xfrm>
              <a:off x="0" y="0"/>
              <a:ext cx="10820400" cy="1119063"/>
            </a:xfrm>
            <a:prstGeom prst="rect">
              <a:avLst/>
            </a:prstGeom>
            <a:solidFill>
              <a:srgbClr val="FFFFFF"/>
            </a:solidFill>
          </p:spPr>
        </p:sp>
        <p:sp>
          <p:nvSpPr>
            <p:cNvPr id="13" name="TextBox 13"/>
            <p:cNvSpPr txBox="1"/>
            <p:nvPr/>
          </p:nvSpPr>
          <p:spPr>
            <a:xfrm>
              <a:off x="631680" y="273147"/>
              <a:ext cx="9557040" cy="532540"/>
            </a:xfrm>
            <a:prstGeom prst="rect">
              <a:avLst/>
            </a:prstGeom>
          </p:spPr>
          <p:txBody>
            <a:bodyPr lIns="0" tIns="0" rIns="0" bIns="0" rtlCol="0" anchor="t">
              <a:spAutoFit/>
            </a:bodyPr>
            <a:lstStyle/>
            <a:p>
              <a:pPr>
                <a:lnSpc>
                  <a:spcPts val="3359"/>
                </a:lnSpc>
              </a:pPr>
              <a:r>
                <a:rPr lang="en-US" sz="2400" b="1" dirty="0">
                  <a:solidFill>
                    <a:srgbClr val="004A98"/>
                  </a:solidFill>
                  <a:latin typeface="Inter"/>
                </a:rPr>
                <a:t>Complex Neural Networks</a:t>
              </a:r>
            </a:p>
          </p:txBody>
        </p:sp>
      </p:grpSp>
      <p:grpSp>
        <p:nvGrpSpPr>
          <p:cNvPr id="14" name="Group 14"/>
          <p:cNvGrpSpPr/>
          <p:nvPr/>
        </p:nvGrpSpPr>
        <p:grpSpPr>
          <a:xfrm>
            <a:off x="9144000" y="5980603"/>
            <a:ext cx="8115300" cy="839297"/>
            <a:chOff x="0" y="0"/>
            <a:chExt cx="10820400" cy="1119063"/>
          </a:xfrm>
        </p:grpSpPr>
        <p:sp>
          <p:nvSpPr>
            <p:cNvPr id="15" name="AutoShape 15"/>
            <p:cNvSpPr/>
            <p:nvPr/>
          </p:nvSpPr>
          <p:spPr>
            <a:xfrm>
              <a:off x="0" y="0"/>
              <a:ext cx="10820400" cy="1119063"/>
            </a:xfrm>
            <a:prstGeom prst="rect">
              <a:avLst/>
            </a:prstGeom>
            <a:solidFill>
              <a:srgbClr val="FFFFFF"/>
            </a:solidFill>
          </p:spPr>
        </p:sp>
        <p:sp>
          <p:nvSpPr>
            <p:cNvPr id="16" name="TextBox 16"/>
            <p:cNvSpPr txBox="1"/>
            <p:nvPr/>
          </p:nvSpPr>
          <p:spPr>
            <a:xfrm>
              <a:off x="631680" y="273147"/>
              <a:ext cx="9557040" cy="532540"/>
            </a:xfrm>
            <a:prstGeom prst="rect">
              <a:avLst/>
            </a:prstGeom>
          </p:spPr>
          <p:txBody>
            <a:bodyPr lIns="0" tIns="0" rIns="0" bIns="0" rtlCol="0" anchor="t">
              <a:spAutoFit/>
            </a:bodyPr>
            <a:lstStyle/>
            <a:p>
              <a:pPr>
                <a:lnSpc>
                  <a:spcPts val="3359"/>
                </a:lnSpc>
              </a:pPr>
              <a:r>
                <a:rPr lang="en-US" sz="2400" b="1" dirty="0">
                  <a:solidFill>
                    <a:srgbClr val="004A98"/>
                  </a:solidFill>
                  <a:latin typeface="Inter"/>
                </a:rPr>
                <a:t>Deployment</a:t>
              </a:r>
            </a:p>
          </p:txBody>
        </p:sp>
      </p:grpSp>
      <p:sp>
        <p:nvSpPr>
          <p:cNvPr id="33" name="AutoShape 3">
            <a:extLst>
              <a:ext uri="{FF2B5EF4-FFF2-40B4-BE49-F238E27FC236}">
                <a16:creationId xmlns:a16="http://schemas.microsoft.com/office/drawing/2014/main" id="{2847DAC5-5F07-430A-A129-678C92617C24}"/>
              </a:ext>
            </a:extLst>
          </p:cNvPr>
          <p:cNvSpPr/>
          <p:nvPr/>
        </p:nvSpPr>
        <p:spPr>
          <a:xfrm>
            <a:off x="9296400" y="7277100"/>
            <a:ext cx="8115300" cy="839297"/>
          </a:xfrm>
          <a:prstGeom prst="rect">
            <a:avLst/>
          </a:prstGeom>
          <a:solidFill>
            <a:srgbClr val="004A98"/>
          </a:solidFill>
        </p:spPr>
      </p:sp>
      <p:sp>
        <p:nvSpPr>
          <p:cNvPr id="18" name="TextBox 18"/>
          <p:cNvSpPr txBox="1"/>
          <p:nvPr/>
        </p:nvSpPr>
        <p:spPr>
          <a:xfrm>
            <a:off x="2414536" y="4695118"/>
            <a:ext cx="6348464" cy="1057982"/>
          </a:xfrm>
          <a:prstGeom prst="rect">
            <a:avLst/>
          </a:prstGeom>
        </p:spPr>
        <p:txBody>
          <a:bodyPr lIns="0" tIns="0" rIns="0" bIns="0" rtlCol="0" anchor="t">
            <a:spAutoFit/>
          </a:bodyPr>
          <a:lstStyle/>
          <a:p>
            <a:pPr algn="l">
              <a:lnSpc>
                <a:spcPts val="7799"/>
              </a:lnSpc>
            </a:pPr>
            <a:r>
              <a:rPr lang="en-US" sz="8000" b="1" dirty="0">
                <a:solidFill>
                  <a:srgbClr val="004A98"/>
                </a:solidFill>
                <a:latin typeface="Ramabhadra"/>
              </a:rPr>
              <a:t>Agenda</a:t>
            </a:r>
          </a:p>
        </p:txBody>
      </p:sp>
      <p:sp>
        <p:nvSpPr>
          <p:cNvPr id="34" name="AutoShape 3">
            <a:extLst>
              <a:ext uri="{FF2B5EF4-FFF2-40B4-BE49-F238E27FC236}">
                <a16:creationId xmlns:a16="http://schemas.microsoft.com/office/drawing/2014/main" id="{701C9373-2C3B-4A4A-ABE9-F068520AD9CB}"/>
              </a:ext>
            </a:extLst>
          </p:cNvPr>
          <p:cNvSpPr/>
          <p:nvPr/>
        </p:nvSpPr>
        <p:spPr>
          <a:xfrm>
            <a:off x="9296400" y="8419003"/>
            <a:ext cx="8115300" cy="839297"/>
          </a:xfrm>
          <a:prstGeom prst="rect">
            <a:avLst/>
          </a:prstGeom>
          <a:solidFill>
            <a:srgbClr val="004A98"/>
          </a:solidFill>
        </p:spPr>
      </p:sp>
      <p:grpSp>
        <p:nvGrpSpPr>
          <p:cNvPr id="40" name="Group 8">
            <a:extLst>
              <a:ext uri="{FF2B5EF4-FFF2-40B4-BE49-F238E27FC236}">
                <a16:creationId xmlns:a16="http://schemas.microsoft.com/office/drawing/2014/main" id="{602FC9BB-26C7-4DB3-8E00-AF7A82150964}"/>
              </a:ext>
            </a:extLst>
          </p:cNvPr>
          <p:cNvGrpSpPr/>
          <p:nvPr/>
        </p:nvGrpSpPr>
        <p:grpSpPr>
          <a:xfrm>
            <a:off x="9144000" y="7123603"/>
            <a:ext cx="8115300" cy="839297"/>
            <a:chOff x="0" y="0"/>
            <a:chExt cx="10820400" cy="1119063"/>
          </a:xfrm>
        </p:grpSpPr>
        <p:sp>
          <p:nvSpPr>
            <p:cNvPr id="41" name="AutoShape 9">
              <a:extLst>
                <a:ext uri="{FF2B5EF4-FFF2-40B4-BE49-F238E27FC236}">
                  <a16:creationId xmlns:a16="http://schemas.microsoft.com/office/drawing/2014/main" id="{BE1BB38F-DEE7-44F7-83A7-B6C879F535B1}"/>
                </a:ext>
              </a:extLst>
            </p:cNvPr>
            <p:cNvSpPr/>
            <p:nvPr/>
          </p:nvSpPr>
          <p:spPr>
            <a:xfrm>
              <a:off x="0" y="0"/>
              <a:ext cx="10820400" cy="1119063"/>
            </a:xfrm>
            <a:prstGeom prst="rect">
              <a:avLst/>
            </a:prstGeom>
            <a:solidFill>
              <a:srgbClr val="FFFFFF"/>
            </a:solidFill>
          </p:spPr>
        </p:sp>
        <p:sp>
          <p:nvSpPr>
            <p:cNvPr id="42" name="TextBox 10">
              <a:extLst>
                <a:ext uri="{FF2B5EF4-FFF2-40B4-BE49-F238E27FC236}">
                  <a16:creationId xmlns:a16="http://schemas.microsoft.com/office/drawing/2014/main" id="{5AA5E4FF-EE99-4C5F-8B52-0FDDB54953CD}"/>
                </a:ext>
              </a:extLst>
            </p:cNvPr>
            <p:cNvSpPr txBox="1"/>
            <p:nvPr/>
          </p:nvSpPr>
          <p:spPr>
            <a:xfrm>
              <a:off x="631680" y="273147"/>
              <a:ext cx="9557040" cy="532540"/>
            </a:xfrm>
            <a:prstGeom prst="rect">
              <a:avLst/>
            </a:prstGeom>
          </p:spPr>
          <p:txBody>
            <a:bodyPr lIns="0" tIns="0" rIns="0" bIns="0" rtlCol="0" anchor="t">
              <a:spAutoFit/>
            </a:bodyPr>
            <a:lstStyle/>
            <a:p>
              <a:pPr>
                <a:lnSpc>
                  <a:spcPts val="3359"/>
                </a:lnSpc>
              </a:pPr>
              <a:r>
                <a:rPr lang="en-US" sz="2400" b="1" dirty="0">
                  <a:solidFill>
                    <a:srgbClr val="004A98"/>
                  </a:solidFill>
                  <a:latin typeface="Inter"/>
                </a:rPr>
                <a:t>Tools </a:t>
              </a:r>
            </a:p>
          </p:txBody>
        </p:sp>
      </p:grpSp>
      <p:grpSp>
        <p:nvGrpSpPr>
          <p:cNvPr id="43" name="Group 8">
            <a:extLst>
              <a:ext uri="{FF2B5EF4-FFF2-40B4-BE49-F238E27FC236}">
                <a16:creationId xmlns:a16="http://schemas.microsoft.com/office/drawing/2014/main" id="{B9E6AE2F-9B8D-4971-B3FB-C824BCF12AD6}"/>
              </a:ext>
            </a:extLst>
          </p:cNvPr>
          <p:cNvGrpSpPr/>
          <p:nvPr/>
        </p:nvGrpSpPr>
        <p:grpSpPr>
          <a:xfrm>
            <a:off x="9153099" y="8266603"/>
            <a:ext cx="8115300" cy="839297"/>
            <a:chOff x="0" y="0"/>
            <a:chExt cx="10820400" cy="1119063"/>
          </a:xfrm>
        </p:grpSpPr>
        <p:sp>
          <p:nvSpPr>
            <p:cNvPr id="44" name="AutoShape 9">
              <a:extLst>
                <a:ext uri="{FF2B5EF4-FFF2-40B4-BE49-F238E27FC236}">
                  <a16:creationId xmlns:a16="http://schemas.microsoft.com/office/drawing/2014/main" id="{E21D7AF1-E372-48BB-A537-4242E2C9762D}"/>
                </a:ext>
              </a:extLst>
            </p:cNvPr>
            <p:cNvSpPr/>
            <p:nvPr/>
          </p:nvSpPr>
          <p:spPr>
            <a:xfrm>
              <a:off x="0" y="0"/>
              <a:ext cx="10820400" cy="1119063"/>
            </a:xfrm>
            <a:prstGeom prst="rect">
              <a:avLst/>
            </a:prstGeom>
            <a:solidFill>
              <a:srgbClr val="FFFFFF"/>
            </a:solidFill>
          </p:spPr>
        </p:sp>
        <p:sp>
          <p:nvSpPr>
            <p:cNvPr id="45" name="TextBox 10">
              <a:extLst>
                <a:ext uri="{FF2B5EF4-FFF2-40B4-BE49-F238E27FC236}">
                  <a16:creationId xmlns:a16="http://schemas.microsoft.com/office/drawing/2014/main" id="{5019483B-8795-4F7D-958B-4FF9C4AE37F4}"/>
                </a:ext>
              </a:extLst>
            </p:cNvPr>
            <p:cNvSpPr txBox="1"/>
            <p:nvPr/>
          </p:nvSpPr>
          <p:spPr>
            <a:xfrm>
              <a:off x="631680" y="273147"/>
              <a:ext cx="9557040" cy="532540"/>
            </a:xfrm>
            <a:prstGeom prst="rect">
              <a:avLst/>
            </a:prstGeom>
          </p:spPr>
          <p:txBody>
            <a:bodyPr lIns="0" tIns="0" rIns="0" bIns="0" rtlCol="0" anchor="t">
              <a:spAutoFit/>
            </a:bodyPr>
            <a:lstStyle/>
            <a:p>
              <a:pPr>
                <a:lnSpc>
                  <a:spcPts val="3359"/>
                </a:lnSpc>
              </a:pPr>
              <a:r>
                <a:rPr lang="en-US" sz="2400" b="1" dirty="0">
                  <a:solidFill>
                    <a:srgbClr val="004A98"/>
                  </a:solidFill>
                  <a:latin typeface="Inter"/>
                </a:rPr>
                <a:t>Conclusion</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1000"/>
                                        <p:tgtEl>
                                          <p:spTgt spid="46"/>
                                        </p:tgtEl>
                                      </p:cBhvr>
                                    </p:animEffect>
                                    <p:anim calcmode="lin" valueType="num">
                                      <p:cBhvr>
                                        <p:cTn id="13" dur="1000" fill="hold"/>
                                        <p:tgtEl>
                                          <p:spTgt spid="46"/>
                                        </p:tgtEl>
                                        <p:attrNameLst>
                                          <p:attrName>ppt_x</p:attrName>
                                        </p:attrNameLst>
                                      </p:cBhvr>
                                      <p:tavLst>
                                        <p:tav tm="0">
                                          <p:val>
                                            <p:strVal val="#ppt_x"/>
                                          </p:val>
                                        </p:tav>
                                        <p:tav tm="100000">
                                          <p:val>
                                            <p:strVal val="#ppt_x"/>
                                          </p:val>
                                        </p:tav>
                                      </p:tavLst>
                                    </p:anim>
                                    <p:anim calcmode="lin" valueType="num">
                                      <p:cBhvr>
                                        <p:cTn id="14" dur="1000" fill="hold"/>
                                        <p:tgtEl>
                                          <p:spTgt spid="46"/>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1000"/>
                                        <p:tgtEl>
                                          <p:spTgt spid="28"/>
                                        </p:tgtEl>
                                      </p:cBhvr>
                                    </p:animEffect>
                                    <p:anim calcmode="lin" valueType="num">
                                      <p:cBhvr>
                                        <p:cTn id="18" dur="1000" fill="hold"/>
                                        <p:tgtEl>
                                          <p:spTgt spid="28"/>
                                        </p:tgtEl>
                                        <p:attrNameLst>
                                          <p:attrName>ppt_x</p:attrName>
                                        </p:attrNameLst>
                                      </p:cBhvr>
                                      <p:tavLst>
                                        <p:tav tm="0">
                                          <p:val>
                                            <p:strVal val="#ppt_x"/>
                                          </p:val>
                                        </p:tav>
                                        <p:tav tm="100000">
                                          <p:val>
                                            <p:strVal val="#ppt_x"/>
                                          </p:val>
                                        </p:tav>
                                      </p:tavLst>
                                    </p:anim>
                                    <p:anim calcmode="lin" valueType="num">
                                      <p:cBhvr>
                                        <p:cTn id="19" dur="1000" fill="hold"/>
                                        <p:tgtEl>
                                          <p:spTgt spid="28"/>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1000"/>
                                        <p:tgtEl>
                                          <p:spTgt spid="29"/>
                                        </p:tgtEl>
                                      </p:cBhvr>
                                    </p:animEffect>
                                    <p:anim calcmode="lin" valueType="num">
                                      <p:cBhvr>
                                        <p:cTn id="23" dur="1000" fill="hold"/>
                                        <p:tgtEl>
                                          <p:spTgt spid="29"/>
                                        </p:tgtEl>
                                        <p:attrNameLst>
                                          <p:attrName>ppt_x</p:attrName>
                                        </p:attrNameLst>
                                      </p:cBhvr>
                                      <p:tavLst>
                                        <p:tav tm="0">
                                          <p:val>
                                            <p:strVal val="#ppt_x"/>
                                          </p:val>
                                        </p:tav>
                                        <p:tav tm="100000">
                                          <p:val>
                                            <p:strVal val="#ppt_x"/>
                                          </p:val>
                                        </p:tav>
                                      </p:tavLst>
                                    </p:anim>
                                    <p:anim calcmode="lin" valueType="num">
                                      <p:cBhvr>
                                        <p:cTn id="24" dur="1000" fill="hold"/>
                                        <p:tgtEl>
                                          <p:spTgt spid="29"/>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1000"/>
                                        <p:tgtEl>
                                          <p:spTgt spid="2"/>
                                        </p:tgtEl>
                                      </p:cBhvr>
                                    </p:animEffect>
                                    <p:anim calcmode="lin" valueType="num">
                                      <p:cBhvr>
                                        <p:cTn id="28" dur="1000" fill="hold"/>
                                        <p:tgtEl>
                                          <p:spTgt spid="2"/>
                                        </p:tgtEl>
                                        <p:attrNameLst>
                                          <p:attrName>ppt_x</p:attrName>
                                        </p:attrNameLst>
                                      </p:cBhvr>
                                      <p:tavLst>
                                        <p:tav tm="0">
                                          <p:val>
                                            <p:strVal val="#ppt_x"/>
                                          </p:val>
                                        </p:tav>
                                        <p:tav tm="100000">
                                          <p:val>
                                            <p:strVal val="#ppt_x"/>
                                          </p:val>
                                        </p:tav>
                                      </p:tavLst>
                                    </p:anim>
                                    <p:anim calcmode="lin" valueType="num">
                                      <p:cBhvr>
                                        <p:cTn id="29" dur="1000" fill="hold"/>
                                        <p:tgtEl>
                                          <p:spTgt spid="2"/>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1000"/>
                                        <p:tgtEl>
                                          <p:spTgt spid="5"/>
                                        </p:tgtEl>
                                      </p:cBhvr>
                                    </p:animEffect>
                                    <p:anim calcmode="lin" valueType="num">
                                      <p:cBhvr>
                                        <p:cTn id="33" dur="1000" fill="hold"/>
                                        <p:tgtEl>
                                          <p:spTgt spid="5"/>
                                        </p:tgtEl>
                                        <p:attrNameLst>
                                          <p:attrName>ppt_x</p:attrName>
                                        </p:attrNameLst>
                                      </p:cBhvr>
                                      <p:tavLst>
                                        <p:tav tm="0">
                                          <p:val>
                                            <p:strVal val="#ppt_x"/>
                                          </p:val>
                                        </p:tav>
                                        <p:tav tm="100000">
                                          <p:val>
                                            <p:strVal val="#ppt_x"/>
                                          </p:val>
                                        </p:tav>
                                      </p:tavLst>
                                    </p:anim>
                                    <p:anim calcmode="lin" valueType="num">
                                      <p:cBhvr>
                                        <p:cTn id="34" dur="1000" fill="hold"/>
                                        <p:tgtEl>
                                          <p:spTgt spid="5"/>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1000"/>
                                        <p:tgtEl>
                                          <p:spTgt spid="30"/>
                                        </p:tgtEl>
                                      </p:cBhvr>
                                    </p:animEffect>
                                    <p:anim calcmode="lin" valueType="num">
                                      <p:cBhvr>
                                        <p:cTn id="38" dur="1000" fill="hold"/>
                                        <p:tgtEl>
                                          <p:spTgt spid="30"/>
                                        </p:tgtEl>
                                        <p:attrNameLst>
                                          <p:attrName>ppt_x</p:attrName>
                                        </p:attrNameLst>
                                      </p:cBhvr>
                                      <p:tavLst>
                                        <p:tav tm="0">
                                          <p:val>
                                            <p:strVal val="#ppt_x"/>
                                          </p:val>
                                        </p:tav>
                                        <p:tav tm="100000">
                                          <p:val>
                                            <p:strVal val="#ppt_x"/>
                                          </p:val>
                                        </p:tav>
                                      </p:tavLst>
                                    </p:anim>
                                    <p:anim calcmode="lin" valueType="num">
                                      <p:cBhvr>
                                        <p:cTn id="39" dur="1000" fill="hold"/>
                                        <p:tgtEl>
                                          <p:spTgt spid="30"/>
                                        </p:tgtEl>
                                        <p:attrNameLst>
                                          <p:attrName>ppt_y</p:attrName>
                                        </p:attrNameLst>
                                      </p:cBhvr>
                                      <p:tavLst>
                                        <p:tav tm="0">
                                          <p:val>
                                            <p:strVal val="#ppt_y-.1"/>
                                          </p:val>
                                        </p:tav>
                                        <p:tav tm="100000">
                                          <p:val>
                                            <p:strVal val="#ppt_y"/>
                                          </p:val>
                                        </p:tav>
                                      </p:tavLst>
                                    </p:anim>
                                  </p:childTnLst>
                                </p:cTn>
                              </p:par>
                              <p:par>
                                <p:cTn id="40" presetID="47" presetClass="entr" presetSubtype="0" fill="hold" nodeType="with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par>
                                <p:cTn id="45" presetID="47"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1000"/>
                                        <p:tgtEl>
                                          <p:spTgt spid="32"/>
                                        </p:tgtEl>
                                      </p:cBhvr>
                                    </p:animEffect>
                                    <p:anim calcmode="lin" valueType="num">
                                      <p:cBhvr>
                                        <p:cTn id="48" dur="1000" fill="hold"/>
                                        <p:tgtEl>
                                          <p:spTgt spid="32"/>
                                        </p:tgtEl>
                                        <p:attrNameLst>
                                          <p:attrName>ppt_x</p:attrName>
                                        </p:attrNameLst>
                                      </p:cBhvr>
                                      <p:tavLst>
                                        <p:tav tm="0">
                                          <p:val>
                                            <p:strVal val="#ppt_x"/>
                                          </p:val>
                                        </p:tav>
                                        <p:tav tm="100000">
                                          <p:val>
                                            <p:strVal val="#ppt_x"/>
                                          </p:val>
                                        </p:tav>
                                      </p:tavLst>
                                    </p:anim>
                                    <p:anim calcmode="lin" valueType="num">
                                      <p:cBhvr>
                                        <p:cTn id="49" dur="1000" fill="hold"/>
                                        <p:tgtEl>
                                          <p:spTgt spid="32"/>
                                        </p:tgtEl>
                                        <p:attrNameLst>
                                          <p:attrName>ppt_y</p:attrName>
                                        </p:attrNameLst>
                                      </p:cBhvr>
                                      <p:tavLst>
                                        <p:tav tm="0">
                                          <p:val>
                                            <p:strVal val="#ppt_y-.1"/>
                                          </p:val>
                                        </p:tav>
                                        <p:tav tm="100000">
                                          <p:val>
                                            <p:strVal val="#ppt_y"/>
                                          </p:val>
                                        </p:tav>
                                      </p:tavLst>
                                    </p:anim>
                                  </p:childTnLst>
                                </p:cTn>
                              </p:par>
                              <p:par>
                                <p:cTn id="50" presetID="47" presetClass="entr" presetSubtype="0" fill="hold"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1000"/>
                                        <p:tgtEl>
                                          <p:spTgt spid="11"/>
                                        </p:tgtEl>
                                      </p:cBhvr>
                                    </p:animEffect>
                                    <p:anim calcmode="lin" valueType="num">
                                      <p:cBhvr>
                                        <p:cTn id="53" dur="1000" fill="hold"/>
                                        <p:tgtEl>
                                          <p:spTgt spid="11"/>
                                        </p:tgtEl>
                                        <p:attrNameLst>
                                          <p:attrName>ppt_x</p:attrName>
                                        </p:attrNameLst>
                                      </p:cBhvr>
                                      <p:tavLst>
                                        <p:tav tm="0">
                                          <p:val>
                                            <p:strVal val="#ppt_x"/>
                                          </p:val>
                                        </p:tav>
                                        <p:tav tm="100000">
                                          <p:val>
                                            <p:strVal val="#ppt_x"/>
                                          </p:val>
                                        </p:tav>
                                      </p:tavLst>
                                    </p:anim>
                                    <p:anim calcmode="lin" valueType="num">
                                      <p:cBhvr>
                                        <p:cTn id="54" dur="1000" fill="hold"/>
                                        <p:tgtEl>
                                          <p:spTgt spid="11"/>
                                        </p:tgtEl>
                                        <p:attrNameLst>
                                          <p:attrName>ppt_y</p:attrName>
                                        </p:attrNameLst>
                                      </p:cBhvr>
                                      <p:tavLst>
                                        <p:tav tm="0">
                                          <p:val>
                                            <p:strVal val="#ppt_y-.1"/>
                                          </p:val>
                                        </p:tav>
                                        <p:tav tm="100000">
                                          <p:val>
                                            <p:strVal val="#ppt_y"/>
                                          </p:val>
                                        </p:tav>
                                      </p:tavLst>
                                    </p:anim>
                                  </p:childTnLst>
                                </p:cTn>
                              </p:par>
                              <p:par>
                                <p:cTn id="55" presetID="47" presetClass="entr" presetSubtype="0" fill="hold" nodeType="with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1000"/>
                                        <p:tgtEl>
                                          <p:spTgt spid="14"/>
                                        </p:tgtEl>
                                      </p:cBhvr>
                                    </p:animEffect>
                                    <p:anim calcmode="lin" valueType="num">
                                      <p:cBhvr>
                                        <p:cTn id="58" dur="1000" fill="hold"/>
                                        <p:tgtEl>
                                          <p:spTgt spid="14"/>
                                        </p:tgtEl>
                                        <p:attrNameLst>
                                          <p:attrName>ppt_x</p:attrName>
                                        </p:attrNameLst>
                                      </p:cBhvr>
                                      <p:tavLst>
                                        <p:tav tm="0">
                                          <p:val>
                                            <p:strVal val="#ppt_x"/>
                                          </p:val>
                                        </p:tav>
                                        <p:tav tm="100000">
                                          <p:val>
                                            <p:strVal val="#ppt_x"/>
                                          </p:val>
                                        </p:tav>
                                      </p:tavLst>
                                    </p:anim>
                                    <p:anim calcmode="lin" valueType="num">
                                      <p:cBhvr>
                                        <p:cTn id="59" dur="1000" fill="hold"/>
                                        <p:tgtEl>
                                          <p:spTgt spid="14"/>
                                        </p:tgtEl>
                                        <p:attrNameLst>
                                          <p:attrName>ppt_y</p:attrName>
                                        </p:attrNameLst>
                                      </p:cBhvr>
                                      <p:tavLst>
                                        <p:tav tm="0">
                                          <p:val>
                                            <p:strVal val="#ppt_y-.1"/>
                                          </p:val>
                                        </p:tav>
                                        <p:tav tm="100000">
                                          <p:val>
                                            <p:strVal val="#ppt_y"/>
                                          </p:val>
                                        </p:tav>
                                      </p:tavLst>
                                    </p:anim>
                                  </p:childTnLst>
                                </p:cTn>
                              </p:par>
                              <p:par>
                                <p:cTn id="60" presetID="47" presetClass="entr" presetSubtype="0" fill="hold" nodeType="with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fade">
                                      <p:cBhvr>
                                        <p:cTn id="62" dur="1000"/>
                                        <p:tgtEl>
                                          <p:spTgt spid="33"/>
                                        </p:tgtEl>
                                      </p:cBhvr>
                                    </p:animEffect>
                                    <p:anim calcmode="lin" valueType="num">
                                      <p:cBhvr>
                                        <p:cTn id="63" dur="1000" fill="hold"/>
                                        <p:tgtEl>
                                          <p:spTgt spid="33"/>
                                        </p:tgtEl>
                                        <p:attrNameLst>
                                          <p:attrName>ppt_x</p:attrName>
                                        </p:attrNameLst>
                                      </p:cBhvr>
                                      <p:tavLst>
                                        <p:tav tm="0">
                                          <p:val>
                                            <p:strVal val="#ppt_x"/>
                                          </p:val>
                                        </p:tav>
                                        <p:tav tm="100000">
                                          <p:val>
                                            <p:strVal val="#ppt_x"/>
                                          </p:val>
                                        </p:tav>
                                      </p:tavLst>
                                    </p:anim>
                                    <p:anim calcmode="lin" valueType="num">
                                      <p:cBhvr>
                                        <p:cTn id="64" dur="1000" fill="hold"/>
                                        <p:tgtEl>
                                          <p:spTgt spid="33"/>
                                        </p:tgtEl>
                                        <p:attrNameLst>
                                          <p:attrName>ppt_y</p:attrName>
                                        </p:attrNameLst>
                                      </p:cBhvr>
                                      <p:tavLst>
                                        <p:tav tm="0">
                                          <p:val>
                                            <p:strVal val="#ppt_y-.1"/>
                                          </p:val>
                                        </p:tav>
                                        <p:tav tm="100000">
                                          <p:val>
                                            <p:strVal val="#ppt_y"/>
                                          </p:val>
                                        </p:tav>
                                      </p:tavLst>
                                    </p:anim>
                                  </p:childTnLst>
                                </p:cTn>
                              </p:par>
                              <p:par>
                                <p:cTn id="65" presetID="47" presetClass="entr" presetSubtype="0"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fade">
                                      <p:cBhvr>
                                        <p:cTn id="67" dur="1000"/>
                                        <p:tgtEl>
                                          <p:spTgt spid="18"/>
                                        </p:tgtEl>
                                      </p:cBhvr>
                                    </p:animEffect>
                                    <p:anim calcmode="lin" valueType="num">
                                      <p:cBhvr>
                                        <p:cTn id="68" dur="1000" fill="hold"/>
                                        <p:tgtEl>
                                          <p:spTgt spid="18"/>
                                        </p:tgtEl>
                                        <p:attrNameLst>
                                          <p:attrName>ppt_x</p:attrName>
                                        </p:attrNameLst>
                                      </p:cBhvr>
                                      <p:tavLst>
                                        <p:tav tm="0">
                                          <p:val>
                                            <p:strVal val="#ppt_x"/>
                                          </p:val>
                                        </p:tav>
                                        <p:tav tm="100000">
                                          <p:val>
                                            <p:strVal val="#ppt_x"/>
                                          </p:val>
                                        </p:tav>
                                      </p:tavLst>
                                    </p:anim>
                                    <p:anim calcmode="lin" valueType="num">
                                      <p:cBhvr>
                                        <p:cTn id="69" dur="1000" fill="hold"/>
                                        <p:tgtEl>
                                          <p:spTgt spid="18"/>
                                        </p:tgtEl>
                                        <p:attrNameLst>
                                          <p:attrName>ppt_y</p:attrName>
                                        </p:attrNameLst>
                                      </p:cBhvr>
                                      <p:tavLst>
                                        <p:tav tm="0">
                                          <p:val>
                                            <p:strVal val="#ppt_y-.1"/>
                                          </p:val>
                                        </p:tav>
                                        <p:tav tm="100000">
                                          <p:val>
                                            <p:strVal val="#ppt_y"/>
                                          </p:val>
                                        </p:tav>
                                      </p:tavLst>
                                    </p:anim>
                                  </p:childTnLst>
                                </p:cTn>
                              </p:par>
                              <p:par>
                                <p:cTn id="70" presetID="47" presetClass="entr" presetSubtype="0" fill="hold" nodeType="with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fade">
                                      <p:cBhvr>
                                        <p:cTn id="72" dur="1000"/>
                                        <p:tgtEl>
                                          <p:spTgt spid="34"/>
                                        </p:tgtEl>
                                      </p:cBhvr>
                                    </p:animEffect>
                                    <p:anim calcmode="lin" valueType="num">
                                      <p:cBhvr>
                                        <p:cTn id="73" dur="1000" fill="hold"/>
                                        <p:tgtEl>
                                          <p:spTgt spid="34"/>
                                        </p:tgtEl>
                                        <p:attrNameLst>
                                          <p:attrName>ppt_x</p:attrName>
                                        </p:attrNameLst>
                                      </p:cBhvr>
                                      <p:tavLst>
                                        <p:tav tm="0">
                                          <p:val>
                                            <p:strVal val="#ppt_x"/>
                                          </p:val>
                                        </p:tav>
                                        <p:tav tm="100000">
                                          <p:val>
                                            <p:strVal val="#ppt_x"/>
                                          </p:val>
                                        </p:tav>
                                      </p:tavLst>
                                    </p:anim>
                                    <p:anim calcmode="lin" valueType="num">
                                      <p:cBhvr>
                                        <p:cTn id="74" dur="1000" fill="hold"/>
                                        <p:tgtEl>
                                          <p:spTgt spid="34"/>
                                        </p:tgtEl>
                                        <p:attrNameLst>
                                          <p:attrName>ppt_y</p:attrName>
                                        </p:attrNameLst>
                                      </p:cBhvr>
                                      <p:tavLst>
                                        <p:tav tm="0">
                                          <p:val>
                                            <p:strVal val="#ppt_y-.1"/>
                                          </p:val>
                                        </p:tav>
                                        <p:tav tm="100000">
                                          <p:val>
                                            <p:strVal val="#ppt_y"/>
                                          </p:val>
                                        </p:tav>
                                      </p:tavLst>
                                    </p:anim>
                                  </p:childTnLst>
                                </p:cTn>
                              </p:par>
                              <p:par>
                                <p:cTn id="75" presetID="47" presetClass="entr" presetSubtype="0" fill="hold" nodeType="with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fade">
                                      <p:cBhvr>
                                        <p:cTn id="77" dur="1000"/>
                                        <p:tgtEl>
                                          <p:spTgt spid="40"/>
                                        </p:tgtEl>
                                      </p:cBhvr>
                                    </p:animEffect>
                                    <p:anim calcmode="lin" valueType="num">
                                      <p:cBhvr>
                                        <p:cTn id="78" dur="1000" fill="hold"/>
                                        <p:tgtEl>
                                          <p:spTgt spid="40"/>
                                        </p:tgtEl>
                                        <p:attrNameLst>
                                          <p:attrName>ppt_x</p:attrName>
                                        </p:attrNameLst>
                                      </p:cBhvr>
                                      <p:tavLst>
                                        <p:tav tm="0">
                                          <p:val>
                                            <p:strVal val="#ppt_x"/>
                                          </p:val>
                                        </p:tav>
                                        <p:tav tm="100000">
                                          <p:val>
                                            <p:strVal val="#ppt_x"/>
                                          </p:val>
                                        </p:tav>
                                      </p:tavLst>
                                    </p:anim>
                                    <p:anim calcmode="lin" valueType="num">
                                      <p:cBhvr>
                                        <p:cTn id="79" dur="1000" fill="hold"/>
                                        <p:tgtEl>
                                          <p:spTgt spid="40"/>
                                        </p:tgtEl>
                                        <p:attrNameLst>
                                          <p:attrName>ppt_y</p:attrName>
                                        </p:attrNameLst>
                                      </p:cBhvr>
                                      <p:tavLst>
                                        <p:tav tm="0">
                                          <p:val>
                                            <p:strVal val="#ppt_y-.1"/>
                                          </p:val>
                                        </p:tav>
                                        <p:tav tm="100000">
                                          <p:val>
                                            <p:strVal val="#ppt_y"/>
                                          </p:val>
                                        </p:tav>
                                      </p:tavLst>
                                    </p:anim>
                                  </p:childTnLst>
                                </p:cTn>
                              </p:par>
                              <p:par>
                                <p:cTn id="80" presetID="47" presetClass="entr" presetSubtype="0" fill="hold" nodeType="withEffect">
                                  <p:stCondLst>
                                    <p:cond delay="0"/>
                                  </p:stCondLst>
                                  <p:childTnLst>
                                    <p:set>
                                      <p:cBhvr>
                                        <p:cTn id="81" dur="1" fill="hold">
                                          <p:stCondLst>
                                            <p:cond delay="0"/>
                                          </p:stCondLst>
                                        </p:cTn>
                                        <p:tgtEl>
                                          <p:spTgt spid="43"/>
                                        </p:tgtEl>
                                        <p:attrNameLst>
                                          <p:attrName>style.visibility</p:attrName>
                                        </p:attrNameLst>
                                      </p:cBhvr>
                                      <p:to>
                                        <p:strVal val="visible"/>
                                      </p:to>
                                    </p:set>
                                    <p:animEffect transition="in" filter="fade">
                                      <p:cBhvr>
                                        <p:cTn id="82" dur="1000"/>
                                        <p:tgtEl>
                                          <p:spTgt spid="43"/>
                                        </p:tgtEl>
                                      </p:cBhvr>
                                    </p:animEffect>
                                    <p:anim calcmode="lin" valueType="num">
                                      <p:cBhvr>
                                        <p:cTn id="83" dur="1000" fill="hold"/>
                                        <p:tgtEl>
                                          <p:spTgt spid="43"/>
                                        </p:tgtEl>
                                        <p:attrNameLst>
                                          <p:attrName>ppt_x</p:attrName>
                                        </p:attrNameLst>
                                      </p:cBhvr>
                                      <p:tavLst>
                                        <p:tav tm="0">
                                          <p:val>
                                            <p:strVal val="#ppt_x"/>
                                          </p:val>
                                        </p:tav>
                                        <p:tav tm="100000">
                                          <p:val>
                                            <p:strVal val="#ppt_x"/>
                                          </p:val>
                                        </p:tav>
                                      </p:tavLst>
                                    </p:anim>
                                    <p:anim calcmode="lin" valueType="num">
                                      <p:cBhvr>
                                        <p:cTn id="84"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466851" y="1182509"/>
            <a:ext cx="14916150" cy="2715174"/>
            <a:chOff x="0" y="-2371917"/>
            <a:chExt cx="10262279" cy="3620232"/>
          </a:xfrm>
        </p:grpSpPr>
        <p:sp>
          <p:nvSpPr>
            <p:cNvPr id="3" name="TextBox 3"/>
            <p:cNvSpPr txBox="1"/>
            <p:nvPr/>
          </p:nvSpPr>
          <p:spPr>
            <a:xfrm>
              <a:off x="0" y="-2371917"/>
              <a:ext cx="8427975" cy="1333699"/>
            </a:xfrm>
            <a:prstGeom prst="rect">
              <a:avLst/>
            </a:prstGeom>
          </p:spPr>
          <p:txBody>
            <a:bodyPr lIns="0" tIns="0" rIns="0" bIns="0" rtlCol="0" anchor="t">
              <a:spAutoFit/>
            </a:bodyPr>
            <a:lstStyle/>
            <a:p>
              <a:pPr>
                <a:lnSpc>
                  <a:spcPts val="7799"/>
                </a:lnSpc>
              </a:pPr>
              <a:r>
                <a:rPr lang="en-US" sz="6499" dirty="0">
                  <a:solidFill>
                    <a:srgbClr val="004A98"/>
                  </a:solidFill>
                  <a:latin typeface="Ramabhadra"/>
                </a:rPr>
                <a:t>Introduction</a:t>
              </a:r>
            </a:p>
          </p:txBody>
        </p:sp>
        <p:sp>
          <p:nvSpPr>
            <p:cNvPr id="4" name="TextBox 4"/>
            <p:cNvSpPr txBox="1"/>
            <p:nvPr/>
          </p:nvSpPr>
          <p:spPr>
            <a:xfrm>
              <a:off x="48125" y="-839180"/>
              <a:ext cx="10214154" cy="2087495"/>
            </a:xfrm>
            <a:prstGeom prst="rect">
              <a:avLst/>
            </a:prstGeom>
          </p:spPr>
          <p:txBody>
            <a:bodyPr wrap="square" lIns="0" tIns="0" rIns="0" bIns="0" rtlCol="0" anchor="t">
              <a:spAutoFit/>
            </a:bodyPr>
            <a:lstStyle/>
            <a:p>
              <a:pPr algn="just">
                <a:lnSpc>
                  <a:spcPts val="4199"/>
                </a:lnSpc>
              </a:pPr>
              <a:r>
                <a:rPr lang="en-US" sz="2799" dirty="0">
                  <a:solidFill>
                    <a:srgbClr val="004A98"/>
                  </a:solidFill>
                  <a:latin typeface="Inter"/>
                </a:rPr>
                <a:t>A brain tumor is a collection, or mass, of abnormal cells in your brain. Brain tumors can be cancerous (malignant) or noncancerous (benign). When benign or malignant tumors grow. This can cause brain damage, and it can be life-threatening.</a:t>
              </a:r>
            </a:p>
          </p:txBody>
        </p:sp>
      </p:grpSp>
      <p:sp>
        <p:nvSpPr>
          <p:cNvPr id="13" name="AutoShape 13"/>
          <p:cNvSpPr/>
          <p:nvPr/>
        </p:nvSpPr>
        <p:spPr>
          <a:xfrm>
            <a:off x="1466851" y="9041763"/>
            <a:ext cx="10045600" cy="0"/>
          </a:xfrm>
          <a:prstGeom prst="line">
            <a:avLst/>
          </a:prstGeom>
          <a:ln w="12700" cap="flat">
            <a:solidFill>
              <a:srgbClr val="0BBF99"/>
            </a:solidFill>
            <a:prstDash val="solid"/>
            <a:headEnd type="none" w="sm" len="sm"/>
            <a:tailEnd type="none" w="sm" len="sm"/>
          </a:ln>
        </p:spPr>
      </p:sp>
      <p:sp>
        <p:nvSpPr>
          <p:cNvPr id="16" name="AutoShape 16"/>
          <p:cNvSpPr/>
          <p:nvPr/>
        </p:nvSpPr>
        <p:spPr>
          <a:xfrm rot="16200000">
            <a:off x="14814869" y="5873432"/>
            <a:ext cx="5879463" cy="0"/>
          </a:xfrm>
          <a:prstGeom prst="line">
            <a:avLst/>
          </a:prstGeom>
          <a:ln w="12700" cap="flat">
            <a:solidFill>
              <a:srgbClr val="0BBF99"/>
            </a:solidFill>
            <a:prstDash val="solid"/>
            <a:headEnd type="none" w="sm" len="sm"/>
            <a:tailEnd type="none" w="sm" len="sm"/>
          </a:ln>
        </p:spPr>
      </p:sp>
      <p:grpSp>
        <p:nvGrpSpPr>
          <p:cNvPr id="17" name="Google Shape;803;p62">
            <a:extLst>
              <a:ext uri="{FF2B5EF4-FFF2-40B4-BE49-F238E27FC236}">
                <a16:creationId xmlns:a16="http://schemas.microsoft.com/office/drawing/2014/main" id="{DBBE5262-6702-4ED3-9680-8D4B04B46529}"/>
              </a:ext>
            </a:extLst>
          </p:cNvPr>
          <p:cNvGrpSpPr/>
          <p:nvPr/>
        </p:nvGrpSpPr>
        <p:grpSpPr>
          <a:xfrm>
            <a:off x="13411200" y="7658100"/>
            <a:ext cx="3200399" cy="2180525"/>
            <a:chOff x="5560550" y="1017938"/>
            <a:chExt cx="2489925" cy="1719425"/>
          </a:xfrm>
          <a:solidFill>
            <a:schemeClr val="tx2"/>
          </a:solidFill>
        </p:grpSpPr>
        <p:sp>
          <p:nvSpPr>
            <p:cNvPr id="18" name="Google Shape;804;p62">
              <a:extLst>
                <a:ext uri="{FF2B5EF4-FFF2-40B4-BE49-F238E27FC236}">
                  <a16:creationId xmlns:a16="http://schemas.microsoft.com/office/drawing/2014/main" id="{FD841744-8BBC-4445-A282-1C28AD763DFF}"/>
                </a:ext>
              </a:extLst>
            </p:cNvPr>
            <p:cNvSpPr/>
            <p:nvPr/>
          </p:nvSpPr>
          <p:spPr>
            <a:xfrm>
              <a:off x="5560550" y="1017938"/>
              <a:ext cx="2489925" cy="1719425"/>
            </a:xfrm>
            <a:custGeom>
              <a:avLst/>
              <a:gdLst/>
              <a:ahLst/>
              <a:cxnLst/>
              <a:rect l="l" t="t" r="r" b="b"/>
              <a:pathLst>
                <a:path w="99597" h="68777" extrusionOk="0">
                  <a:moveTo>
                    <a:pt x="54255" y="733"/>
                  </a:moveTo>
                  <a:cubicBezTo>
                    <a:pt x="57373" y="733"/>
                    <a:pt x="60177" y="3725"/>
                    <a:pt x="60198" y="3746"/>
                  </a:cubicBezTo>
                  <a:cubicBezTo>
                    <a:pt x="60219" y="3767"/>
                    <a:pt x="60239" y="3787"/>
                    <a:pt x="60260" y="3808"/>
                  </a:cubicBezTo>
                  <a:cubicBezTo>
                    <a:pt x="60281" y="3829"/>
                    <a:pt x="60302" y="3850"/>
                    <a:pt x="60323" y="3850"/>
                  </a:cubicBezTo>
                  <a:cubicBezTo>
                    <a:pt x="60700" y="4206"/>
                    <a:pt x="60888" y="4729"/>
                    <a:pt x="60888" y="4729"/>
                  </a:cubicBezTo>
                  <a:lnTo>
                    <a:pt x="60700" y="4771"/>
                  </a:lnTo>
                  <a:cubicBezTo>
                    <a:pt x="58377" y="5252"/>
                    <a:pt x="56285" y="6298"/>
                    <a:pt x="54674" y="7742"/>
                  </a:cubicBezTo>
                  <a:cubicBezTo>
                    <a:pt x="52100" y="10065"/>
                    <a:pt x="51138" y="12199"/>
                    <a:pt x="50803" y="13266"/>
                  </a:cubicBezTo>
                  <a:lnTo>
                    <a:pt x="50698" y="13622"/>
                  </a:lnTo>
                  <a:lnTo>
                    <a:pt x="50301" y="13642"/>
                  </a:lnTo>
                  <a:cubicBezTo>
                    <a:pt x="46263" y="13810"/>
                    <a:pt x="43940" y="16907"/>
                    <a:pt x="42936" y="18748"/>
                  </a:cubicBezTo>
                  <a:lnTo>
                    <a:pt x="42873" y="18852"/>
                  </a:lnTo>
                  <a:cubicBezTo>
                    <a:pt x="42622" y="18601"/>
                    <a:pt x="42308" y="18455"/>
                    <a:pt x="42161" y="18078"/>
                  </a:cubicBezTo>
                  <a:cubicBezTo>
                    <a:pt x="41597" y="17262"/>
                    <a:pt x="40362" y="15965"/>
                    <a:pt x="37998" y="15400"/>
                  </a:cubicBezTo>
                  <a:cubicBezTo>
                    <a:pt x="37971" y="15395"/>
                    <a:pt x="37944" y="15392"/>
                    <a:pt x="37917" y="15392"/>
                  </a:cubicBezTo>
                  <a:cubicBezTo>
                    <a:pt x="37737" y="15392"/>
                    <a:pt x="37574" y="15511"/>
                    <a:pt x="37537" y="15693"/>
                  </a:cubicBezTo>
                  <a:cubicBezTo>
                    <a:pt x="37475" y="15902"/>
                    <a:pt x="37600" y="16111"/>
                    <a:pt x="37830" y="16174"/>
                  </a:cubicBezTo>
                  <a:cubicBezTo>
                    <a:pt x="40132" y="16718"/>
                    <a:pt x="41220" y="18036"/>
                    <a:pt x="41617" y="18706"/>
                  </a:cubicBezTo>
                  <a:cubicBezTo>
                    <a:pt x="41638" y="18706"/>
                    <a:pt x="41638" y="18706"/>
                    <a:pt x="41638" y="18685"/>
                  </a:cubicBezTo>
                  <a:cubicBezTo>
                    <a:pt x="41806" y="18915"/>
                    <a:pt x="41931" y="19083"/>
                    <a:pt x="42161" y="19250"/>
                  </a:cubicBezTo>
                  <a:cubicBezTo>
                    <a:pt x="42203" y="19292"/>
                    <a:pt x="42496" y="19522"/>
                    <a:pt x="42580" y="19585"/>
                  </a:cubicBezTo>
                  <a:lnTo>
                    <a:pt x="42057" y="19689"/>
                  </a:lnTo>
                  <a:cubicBezTo>
                    <a:pt x="37851" y="20526"/>
                    <a:pt x="35131" y="25443"/>
                    <a:pt x="34399" y="26908"/>
                  </a:cubicBezTo>
                  <a:lnTo>
                    <a:pt x="34294" y="27159"/>
                  </a:lnTo>
                  <a:lnTo>
                    <a:pt x="34022" y="27222"/>
                  </a:lnTo>
                  <a:cubicBezTo>
                    <a:pt x="32683" y="27515"/>
                    <a:pt x="28143" y="28854"/>
                    <a:pt x="26071" y="33729"/>
                  </a:cubicBezTo>
                  <a:cubicBezTo>
                    <a:pt x="24104" y="38374"/>
                    <a:pt x="25213" y="41157"/>
                    <a:pt x="25778" y="42140"/>
                  </a:cubicBezTo>
                  <a:lnTo>
                    <a:pt x="25967" y="42496"/>
                  </a:lnTo>
                  <a:lnTo>
                    <a:pt x="25695" y="42789"/>
                  </a:lnTo>
                  <a:cubicBezTo>
                    <a:pt x="21003" y="48064"/>
                    <a:pt x="21132" y="53485"/>
                    <a:pt x="22169" y="57271"/>
                  </a:cubicBezTo>
                  <a:lnTo>
                    <a:pt x="22169" y="57271"/>
                  </a:lnTo>
                  <a:cubicBezTo>
                    <a:pt x="21610" y="57395"/>
                    <a:pt x="21279" y="57499"/>
                    <a:pt x="21133" y="57540"/>
                  </a:cubicBezTo>
                  <a:cubicBezTo>
                    <a:pt x="21133" y="57540"/>
                    <a:pt x="21133" y="57519"/>
                    <a:pt x="21133" y="57519"/>
                  </a:cubicBezTo>
                  <a:cubicBezTo>
                    <a:pt x="21050" y="57540"/>
                    <a:pt x="20966" y="57582"/>
                    <a:pt x="20882" y="57624"/>
                  </a:cubicBezTo>
                  <a:cubicBezTo>
                    <a:pt x="20861" y="57624"/>
                    <a:pt x="18434" y="58440"/>
                    <a:pt x="16028" y="58440"/>
                  </a:cubicBezTo>
                  <a:cubicBezTo>
                    <a:pt x="15547" y="58440"/>
                    <a:pt x="15086" y="58398"/>
                    <a:pt x="14689" y="58335"/>
                  </a:cubicBezTo>
                  <a:cubicBezTo>
                    <a:pt x="12680" y="58001"/>
                    <a:pt x="12199" y="56201"/>
                    <a:pt x="12157" y="56013"/>
                  </a:cubicBezTo>
                  <a:cubicBezTo>
                    <a:pt x="12094" y="55720"/>
                    <a:pt x="11948" y="55448"/>
                    <a:pt x="11739" y="55239"/>
                  </a:cubicBezTo>
                  <a:cubicBezTo>
                    <a:pt x="13161" y="54046"/>
                    <a:pt x="14521" y="51891"/>
                    <a:pt x="14166" y="48166"/>
                  </a:cubicBezTo>
                  <a:lnTo>
                    <a:pt x="14166" y="48166"/>
                  </a:lnTo>
                  <a:cubicBezTo>
                    <a:pt x="14459" y="48229"/>
                    <a:pt x="14793" y="48271"/>
                    <a:pt x="15149" y="48271"/>
                  </a:cubicBezTo>
                  <a:cubicBezTo>
                    <a:pt x="15547" y="48271"/>
                    <a:pt x="15986" y="48229"/>
                    <a:pt x="16467" y="48104"/>
                  </a:cubicBezTo>
                  <a:cubicBezTo>
                    <a:pt x="16677" y="48062"/>
                    <a:pt x="16802" y="47853"/>
                    <a:pt x="16760" y="47643"/>
                  </a:cubicBezTo>
                  <a:cubicBezTo>
                    <a:pt x="16707" y="47467"/>
                    <a:pt x="16551" y="47336"/>
                    <a:pt x="16378" y="47336"/>
                  </a:cubicBezTo>
                  <a:cubicBezTo>
                    <a:pt x="16345" y="47336"/>
                    <a:pt x="16312" y="47340"/>
                    <a:pt x="16279" y="47350"/>
                  </a:cubicBezTo>
                  <a:cubicBezTo>
                    <a:pt x="15871" y="47443"/>
                    <a:pt x="15500" y="47483"/>
                    <a:pt x="15163" y="47483"/>
                  </a:cubicBezTo>
                  <a:cubicBezTo>
                    <a:pt x="12993" y="47483"/>
                    <a:pt x="12235" y="45812"/>
                    <a:pt x="12199" y="45739"/>
                  </a:cubicBezTo>
                  <a:cubicBezTo>
                    <a:pt x="12137" y="45584"/>
                    <a:pt x="11994" y="45498"/>
                    <a:pt x="11839" y="45498"/>
                  </a:cubicBezTo>
                  <a:cubicBezTo>
                    <a:pt x="11785" y="45498"/>
                    <a:pt x="11730" y="45508"/>
                    <a:pt x="11676" y="45530"/>
                  </a:cubicBezTo>
                  <a:cubicBezTo>
                    <a:pt x="11487" y="45614"/>
                    <a:pt x="11383" y="45844"/>
                    <a:pt x="11467" y="46032"/>
                  </a:cubicBezTo>
                  <a:cubicBezTo>
                    <a:pt x="11487" y="46053"/>
                    <a:pt x="12011" y="47246"/>
                    <a:pt x="13350" y="47874"/>
                  </a:cubicBezTo>
                  <a:cubicBezTo>
                    <a:pt x="13831" y="51723"/>
                    <a:pt x="12429" y="53774"/>
                    <a:pt x="11048" y="54820"/>
                  </a:cubicBezTo>
                  <a:cubicBezTo>
                    <a:pt x="10860" y="54778"/>
                    <a:pt x="10671" y="54757"/>
                    <a:pt x="10462" y="54757"/>
                  </a:cubicBezTo>
                  <a:cubicBezTo>
                    <a:pt x="10441" y="54778"/>
                    <a:pt x="10379" y="54778"/>
                    <a:pt x="10274" y="54778"/>
                  </a:cubicBezTo>
                  <a:cubicBezTo>
                    <a:pt x="9207" y="54778"/>
                    <a:pt x="5587" y="54444"/>
                    <a:pt x="3327" y="50091"/>
                  </a:cubicBezTo>
                  <a:cubicBezTo>
                    <a:pt x="795" y="45216"/>
                    <a:pt x="4771" y="37642"/>
                    <a:pt x="5336" y="36596"/>
                  </a:cubicBezTo>
                  <a:cubicBezTo>
                    <a:pt x="5859" y="37956"/>
                    <a:pt x="6654" y="39379"/>
                    <a:pt x="7889" y="40467"/>
                  </a:cubicBezTo>
                  <a:cubicBezTo>
                    <a:pt x="7972" y="40529"/>
                    <a:pt x="8056" y="40550"/>
                    <a:pt x="8140" y="40550"/>
                  </a:cubicBezTo>
                  <a:cubicBezTo>
                    <a:pt x="8265" y="40550"/>
                    <a:pt x="8370" y="40508"/>
                    <a:pt x="8454" y="40425"/>
                  </a:cubicBezTo>
                  <a:cubicBezTo>
                    <a:pt x="8600" y="40257"/>
                    <a:pt x="8579" y="40006"/>
                    <a:pt x="8412" y="39860"/>
                  </a:cubicBezTo>
                  <a:cubicBezTo>
                    <a:pt x="6863" y="38521"/>
                    <a:pt x="6047" y="36512"/>
                    <a:pt x="5608" y="34880"/>
                  </a:cubicBezTo>
                  <a:cubicBezTo>
                    <a:pt x="5713" y="32829"/>
                    <a:pt x="6738" y="31972"/>
                    <a:pt x="7638" y="31595"/>
                  </a:cubicBezTo>
                  <a:cubicBezTo>
                    <a:pt x="7679" y="31616"/>
                    <a:pt x="7700" y="31616"/>
                    <a:pt x="7742" y="31616"/>
                  </a:cubicBezTo>
                  <a:cubicBezTo>
                    <a:pt x="8036" y="31555"/>
                    <a:pt x="8548" y="31495"/>
                    <a:pt x="9114" y="31495"/>
                  </a:cubicBezTo>
                  <a:cubicBezTo>
                    <a:pt x="9918" y="31495"/>
                    <a:pt x="10830" y="31617"/>
                    <a:pt x="11383" y="32034"/>
                  </a:cubicBezTo>
                  <a:cubicBezTo>
                    <a:pt x="10776" y="33101"/>
                    <a:pt x="11048" y="34043"/>
                    <a:pt x="11069" y="34064"/>
                  </a:cubicBezTo>
                  <a:cubicBezTo>
                    <a:pt x="11111" y="34231"/>
                    <a:pt x="11278" y="34336"/>
                    <a:pt x="11446" y="34336"/>
                  </a:cubicBezTo>
                  <a:cubicBezTo>
                    <a:pt x="11467" y="34336"/>
                    <a:pt x="11508" y="34315"/>
                    <a:pt x="11550" y="34315"/>
                  </a:cubicBezTo>
                  <a:cubicBezTo>
                    <a:pt x="11759" y="34252"/>
                    <a:pt x="11885" y="34022"/>
                    <a:pt x="11822" y="33813"/>
                  </a:cubicBezTo>
                  <a:cubicBezTo>
                    <a:pt x="11801" y="33792"/>
                    <a:pt x="11320" y="32202"/>
                    <a:pt x="13705" y="31051"/>
                  </a:cubicBezTo>
                  <a:cubicBezTo>
                    <a:pt x="13915" y="30946"/>
                    <a:pt x="13998" y="30716"/>
                    <a:pt x="13894" y="30528"/>
                  </a:cubicBezTo>
                  <a:cubicBezTo>
                    <a:pt x="13834" y="30380"/>
                    <a:pt x="13691" y="30294"/>
                    <a:pt x="13546" y="30294"/>
                  </a:cubicBezTo>
                  <a:cubicBezTo>
                    <a:pt x="13486" y="30294"/>
                    <a:pt x="13426" y="30309"/>
                    <a:pt x="13371" y="30340"/>
                  </a:cubicBezTo>
                  <a:cubicBezTo>
                    <a:pt x="12701" y="30653"/>
                    <a:pt x="12220" y="31030"/>
                    <a:pt x="11864" y="31407"/>
                  </a:cubicBezTo>
                  <a:cubicBezTo>
                    <a:pt x="11362" y="31009"/>
                    <a:pt x="10692" y="30821"/>
                    <a:pt x="10023" y="30758"/>
                  </a:cubicBezTo>
                  <a:cubicBezTo>
                    <a:pt x="10274" y="30423"/>
                    <a:pt x="10399" y="30026"/>
                    <a:pt x="10337" y="29586"/>
                  </a:cubicBezTo>
                  <a:cubicBezTo>
                    <a:pt x="10337" y="29586"/>
                    <a:pt x="10211" y="27912"/>
                    <a:pt x="11843" y="23184"/>
                  </a:cubicBezTo>
                  <a:cubicBezTo>
                    <a:pt x="13350" y="18769"/>
                    <a:pt x="18957" y="17785"/>
                    <a:pt x="18999" y="17785"/>
                  </a:cubicBezTo>
                  <a:cubicBezTo>
                    <a:pt x="19271" y="17744"/>
                    <a:pt x="19501" y="17618"/>
                    <a:pt x="19710" y="17472"/>
                  </a:cubicBezTo>
                  <a:cubicBezTo>
                    <a:pt x="21698" y="17869"/>
                    <a:pt x="24355" y="18852"/>
                    <a:pt x="26260" y="21091"/>
                  </a:cubicBezTo>
                  <a:cubicBezTo>
                    <a:pt x="26343" y="21175"/>
                    <a:pt x="26448" y="21238"/>
                    <a:pt x="26552" y="21238"/>
                  </a:cubicBezTo>
                  <a:cubicBezTo>
                    <a:pt x="26657" y="21238"/>
                    <a:pt x="26741" y="21196"/>
                    <a:pt x="26804" y="21133"/>
                  </a:cubicBezTo>
                  <a:cubicBezTo>
                    <a:pt x="26971" y="20987"/>
                    <a:pt x="26992" y="20736"/>
                    <a:pt x="26866" y="20568"/>
                  </a:cubicBezTo>
                  <a:cubicBezTo>
                    <a:pt x="24920" y="18267"/>
                    <a:pt x="22284" y="17220"/>
                    <a:pt x="20213" y="16760"/>
                  </a:cubicBezTo>
                  <a:cubicBezTo>
                    <a:pt x="20359" y="16363"/>
                    <a:pt x="20359" y="15944"/>
                    <a:pt x="20192" y="15547"/>
                  </a:cubicBezTo>
                  <a:cubicBezTo>
                    <a:pt x="20129" y="15442"/>
                    <a:pt x="19062" y="12868"/>
                    <a:pt x="22451" y="8830"/>
                  </a:cubicBezTo>
                  <a:cubicBezTo>
                    <a:pt x="24565" y="6340"/>
                    <a:pt x="27933" y="5817"/>
                    <a:pt x="30381" y="5817"/>
                  </a:cubicBezTo>
                  <a:cubicBezTo>
                    <a:pt x="32055" y="5817"/>
                    <a:pt x="33290" y="6068"/>
                    <a:pt x="33290" y="6068"/>
                  </a:cubicBezTo>
                  <a:cubicBezTo>
                    <a:pt x="33397" y="6092"/>
                    <a:pt x="33505" y="6104"/>
                    <a:pt x="33612" y="6104"/>
                  </a:cubicBezTo>
                  <a:cubicBezTo>
                    <a:pt x="34151" y="6104"/>
                    <a:pt x="34667" y="5807"/>
                    <a:pt x="34964" y="5336"/>
                  </a:cubicBezTo>
                  <a:cubicBezTo>
                    <a:pt x="35027" y="5252"/>
                    <a:pt x="36428" y="3076"/>
                    <a:pt x="40278" y="3076"/>
                  </a:cubicBezTo>
                  <a:lnTo>
                    <a:pt x="40550" y="3076"/>
                  </a:lnTo>
                  <a:cubicBezTo>
                    <a:pt x="41157" y="3097"/>
                    <a:pt x="41701" y="3097"/>
                    <a:pt x="42224" y="3097"/>
                  </a:cubicBezTo>
                  <a:cubicBezTo>
                    <a:pt x="43961" y="3097"/>
                    <a:pt x="45342" y="2992"/>
                    <a:pt x="46639" y="2783"/>
                  </a:cubicBezTo>
                  <a:lnTo>
                    <a:pt x="46639" y="2783"/>
                  </a:lnTo>
                  <a:cubicBezTo>
                    <a:pt x="44693" y="3934"/>
                    <a:pt x="42601" y="5650"/>
                    <a:pt x="41157" y="8077"/>
                  </a:cubicBezTo>
                  <a:cubicBezTo>
                    <a:pt x="40660" y="7961"/>
                    <a:pt x="40180" y="7919"/>
                    <a:pt x="39745" y="7919"/>
                  </a:cubicBezTo>
                  <a:cubicBezTo>
                    <a:pt x="38604" y="7919"/>
                    <a:pt x="37765" y="8208"/>
                    <a:pt x="37705" y="8223"/>
                  </a:cubicBezTo>
                  <a:cubicBezTo>
                    <a:pt x="37496" y="8307"/>
                    <a:pt x="37391" y="8537"/>
                    <a:pt x="37454" y="8725"/>
                  </a:cubicBezTo>
                  <a:cubicBezTo>
                    <a:pt x="37521" y="8894"/>
                    <a:pt x="37670" y="8995"/>
                    <a:pt x="37835" y="8995"/>
                  </a:cubicBezTo>
                  <a:cubicBezTo>
                    <a:pt x="37874" y="8995"/>
                    <a:pt x="37915" y="8989"/>
                    <a:pt x="37956" y="8977"/>
                  </a:cubicBezTo>
                  <a:cubicBezTo>
                    <a:pt x="38016" y="8947"/>
                    <a:pt x="38735" y="8704"/>
                    <a:pt x="39713" y="8704"/>
                  </a:cubicBezTo>
                  <a:cubicBezTo>
                    <a:pt x="40106" y="8704"/>
                    <a:pt x="40540" y="8743"/>
                    <a:pt x="40990" y="8851"/>
                  </a:cubicBezTo>
                  <a:cubicBezTo>
                    <a:pt x="41011" y="8893"/>
                    <a:pt x="41053" y="8914"/>
                    <a:pt x="41094" y="8956"/>
                  </a:cubicBezTo>
                  <a:cubicBezTo>
                    <a:pt x="41157" y="8977"/>
                    <a:pt x="41220" y="8997"/>
                    <a:pt x="41283" y="8997"/>
                  </a:cubicBezTo>
                  <a:cubicBezTo>
                    <a:pt x="41325" y="8997"/>
                    <a:pt x="41345" y="8977"/>
                    <a:pt x="41387" y="8977"/>
                  </a:cubicBezTo>
                  <a:cubicBezTo>
                    <a:pt x="42078" y="9207"/>
                    <a:pt x="42768" y="9583"/>
                    <a:pt x="43417" y="10274"/>
                  </a:cubicBezTo>
                  <a:cubicBezTo>
                    <a:pt x="43480" y="10357"/>
                    <a:pt x="43584" y="10399"/>
                    <a:pt x="43689" y="10399"/>
                  </a:cubicBezTo>
                  <a:cubicBezTo>
                    <a:pt x="43794" y="10399"/>
                    <a:pt x="43898" y="10357"/>
                    <a:pt x="43961" y="10295"/>
                  </a:cubicBezTo>
                  <a:cubicBezTo>
                    <a:pt x="44128" y="10148"/>
                    <a:pt x="44128" y="9897"/>
                    <a:pt x="43982" y="9730"/>
                  </a:cubicBezTo>
                  <a:cubicBezTo>
                    <a:pt x="43333" y="9039"/>
                    <a:pt x="42622" y="8600"/>
                    <a:pt x="41931" y="8328"/>
                  </a:cubicBezTo>
                  <a:cubicBezTo>
                    <a:pt x="45216" y="3013"/>
                    <a:pt x="51954" y="1381"/>
                    <a:pt x="52017" y="1360"/>
                  </a:cubicBezTo>
                  <a:cubicBezTo>
                    <a:pt x="52142" y="1339"/>
                    <a:pt x="52226" y="1256"/>
                    <a:pt x="52289" y="1151"/>
                  </a:cubicBezTo>
                  <a:cubicBezTo>
                    <a:pt x="52414" y="1109"/>
                    <a:pt x="52540" y="1067"/>
                    <a:pt x="52686" y="1005"/>
                  </a:cubicBezTo>
                  <a:cubicBezTo>
                    <a:pt x="53188" y="837"/>
                    <a:pt x="53711" y="733"/>
                    <a:pt x="54255" y="733"/>
                  </a:cubicBezTo>
                  <a:close/>
                  <a:moveTo>
                    <a:pt x="63659" y="5110"/>
                  </a:moveTo>
                  <a:cubicBezTo>
                    <a:pt x="64331" y="5110"/>
                    <a:pt x="64976" y="5160"/>
                    <a:pt x="65575" y="5252"/>
                  </a:cubicBezTo>
                  <a:cubicBezTo>
                    <a:pt x="66391" y="5796"/>
                    <a:pt x="66872" y="6340"/>
                    <a:pt x="66893" y="6340"/>
                  </a:cubicBezTo>
                  <a:cubicBezTo>
                    <a:pt x="67165" y="6675"/>
                    <a:pt x="67584" y="6884"/>
                    <a:pt x="68023" y="6905"/>
                  </a:cubicBezTo>
                  <a:cubicBezTo>
                    <a:pt x="68048" y="6906"/>
                    <a:pt x="68072" y="6907"/>
                    <a:pt x="68097" y="6907"/>
                  </a:cubicBezTo>
                  <a:cubicBezTo>
                    <a:pt x="68511" y="6907"/>
                    <a:pt x="68919" y="6741"/>
                    <a:pt x="69216" y="6445"/>
                  </a:cubicBezTo>
                  <a:cubicBezTo>
                    <a:pt x="69697" y="5943"/>
                    <a:pt x="70534" y="5671"/>
                    <a:pt x="71517" y="5671"/>
                  </a:cubicBezTo>
                  <a:cubicBezTo>
                    <a:pt x="72584" y="5671"/>
                    <a:pt x="73693" y="6005"/>
                    <a:pt x="74300" y="6528"/>
                  </a:cubicBezTo>
                  <a:cubicBezTo>
                    <a:pt x="75786" y="7805"/>
                    <a:pt x="77334" y="7930"/>
                    <a:pt x="78966" y="8098"/>
                  </a:cubicBezTo>
                  <a:cubicBezTo>
                    <a:pt x="79761" y="8160"/>
                    <a:pt x="80598" y="8244"/>
                    <a:pt x="81561" y="8453"/>
                  </a:cubicBezTo>
                  <a:cubicBezTo>
                    <a:pt x="83360" y="8851"/>
                    <a:pt x="84908" y="11592"/>
                    <a:pt x="85306" y="12534"/>
                  </a:cubicBezTo>
                  <a:cubicBezTo>
                    <a:pt x="85327" y="12534"/>
                    <a:pt x="85327" y="12534"/>
                    <a:pt x="85327" y="12554"/>
                  </a:cubicBezTo>
                  <a:cubicBezTo>
                    <a:pt x="85724" y="14228"/>
                    <a:pt x="86122" y="16969"/>
                    <a:pt x="85515" y="20087"/>
                  </a:cubicBezTo>
                  <a:cubicBezTo>
                    <a:pt x="85473" y="20296"/>
                    <a:pt x="85578" y="20526"/>
                    <a:pt x="85787" y="20568"/>
                  </a:cubicBezTo>
                  <a:cubicBezTo>
                    <a:pt x="85829" y="20589"/>
                    <a:pt x="85850" y="20589"/>
                    <a:pt x="85892" y="20589"/>
                  </a:cubicBezTo>
                  <a:cubicBezTo>
                    <a:pt x="86080" y="20589"/>
                    <a:pt x="86227" y="20464"/>
                    <a:pt x="86268" y="20275"/>
                  </a:cubicBezTo>
                  <a:cubicBezTo>
                    <a:pt x="86812" y="17576"/>
                    <a:pt x="86645" y="15149"/>
                    <a:pt x="86331" y="13412"/>
                  </a:cubicBezTo>
                  <a:lnTo>
                    <a:pt x="86331" y="13412"/>
                  </a:lnTo>
                  <a:cubicBezTo>
                    <a:pt x="86457" y="13459"/>
                    <a:pt x="86606" y="13483"/>
                    <a:pt x="86752" y="13483"/>
                  </a:cubicBezTo>
                  <a:cubicBezTo>
                    <a:pt x="86801" y="13483"/>
                    <a:pt x="86849" y="13480"/>
                    <a:pt x="86896" y="13475"/>
                  </a:cubicBezTo>
                  <a:cubicBezTo>
                    <a:pt x="87158" y="13453"/>
                    <a:pt x="87410" y="13442"/>
                    <a:pt x="87653" y="13442"/>
                  </a:cubicBezTo>
                  <a:cubicBezTo>
                    <a:pt x="89235" y="13442"/>
                    <a:pt x="90425" y="13916"/>
                    <a:pt x="91332" y="14877"/>
                  </a:cubicBezTo>
                  <a:cubicBezTo>
                    <a:pt x="93571" y="17241"/>
                    <a:pt x="93341" y="21761"/>
                    <a:pt x="93341" y="21803"/>
                  </a:cubicBezTo>
                  <a:cubicBezTo>
                    <a:pt x="93299" y="22451"/>
                    <a:pt x="93655" y="23037"/>
                    <a:pt x="94219" y="23330"/>
                  </a:cubicBezTo>
                  <a:cubicBezTo>
                    <a:pt x="98613" y="25464"/>
                    <a:pt x="98488" y="31595"/>
                    <a:pt x="97002" y="35257"/>
                  </a:cubicBezTo>
                  <a:cubicBezTo>
                    <a:pt x="95412" y="39148"/>
                    <a:pt x="92566" y="42538"/>
                    <a:pt x="92525" y="42580"/>
                  </a:cubicBezTo>
                  <a:cubicBezTo>
                    <a:pt x="92106" y="43040"/>
                    <a:pt x="92022" y="43731"/>
                    <a:pt x="92315" y="44296"/>
                  </a:cubicBezTo>
                  <a:cubicBezTo>
                    <a:pt x="92336" y="44337"/>
                    <a:pt x="94471" y="48690"/>
                    <a:pt x="91562" y="52330"/>
                  </a:cubicBezTo>
                  <a:cubicBezTo>
                    <a:pt x="88989" y="55573"/>
                    <a:pt x="84239" y="55824"/>
                    <a:pt x="82837" y="55824"/>
                  </a:cubicBezTo>
                  <a:lnTo>
                    <a:pt x="82460" y="55824"/>
                  </a:lnTo>
                  <a:cubicBezTo>
                    <a:pt x="82921" y="54862"/>
                    <a:pt x="83423" y="53523"/>
                    <a:pt x="83779" y="51744"/>
                  </a:cubicBezTo>
                  <a:cubicBezTo>
                    <a:pt x="84302" y="51493"/>
                    <a:pt x="85871" y="50594"/>
                    <a:pt x="87084" y="48627"/>
                  </a:cubicBezTo>
                  <a:cubicBezTo>
                    <a:pt x="87210" y="48438"/>
                    <a:pt x="87147" y="48187"/>
                    <a:pt x="86959" y="48083"/>
                  </a:cubicBezTo>
                  <a:cubicBezTo>
                    <a:pt x="86892" y="48038"/>
                    <a:pt x="86820" y="48017"/>
                    <a:pt x="86750" y="48017"/>
                  </a:cubicBezTo>
                  <a:cubicBezTo>
                    <a:pt x="86621" y="48017"/>
                    <a:pt x="86496" y="48087"/>
                    <a:pt x="86415" y="48208"/>
                  </a:cubicBezTo>
                  <a:cubicBezTo>
                    <a:pt x="85599" y="49526"/>
                    <a:pt x="84595" y="50322"/>
                    <a:pt x="83946" y="50740"/>
                  </a:cubicBezTo>
                  <a:cubicBezTo>
                    <a:pt x="84197" y="49108"/>
                    <a:pt x="84302" y="47162"/>
                    <a:pt x="84176" y="44881"/>
                  </a:cubicBezTo>
                  <a:cubicBezTo>
                    <a:pt x="84156" y="44683"/>
                    <a:pt x="83986" y="44503"/>
                    <a:pt x="83790" y="44503"/>
                  </a:cubicBezTo>
                  <a:cubicBezTo>
                    <a:pt x="83779" y="44503"/>
                    <a:pt x="83768" y="44504"/>
                    <a:pt x="83758" y="44505"/>
                  </a:cubicBezTo>
                  <a:cubicBezTo>
                    <a:pt x="83527" y="44526"/>
                    <a:pt x="83360" y="44714"/>
                    <a:pt x="83381" y="44923"/>
                  </a:cubicBezTo>
                  <a:cubicBezTo>
                    <a:pt x="83737" y="51012"/>
                    <a:pt x="82272" y="54611"/>
                    <a:pt x="81351" y="56243"/>
                  </a:cubicBezTo>
                  <a:cubicBezTo>
                    <a:pt x="81247" y="56348"/>
                    <a:pt x="81142" y="56452"/>
                    <a:pt x="81058" y="56599"/>
                  </a:cubicBezTo>
                  <a:cubicBezTo>
                    <a:pt x="81038" y="56620"/>
                    <a:pt x="80347" y="57729"/>
                    <a:pt x="79406" y="57791"/>
                  </a:cubicBezTo>
                  <a:cubicBezTo>
                    <a:pt x="77941" y="57896"/>
                    <a:pt x="76895" y="58879"/>
                    <a:pt x="75786" y="59946"/>
                  </a:cubicBezTo>
                  <a:cubicBezTo>
                    <a:pt x="74886" y="60804"/>
                    <a:pt x="73840" y="61767"/>
                    <a:pt x="72438" y="62395"/>
                  </a:cubicBezTo>
                  <a:cubicBezTo>
                    <a:pt x="70241" y="63357"/>
                    <a:pt x="67856" y="63462"/>
                    <a:pt x="66935" y="63462"/>
                  </a:cubicBezTo>
                  <a:cubicBezTo>
                    <a:pt x="66579" y="63462"/>
                    <a:pt x="66370" y="63441"/>
                    <a:pt x="66349" y="63441"/>
                  </a:cubicBezTo>
                  <a:cubicBezTo>
                    <a:pt x="66322" y="63439"/>
                    <a:pt x="66294" y="63439"/>
                    <a:pt x="66267" y="63439"/>
                  </a:cubicBezTo>
                  <a:cubicBezTo>
                    <a:pt x="65858" y="63439"/>
                    <a:pt x="65472" y="63585"/>
                    <a:pt x="65177" y="63859"/>
                  </a:cubicBezTo>
                  <a:cubicBezTo>
                    <a:pt x="64968" y="64047"/>
                    <a:pt x="64822" y="64278"/>
                    <a:pt x="64738" y="64529"/>
                  </a:cubicBezTo>
                  <a:cubicBezTo>
                    <a:pt x="64592" y="64738"/>
                    <a:pt x="63943" y="65470"/>
                    <a:pt x="61620" y="66809"/>
                  </a:cubicBezTo>
                  <a:cubicBezTo>
                    <a:pt x="59884" y="67835"/>
                    <a:pt x="57854" y="68044"/>
                    <a:pt x="56452" y="68044"/>
                  </a:cubicBezTo>
                  <a:cubicBezTo>
                    <a:pt x="54527" y="68044"/>
                    <a:pt x="52937" y="67646"/>
                    <a:pt x="52435" y="67332"/>
                  </a:cubicBezTo>
                  <a:cubicBezTo>
                    <a:pt x="51347" y="66705"/>
                    <a:pt x="49568" y="66454"/>
                    <a:pt x="47309" y="66161"/>
                  </a:cubicBezTo>
                  <a:cubicBezTo>
                    <a:pt x="45467" y="65910"/>
                    <a:pt x="43375" y="65617"/>
                    <a:pt x="41408" y="65073"/>
                  </a:cubicBezTo>
                  <a:cubicBezTo>
                    <a:pt x="37956" y="64131"/>
                    <a:pt x="36931" y="63315"/>
                    <a:pt x="36910" y="63315"/>
                  </a:cubicBezTo>
                  <a:lnTo>
                    <a:pt x="36910" y="63336"/>
                  </a:lnTo>
                  <a:cubicBezTo>
                    <a:pt x="36680" y="63064"/>
                    <a:pt x="36366" y="62897"/>
                    <a:pt x="36031" y="62834"/>
                  </a:cubicBezTo>
                  <a:cubicBezTo>
                    <a:pt x="34838" y="61432"/>
                    <a:pt x="33499" y="59130"/>
                    <a:pt x="32788" y="55532"/>
                  </a:cubicBezTo>
                  <a:cubicBezTo>
                    <a:pt x="32751" y="55331"/>
                    <a:pt x="32587" y="55210"/>
                    <a:pt x="32407" y="55210"/>
                  </a:cubicBezTo>
                  <a:cubicBezTo>
                    <a:pt x="32381" y="55210"/>
                    <a:pt x="32354" y="55212"/>
                    <a:pt x="32327" y="55218"/>
                  </a:cubicBezTo>
                  <a:cubicBezTo>
                    <a:pt x="32118" y="55260"/>
                    <a:pt x="31972" y="55469"/>
                    <a:pt x="32014" y="55678"/>
                  </a:cubicBezTo>
                  <a:cubicBezTo>
                    <a:pt x="32704" y="59109"/>
                    <a:pt x="33897" y="61411"/>
                    <a:pt x="35068" y="62918"/>
                  </a:cubicBezTo>
                  <a:cubicBezTo>
                    <a:pt x="34357" y="63085"/>
                    <a:pt x="32181" y="63587"/>
                    <a:pt x="29984" y="63587"/>
                  </a:cubicBezTo>
                  <a:cubicBezTo>
                    <a:pt x="28645" y="63587"/>
                    <a:pt x="27578" y="63420"/>
                    <a:pt x="26783" y="63064"/>
                  </a:cubicBezTo>
                  <a:cubicBezTo>
                    <a:pt x="26490" y="62939"/>
                    <a:pt x="26218" y="62792"/>
                    <a:pt x="25967" y="62625"/>
                  </a:cubicBezTo>
                  <a:cubicBezTo>
                    <a:pt x="25674" y="62436"/>
                    <a:pt x="25464" y="62143"/>
                    <a:pt x="25276" y="61809"/>
                  </a:cubicBezTo>
                  <a:cubicBezTo>
                    <a:pt x="25276" y="61788"/>
                    <a:pt x="25255" y="61767"/>
                    <a:pt x="25234" y="61725"/>
                  </a:cubicBezTo>
                  <a:cubicBezTo>
                    <a:pt x="24941" y="61327"/>
                    <a:pt x="18120" y="51975"/>
                    <a:pt x="26406" y="42936"/>
                  </a:cubicBezTo>
                  <a:cubicBezTo>
                    <a:pt x="27348" y="43605"/>
                    <a:pt x="29461" y="44756"/>
                    <a:pt x="33227" y="45321"/>
                  </a:cubicBezTo>
                  <a:cubicBezTo>
                    <a:pt x="31532" y="46137"/>
                    <a:pt x="28980" y="48041"/>
                    <a:pt x="27745" y="52205"/>
                  </a:cubicBezTo>
                  <a:cubicBezTo>
                    <a:pt x="27055" y="51640"/>
                    <a:pt x="26615" y="51117"/>
                    <a:pt x="26615" y="51096"/>
                  </a:cubicBezTo>
                  <a:cubicBezTo>
                    <a:pt x="26535" y="51004"/>
                    <a:pt x="26423" y="50956"/>
                    <a:pt x="26310" y="50956"/>
                  </a:cubicBezTo>
                  <a:cubicBezTo>
                    <a:pt x="26218" y="50956"/>
                    <a:pt x="26126" y="50988"/>
                    <a:pt x="26050" y="51054"/>
                  </a:cubicBezTo>
                  <a:cubicBezTo>
                    <a:pt x="25883" y="51179"/>
                    <a:pt x="25862" y="51431"/>
                    <a:pt x="26008" y="51598"/>
                  </a:cubicBezTo>
                  <a:cubicBezTo>
                    <a:pt x="26050" y="51661"/>
                    <a:pt x="26699" y="52435"/>
                    <a:pt x="27682" y="53146"/>
                  </a:cubicBezTo>
                  <a:cubicBezTo>
                    <a:pt x="27703" y="53167"/>
                    <a:pt x="27745" y="53188"/>
                    <a:pt x="27787" y="53209"/>
                  </a:cubicBezTo>
                  <a:cubicBezTo>
                    <a:pt x="28666" y="53837"/>
                    <a:pt x="29817" y="54402"/>
                    <a:pt x="31072" y="54402"/>
                  </a:cubicBezTo>
                  <a:cubicBezTo>
                    <a:pt x="31198" y="54402"/>
                    <a:pt x="31323" y="54381"/>
                    <a:pt x="31449" y="54381"/>
                  </a:cubicBezTo>
                  <a:cubicBezTo>
                    <a:pt x="31658" y="54360"/>
                    <a:pt x="31846" y="54172"/>
                    <a:pt x="31825" y="53962"/>
                  </a:cubicBezTo>
                  <a:cubicBezTo>
                    <a:pt x="31804" y="53732"/>
                    <a:pt x="31637" y="53586"/>
                    <a:pt x="31407" y="53586"/>
                  </a:cubicBezTo>
                  <a:cubicBezTo>
                    <a:pt x="31296" y="53596"/>
                    <a:pt x="31186" y="53601"/>
                    <a:pt x="31076" y="53601"/>
                  </a:cubicBezTo>
                  <a:cubicBezTo>
                    <a:pt x="30091" y="53601"/>
                    <a:pt x="29168" y="53194"/>
                    <a:pt x="28415" y="52686"/>
                  </a:cubicBezTo>
                  <a:cubicBezTo>
                    <a:pt x="30005" y="46974"/>
                    <a:pt x="34190" y="45697"/>
                    <a:pt x="34901" y="45509"/>
                  </a:cubicBezTo>
                  <a:cubicBezTo>
                    <a:pt x="35654" y="45593"/>
                    <a:pt x="36449" y="45635"/>
                    <a:pt x="37307" y="45656"/>
                  </a:cubicBezTo>
                  <a:lnTo>
                    <a:pt x="37747" y="45656"/>
                  </a:lnTo>
                  <a:cubicBezTo>
                    <a:pt x="43417" y="45656"/>
                    <a:pt x="45802" y="43291"/>
                    <a:pt x="46744" y="41743"/>
                  </a:cubicBezTo>
                  <a:lnTo>
                    <a:pt x="46744" y="41743"/>
                  </a:lnTo>
                  <a:cubicBezTo>
                    <a:pt x="47037" y="43103"/>
                    <a:pt x="47246" y="45718"/>
                    <a:pt x="45279" y="47874"/>
                  </a:cubicBezTo>
                  <a:cubicBezTo>
                    <a:pt x="45154" y="48020"/>
                    <a:pt x="45112" y="48250"/>
                    <a:pt x="45258" y="48418"/>
                  </a:cubicBezTo>
                  <a:cubicBezTo>
                    <a:pt x="45342" y="48501"/>
                    <a:pt x="45446" y="48543"/>
                    <a:pt x="45551" y="48543"/>
                  </a:cubicBezTo>
                  <a:cubicBezTo>
                    <a:pt x="45656" y="48543"/>
                    <a:pt x="45760" y="48501"/>
                    <a:pt x="45844" y="48418"/>
                  </a:cubicBezTo>
                  <a:cubicBezTo>
                    <a:pt x="48564" y="45446"/>
                    <a:pt x="47643" y="41785"/>
                    <a:pt x="47330" y="40801"/>
                  </a:cubicBezTo>
                  <a:lnTo>
                    <a:pt x="47330" y="40801"/>
                  </a:lnTo>
                  <a:cubicBezTo>
                    <a:pt x="47504" y="40820"/>
                    <a:pt x="47727" y="40835"/>
                    <a:pt x="47996" y="40835"/>
                  </a:cubicBezTo>
                  <a:cubicBezTo>
                    <a:pt x="49211" y="40835"/>
                    <a:pt x="51375" y="40532"/>
                    <a:pt x="54339" y="38939"/>
                  </a:cubicBezTo>
                  <a:cubicBezTo>
                    <a:pt x="54904" y="38646"/>
                    <a:pt x="55490" y="38311"/>
                    <a:pt x="56055" y="37977"/>
                  </a:cubicBezTo>
                  <a:cubicBezTo>
                    <a:pt x="58754" y="36456"/>
                    <a:pt x="61508" y="34899"/>
                    <a:pt x="64068" y="34899"/>
                  </a:cubicBezTo>
                  <a:cubicBezTo>
                    <a:pt x="65417" y="34899"/>
                    <a:pt x="66713" y="35331"/>
                    <a:pt x="67918" y="36428"/>
                  </a:cubicBezTo>
                  <a:cubicBezTo>
                    <a:pt x="67989" y="36499"/>
                    <a:pt x="68084" y="36536"/>
                    <a:pt x="68181" y="36536"/>
                  </a:cubicBezTo>
                  <a:cubicBezTo>
                    <a:pt x="68283" y="36536"/>
                    <a:pt x="68387" y="36494"/>
                    <a:pt x="68462" y="36407"/>
                  </a:cubicBezTo>
                  <a:cubicBezTo>
                    <a:pt x="68609" y="36240"/>
                    <a:pt x="68609" y="35989"/>
                    <a:pt x="68442" y="35842"/>
                  </a:cubicBezTo>
                  <a:cubicBezTo>
                    <a:pt x="67076" y="34594"/>
                    <a:pt x="65610" y="34111"/>
                    <a:pt x="64103" y="34111"/>
                  </a:cubicBezTo>
                  <a:cubicBezTo>
                    <a:pt x="61313" y="34111"/>
                    <a:pt x="58381" y="35765"/>
                    <a:pt x="55678" y="37286"/>
                  </a:cubicBezTo>
                  <a:cubicBezTo>
                    <a:pt x="55092" y="37621"/>
                    <a:pt x="54527" y="37956"/>
                    <a:pt x="53962" y="38249"/>
                  </a:cubicBezTo>
                  <a:cubicBezTo>
                    <a:pt x="51140" y="39776"/>
                    <a:pt x="49073" y="40050"/>
                    <a:pt x="47969" y="40050"/>
                  </a:cubicBezTo>
                  <a:cubicBezTo>
                    <a:pt x="47379" y="40050"/>
                    <a:pt x="47065" y="39972"/>
                    <a:pt x="47058" y="39964"/>
                  </a:cubicBezTo>
                  <a:cubicBezTo>
                    <a:pt x="47030" y="39959"/>
                    <a:pt x="47002" y="39956"/>
                    <a:pt x="46974" y="39956"/>
                  </a:cubicBezTo>
                  <a:cubicBezTo>
                    <a:pt x="46898" y="39956"/>
                    <a:pt x="46826" y="39976"/>
                    <a:pt x="46765" y="40006"/>
                  </a:cubicBezTo>
                  <a:cubicBezTo>
                    <a:pt x="46660" y="40069"/>
                    <a:pt x="46597" y="40153"/>
                    <a:pt x="46576" y="40257"/>
                  </a:cubicBezTo>
                  <a:cubicBezTo>
                    <a:pt x="46535" y="40442"/>
                    <a:pt x="45304" y="44865"/>
                    <a:pt x="37748" y="44865"/>
                  </a:cubicBezTo>
                  <a:cubicBezTo>
                    <a:pt x="37610" y="44865"/>
                    <a:pt x="37470" y="44864"/>
                    <a:pt x="37328" y="44861"/>
                  </a:cubicBezTo>
                  <a:cubicBezTo>
                    <a:pt x="36512" y="44861"/>
                    <a:pt x="35759" y="44798"/>
                    <a:pt x="35047" y="44735"/>
                  </a:cubicBezTo>
                  <a:cubicBezTo>
                    <a:pt x="34985" y="44714"/>
                    <a:pt x="34922" y="44714"/>
                    <a:pt x="34880" y="44714"/>
                  </a:cubicBezTo>
                  <a:cubicBezTo>
                    <a:pt x="31449" y="44400"/>
                    <a:pt x="29210" y="43584"/>
                    <a:pt x="27892" y="42894"/>
                  </a:cubicBezTo>
                  <a:cubicBezTo>
                    <a:pt x="27389" y="42643"/>
                    <a:pt x="27013" y="42203"/>
                    <a:pt x="26720" y="41722"/>
                  </a:cubicBezTo>
                  <a:cubicBezTo>
                    <a:pt x="26699" y="41701"/>
                    <a:pt x="26678" y="41659"/>
                    <a:pt x="26636" y="41638"/>
                  </a:cubicBezTo>
                  <a:cubicBezTo>
                    <a:pt x="26552" y="41534"/>
                    <a:pt x="24523" y="39086"/>
                    <a:pt x="26783" y="33771"/>
                  </a:cubicBezTo>
                  <a:cubicBezTo>
                    <a:pt x="28938" y="28666"/>
                    <a:pt x="34106" y="27850"/>
                    <a:pt x="34315" y="27808"/>
                  </a:cubicBezTo>
                  <a:cubicBezTo>
                    <a:pt x="34587" y="27766"/>
                    <a:pt x="34817" y="27599"/>
                    <a:pt x="34922" y="27347"/>
                  </a:cubicBezTo>
                  <a:cubicBezTo>
                    <a:pt x="34964" y="27285"/>
                    <a:pt x="37914" y="20757"/>
                    <a:pt x="42475" y="20275"/>
                  </a:cubicBezTo>
                  <a:cubicBezTo>
                    <a:pt x="42768" y="20254"/>
                    <a:pt x="43019" y="20066"/>
                    <a:pt x="43145" y="19794"/>
                  </a:cubicBezTo>
                  <a:cubicBezTo>
                    <a:pt x="43166" y="19732"/>
                    <a:pt x="45388" y="14309"/>
                    <a:pt x="50415" y="14309"/>
                  </a:cubicBezTo>
                  <a:cubicBezTo>
                    <a:pt x="50481" y="14309"/>
                    <a:pt x="50548" y="14310"/>
                    <a:pt x="50615" y="14312"/>
                  </a:cubicBezTo>
                  <a:cubicBezTo>
                    <a:pt x="50637" y="14315"/>
                    <a:pt x="50660" y="14316"/>
                    <a:pt x="50683" y="14316"/>
                  </a:cubicBezTo>
                  <a:cubicBezTo>
                    <a:pt x="51033" y="14316"/>
                    <a:pt x="51352" y="14017"/>
                    <a:pt x="51431" y="13663"/>
                  </a:cubicBezTo>
                  <a:cubicBezTo>
                    <a:pt x="51431" y="13622"/>
                    <a:pt x="51891" y="11048"/>
                    <a:pt x="55113" y="8160"/>
                  </a:cubicBezTo>
                  <a:cubicBezTo>
                    <a:pt x="57530" y="5980"/>
                    <a:pt x="60835" y="5110"/>
                    <a:pt x="63659" y="5110"/>
                  </a:cubicBezTo>
                  <a:close/>
                  <a:moveTo>
                    <a:pt x="54255" y="0"/>
                  </a:moveTo>
                  <a:cubicBezTo>
                    <a:pt x="53649" y="0"/>
                    <a:pt x="53042" y="105"/>
                    <a:pt x="52456" y="314"/>
                  </a:cubicBezTo>
                  <a:cubicBezTo>
                    <a:pt x="48208" y="1862"/>
                    <a:pt x="46137" y="2365"/>
                    <a:pt x="42287" y="2365"/>
                  </a:cubicBezTo>
                  <a:cubicBezTo>
                    <a:pt x="41785" y="2365"/>
                    <a:pt x="41220" y="2365"/>
                    <a:pt x="40571" y="2344"/>
                  </a:cubicBezTo>
                  <a:lnTo>
                    <a:pt x="40257" y="2344"/>
                  </a:lnTo>
                  <a:cubicBezTo>
                    <a:pt x="37182" y="2344"/>
                    <a:pt x="35487" y="3683"/>
                    <a:pt x="34734" y="4478"/>
                  </a:cubicBezTo>
                  <a:lnTo>
                    <a:pt x="33897" y="5378"/>
                  </a:lnTo>
                  <a:lnTo>
                    <a:pt x="32662" y="5231"/>
                  </a:lnTo>
                  <a:cubicBezTo>
                    <a:pt x="32160" y="5168"/>
                    <a:pt x="31344" y="5085"/>
                    <a:pt x="30402" y="5085"/>
                  </a:cubicBezTo>
                  <a:cubicBezTo>
                    <a:pt x="27787" y="5085"/>
                    <a:pt x="24188" y="5650"/>
                    <a:pt x="21907" y="8349"/>
                  </a:cubicBezTo>
                  <a:cubicBezTo>
                    <a:pt x="19501" y="11194"/>
                    <a:pt x="19166" y="13454"/>
                    <a:pt x="19292" y="14835"/>
                  </a:cubicBezTo>
                  <a:lnTo>
                    <a:pt x="19480" y="16802"/>
                  </a:lnTo>
                  <a:lnTo>
                    <a:pt x="17618" y="17388"/>
                  </a:lnTo>
                  <a:cubicBezTo>
                    <a:pt x="15693" y="17974"/>
                    <a:pt x="12324" y="19480"/>
                    <a:pt x="11153" y="22933"/>
                  </a:cubicBezTo>
                  <a:cubicBezTo>
                    <a:pt x="10127" y="25925"/>
                    <a:pt x="9772" y="27724"/>
                    <a:pt x="9667" y="28728"/>
                  </a:cubicBezTo>
                  <a:lnTo>
                    <a:pt x="9458" y="30340"/>
                  </a:lnTo>
                  <a:lnTo>
                    <a:pt x="7910" y="30779"/>
                  </a:lnTo>
                  <a:cubicBezTo>
                    <a:pt x="7366" y="30925"/>
                    <a:pt x="6612" y="31239"/>
                    <a:pt x="5985" y="31909"/>
                  </a:cubicBezTo>
                  <a:cubicBezTo>
                    <a:pt x="5231" y="32704"/>
                    <a:pt x="4855" y="33834"/>
                    <a:pt x="4876" y="35298"/>
                  </a:cubicBezTo>
                  <a:lnTo>
                    <a:pt x="4876" y="35905"/>
                  </a:lnTo>
                  <a:lnTo>
                    <a:pt x="4583" y="36449"/>
                  </a:lnTo>
                  <a:cubicBezTo>
                    <a:pt x="4101" y="37328"/>
                    <a:pt x="0" y="45279"/>
                    <a:pt x="2679" y="50426"/>
                  </a:cubicBezTo>
                  <a:cubicBezTo>
                    <a:pt x="4792" y="54464"/>
                    <a:pt x="7993" y="55322"/>
                    <a:pt x="9730" y="55469"/>
                  </a:cubicBezTo>
                  <a:lnTo>
                    <a:pt x="11111" y="55594"/>
                  </a:lnTo>
                  <a:lnTo>
                    <a:pt x="11697" y="56850"/>
                  </a:lnTo>
                  <a:cubicBezTo>
                    <a:pt x="12283" y="58084"/>
                    <a:pt x="13245" y="58837"/>
                    <a:pt x="14563" y="59047"/>
                  </a:cubicBezTo>
                  <a:cubicBezTo>
                    <a:pt x="15024" y="59130"/>
                    <a:pt x="15505" y="59172"/>
                    <a:pt x="16049" y="59172"/>
                  </a:cubicBezTo>
                  <a:cubicBezTo>
                    <a:pt x="17513" y="59172"/>
                    <a:pt x="18957" y="58879"/>
                    <a:pt x="19920" y="58649"/>
                  </a:cubicBezTo>
                  <a:lnTo>
                    <a:pt x="21782" y="58189"/>
                  </a:lnTo>
                  <a:lnTo>
                    <a:pt x="22661" y="59884"/>
                  </a:lnTo>
                  <a:cubicBezTo>
                    <a:pt x="23288" y="61139"/>
                    <a:pt x="24481" y="62834"/>
                    <a:pt x="26469" y="63713"/>
                  </a:cubicBezTo>
                  <a:cubicBezTo>
                    <a:pt x="27368" y="64110"/>
                    <a:pt x="28540" y="64319"/>
                    <a:pt x="29963" y="64319"/>
                  </a:cubicBezTo>
                  <a:cubicBezTo>
                    <a:pt x="31930" y="64319"/>
                    <a:pt x="33876" y="63943"/>
                    <a:pt x="34838" y="63713"/>
                  </a:cubicBezTo>
                  <a:lnTo>
                    <a:pt x="35822" y="63483"/>
                  </a:lnTo>
                  <a:lnTo>
                    <a:pt x="36680" y="64027"/>
                  </a:lnTo>
                  <a:cubicBezTo>
                    <a:pt x="36952" y="64194"/>
                    <a:pt x="37412" y="64445"/>
                    <a:pt x="38165" y="64759"/>
                  </a:cubicBezTo>
                  <a:lnTo>
                    <a:pt x="38312" y="64822"/>
                  </a:lnTo>
                  <a:lnTo>
                    <a:pt x="38500" y="64905"/>
                  </a:lnTo>
                  <a:cubicBezTo>
                    <a:pt x="39274" y="65198"/>
                    <a:pt x="40195" y="65491"/>
                    <a:pt x="41220" y="65784"/>
                  </a:cubicBezTo>
                  <a:cubicBezTo>
                    <a:pt x="43250" y="66328"/>
                    <a:pt x="45342" y="66621"/>
                    <a:pt x="47204" y="66872"/>
                  </a:cubicBezTo>
                  <a:cubicBezTo>
                    <a:pt x="49694" y="67207"/>
                    <a:pt x="51138" y="67437"/>
                    <a:pt x="52058" y="67960"/>
                  </a:cubicBezTo>
                  <a:cubicBezTo>
                    <a:pt x="52749" y="68379"/>
                    <a:pt x="54485" y="68776"/>
                    <a:pt x="56452" y="68776"/>
                  </a:cubicBezTo>
                  <a:cubicBezTo>
                    <a:pt x="57938" y="68776"/>
                    <a:pt x="60114" y="68546"/>
                    <a:pt x="61997" y="67437"/>
                  </a:cubicBezTo>
                  <a:cubicBezTo>
                    <a:pt x="64027" y="66265"/>
                    <a:pt x="64885" y="65491"/>
                    <a:pt x="65261" y="65052"/>
                  </a:cubicBezTo>
                  <a:lnTo>
                    <a:pt x="65973" y="64194"/>
                  </a:lnTo>
                  <a:lnTo>
                    <a:pt x="67082" y="64194"/>
                  </a:lnTo>
                  <a:cubicBezTo>
                    <a:pt x="68274" y="64173"/>
                    <a:pt x="70576" y="64006"/>
                    <a:pt x="72731" y="63064"/>
                  </a:cubicBezTo>
                  <a:cubicBezTo>
                    <a:pt x="74258" y="62395"/>
                    <a:pt x="75304" y="61411"/>
                    <a:pt x="76288" y="60470"/>
                  </a:cubicBezTo>
                  <a:cubicBezTo>
                    <a:pt x="77334" y="59465"/>
                    <a:pt x="78255" y="58607"/>
                    <a:pt x="79468" y="58524"/>
                  </a:cubicBezTo>
                  <a:cubicBezTo>
                    <a:pt x="80326" y="58461"/>
                    <a:pt x="80975" y="57875"/>
                    <a:pt x="81372" y="57415"/>
                  </a:cubicBezTo>
                  <a:lnTo>
                    <a:pt x="82063" y="56578"/>
                  </a:lnTo>
                  <a:lnTo>
                    <a:pt x="83151" y="56557"/>
                  </a:lnTo>
                  <a:cubicBezTo>
                    <a:pt x="84992" y="56515"/>
                    <a:pt x="89553" y="56055"/>
                    <a:pt x="92148" y="52791"/>
                  </a:cubicBezTo>
                  <a:cubicBezTo>
                    <a:pt x="94533" y="49778"/>
                    <a:pt x="93864" y="46388"/>
                    <a:pt x="93257" y="44651"/>
                  </a:cubicBezTo>
                  <a:lnTo>
                    <a:pt x="92818" y="43396"/>
                  </a:lnTo>
                  <a:lnTo>
                    <a:pt x="93634" y="42371"/>
                  </a:lnTo>
                  <a:cubicBezTo>
                    <a:pt x="94617" y="41094"/>
                    <a:pt x="96479" y="38479"/>
                    <a:pt x="97672" y="35508"/>
                  </a:cubicBezTo>
                  <a:cubicBezTo>
                    <a:pt x="99053" y="32118"/>
                    <a:pt x="99597" y="25736"/>
                    <a:pt x="95224" y="23016"/>
                  </a:cubicBezTo>
                  <a:lnTo>
                    <a:pt x="94115" y="22326"/>
                  </a:lnTo>
                  <a:lnTo>
                    <a:pt x="94073" y="21029"/>
                  </a:lnTo>
                  <a:cubicBezTo>
                    <a:pt x="94031" y="19689"/>
                    <a:pt x="93759" y="16363"/>
                    <a:pt x="91876" y="14354"/>
                  </a:cubicBezTo>
                  <a:cubicBezTo>
                    <a:pt x="90830" y="13245"/>
                    <a:pt x="89470" y="12701"/>
                    <a:pt x="87712" y="12701"/>
                  </a:cubicBezTo>
                  <a:lnTo>
                    <a:pt x="86268" y="12680"/>
                  </a:lnTo>
                  <a:lnTo>
                    <a:pt x="85599" y="11425"/>
                  </a:lnTo>
                  <a:cubicBezTo>
                    <a:pt x="85055" y="10441"/>
                    <a:pt x="83632" y="8140"/>
                    <a:pt x="81707" y="7721"/>
                  </a:cubicBezTo>
                  <a:cubicBezTo>
                    <a:pt x="80703" y="7491"/>
                    <a:pt x="79803" y="7407"/>
                    <a:pt x="79008" y="7344"/>
                  </a:cubicBezTo>
                  <a:cubicBezTo>
                    <a:pt x="77439" y="7198"/>
                    <a:pt x="76079" y="7072"/>
                    <a:pt x="74781" y="5964"/>
                  </a:cubicBezTo>
                  <a:cubicBezTo>
                    <a:pt x="74007" y="5315"/>
                    <a:pt x="72752" y="4917"/>
                    <a:pt x="71496" y="4917"/>
                  </a:cubicBezTo>
                  <a:cubicBezTo>
                    <a:pt x="70701" y="4917"/>
                    <a:pt x="69948" y="5085"/>
                    <a:pt x="69362" y="5399"/>
                  </a:cubicBezTo>
                  <a:lnTo>
                    <a:pt x="67939" y="6173"/>
                  </a:lnTo>
                  <a:lnTo>
                    <a:pt x="66684" y="5127"/>
                  </a:lnTo>
                  <a:cubicBezTo>
                    <a:pt x="65742" y="4373"/>
                    <a:pt x="64257" y="3432"/>
                    <a:pt x="62416" y="3432"/>
                  </a:cubicBezTo>
                  <a:cubicBezTo>
                    <a:pt x="62311" y="3432"/>
                    <a:pt x="62206" y="3453"/>
                    <a:pt x="62081" y="3453"/>
                  </a:cubicBezTo>
                  <a:lnTo>
                    <a:pt x="61056" y="3515"/>
                  </a:lnTo>
                  <a:lnTo>
                    <a:pt x="60302" y="2825"/>
                  </a:lnTo>
                  <a:cubicBezTo>
                    <a:pt x="59382" y="1967"/>
                    <a:pt x="56954" y="0"/>
                    <a:pt x="54255" y="0"/>
                  </a:cubicBezTo>
                  <a:close/>
                </a:path>
              </a:pathLst>
            </a:custGeom>
            <a:grpFill/>
            <a:ln w="1905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latin typeface="Urdu Typesetting" panose="03020402040406030203" pitchFamily="66" charset="-78"/>
                <a:cs typeface="Urdu Typesetting" panose="03020402040406030203" pitchFamily="66" charset="-78"/>
              </a:endParaRPr>
            </a:p>
          </p:txBody>
        </p:sp>
        <p:sp>
          <p:nvSpPr>
            <p:cNvPr id="19" name="Google Shape;805;p62">
              <a:extLst>
                <a:ext uri="{FF2B5EF4-FFF2-40B4-BE49-F238E27FC236}">
                  <a16:creationId xmlns:a16="http://schemas.microsoft.com/office/drawing/2014/main" id="{C4DB91C4-C138-46D4-ABA9-C8A6DEA4D185}"/>
                </a:ext>
              </a:extLst>
            </p:cNvPr>
            <p:cNvSpPr/>
            <p:nvPr/>
          </p:nvSpPr>
          <p:spPr>
            <a:xfrm>
              <a:off x="5971175" y="2215288"/>
              <a:ext cx="25" cy="25"/>
            </a:xfrm>
            <a:custGeom>
              <a:avLst/>
              <a:gdLst/>
              <a:ahLst/>
              <a:cxnLst/>
              <a:rect l="l" t="t" r="r" b="b"/>
              <a:pathLst>
                <a:path w="1" h="1" extrusionOk="0">
                  <a:moveTo>
                    <a:pt x="0" y="0"/>
                  </a:moveTo>
                  <a:cubicBezTo>
                    <a:pt x="0" y="0"/>
                    <a:pt x="0" y="0"/>
                    <a:pt x="0" y="0"/>
                  </a:cubicBezTo>
                  <a:cubicBezTo>
                    <a:pt x="0" y="0"/>
                    <a:pt x="0" y="0"/>
                    <a:pt x="0" y="0"/>
                  </a:cubicBezTo>
                  <a:close/>
                </a:path>
              </a:pathLst>
            </a:custGeom>
            <a:grpFill/>
            <a:ln w="1905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latin typeface="Urdu Typesetting" panose="03020402040406030203" pitchFamily="66" charset="-78"/>
                <a:cs typeface="Urdu Typesetting" panose="03020402040406030203" pitchFamily="66" charset="-78"/>
              </a:endParaRPr>
            </a:p>
          </p:txBody>
        </p:sp>
        <p:sp>
          <p:nvSpPr>
            <p:cNvPr id="20" name="Google Shape;806;p62">
              <a:extLst>
                <a:ext uri="{FF2B5EF4-FFF2-40B4-BE49-F238E27FC236}">
                  <a16:creationId xmlns:a16="http://schemas.microsoft.com/office/drawing/2014/main" id="{A1BDFD5E-5F67-49A1-AA16-8841B695B136}"/>
                </a:ext>
              </a:extLst>
            </p:cNvPr>
            <p:cNvSpPr/>
            <p:nvPr/>
          </p:nvSpPr>
          <p:spPr>
            <a:xfrm>
              <a:off x="5852950" y="2166638"/>
              <a:ext cx="25" cy="25"/>
            </a:xfrm>
            <a:custGeom>
              <a:avLst/>
              <a:gdLst/>
              <a:ahLst/>
              <a:cxnLst/>
              <a:rect l="l" t="t" r="r" b="b"/>
              <a:pathLst>
                <a:path w="1" h="1" extrusionOk="0">
                  <a:moveTo>
                    <a:pt x="1" y="1"/>
                  </a:moveTo>
                  <a:lnTo>
                    <a:pt x="1" y="1"/>
                  </a:lnTo>
                  <a:close/>
                </a:path>
              </a:pathLst>
            </a:custGeom>
            <a:grpFill/>
            <a:ln w="1905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latin typeface="Urdu Typesetting" panose="03020402040406030203" pitchFamily="66" charset="-78"/>
                <a:cs typeface="Urdu Typesetting" panose="03020402040406030203" pitchFamily="66" charset="-78"/>
              </a:endParaRPr>
            </a:p>
          </p:txBody>
        </p:sp>
        <p:sp>
          <p:nvSpPr>
            <p:cNvPr id="21" name="Google Shape;807;p62">
              <a:extLst>
                <a:ext uri="{FF2B5EF4-FFF2-40B4-BE49-F238E27FC236}">
                  <a16:creationId xmlns:a16="http://schemas.microsoft.com/office/drawing/2014/main" id="{72C01BC0-63CF-40E1-B9F2-A9E841D6FD98}"/>
                </a:ext>
              </a:extLst>
            </p:cNvPr>
            <p:cNvSpPr/>
            <p:nvPr/>
          </p:nvSpPr>
          <p:spPr>
            <a:xfrm>
              <a:off x="5842500" y="1866913"/>
              <a:ext cx="550" cy="1075"/>
            </a:xfrm>
            <a:custGeom>
              <a:avLst/>
              <a:gdLst/>
              <a:ahLst/>
              <a:cxnLst/>
              <a:rect l="l" t="t" r="r" b="b"/>
              <a:pathLst>
                <a:path w="22" h="43" extrusionOk="0">
                  <a:moveTo>
                    <a:pt x="0" y="0"/>
                  </a:moveTo>
                  <a:cubicBezTo>
                    <a:pt x="0" y="21"/>
                    <a:pt x="21" y="21"/>
                    <a:pt x="21" y="42"/>
                  </a:cubicBezTo>
                  <a:cubicBezTo>
                    <a:pt x="21" y="21"/>
                    <a:pt x="21" y="21"/>
                    <a:pt x="0" y="0"/>
                  </a:cubicBezTo>
                  <a:close/>
                </a:path>
              </a:pathLst>
            </a:custGeom>
            <a:grpFill/>
            <a:ln w="1905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latin typeface="Urdu Typesetting" panose="03020402040406030203" pitchFamily="66" charset="-78"/>
                <a:cs typeface="Urdu Typesetting" panose="03020402040406030203" pitchFamily="66" charset="-78"/>
              </a:endParaRPr>
            </a:p>
          </p:txBody>
        </p:sp>
        <p:sp>
          <p:nvSpPr>
            <p:cNvPr id="22" name="Google Shape;808;p62">
              <a:extLst>
                <a:ext uri="{FF2B5EF4-FFF2-40B4-BE49-F238E27FC236}">
                  <a16:creationId xmlns:a16="http://schemas.microsoft.com/office/drawing/2014/main" id="{A7170D7F-808C-4248-A804-A6052C525FF5}"/>
                </a:ext>
              </a:extLst>
            </p:cNvPr>
            <p:cNvSpPr/>
            <p:nvPr/>
          </p:nvSpPr>
          <p:spPr>
            <a:xfrm>
              <a:off x="6543425" y="1472938"/>
              <a:ext cx="276750" cy="243350"/>
            </a:xfrm>
            <a:custGeom>
              <a:avLst/>
              <a:gdLst/>
              <a:ahLst/>
              <a:cxnLst/>
              <a:rect l="l" t="t" r="r" b="b"/>
              <a:pathLst>
                <a:path w="11070" h="9734" extrusionOk="0">
                  <a:moveTo>
                    <a:pt x="10617" y="1"/>
                  </a:moveTo>
                  <a:cubicBezTo>
                    <a:pt x="10557" y="1"/>
                    <a:pt x="10497" y="15"/>
                    <a:pt x="10442" y="46"/>
                  </a:cubicBezTo>
                  <a:cubicBezTo>
                    <a:pt x="6299" y="2117"/>
                    <a:pt x="5964" y="6155"/>
                    <a:pt x="5985" y="7620"/>
                  </a:cubicBezTo>
                  <a:cubicBezTo>
                    <a:pt x="5585" y="7547"/>
                    <a:pt x="5194" y="7515"/>
                    <a:pt x="4815" y="7515"/>
                  </a:cubicBezTo>
                  <a:cubicBezTo>
                    <a:pt x="2277" y="7515"/>
                    <a:pt x="301" y="8952"/>
                    <a:pt x="210" y="9043"/>
                  </a:cubicBezTo>
                  <a:cubicBezTo>
                    <a:pt x="43" y="9168"/>
                    <a:pt x="1" y="9419"/>
                    <a:pt x="126" y="9587"/>
                  </a:cubicBezTo>
                  <a:cubicBezTo>
                    <a:pt x="210" y="9691"/>
                    <a:pt x="336" y="9733"/>
                    <a:pt x="440" y="9733"/>
                  </a:cubicBezTo>
                  <a:cubicBezTo>
                    <a:pt x="524" y="9733"/>
                    <a:pt x="608" y="9712"/>
                    <a:pt x="691" y="9650"/>
                  </a:cubicBezTo>
                  <a:cubicBezTo>
                    <a:pt x="709" y="9632"/>
                    <a:pt x="2528" y="8299"/>
                    <a:pt x="4814" y="8299"/>
                  </a:cubicBezTo>
                  <a:cubicBezTo>
                    <a:pt x="5292" y="8299"/>
                    <a:pt x="5792" y="8358"/>
                    <a:pt x="6299" y="8499"/>
                  </a:cubicBezTo>
                  <a:cubicBezTo>
                    <a:pt x="6333" y="8510"/>
                    <a:pt x="6368" y="8515"/>
                    <a:pt x="6403" y="8515"/>
                  </a:cubicBezTo>
                  <a:cubicBezTo>
                    <a:pt x="6500" y="8515"/>
                    <a:pt x="6599" y="8476"/>
                    <a:pt x="6676" y="8415"/>
                  </a:cubicBezTo>
                  <a:cubicBezTo>
                    <a:pt x="6759" y="8331"/>
                    <a:pt x="6822" y="8206"/>
                    <a:pt x="6801" y="8059"/>
                  </a:cubicBezTo>
                  <a:cubicBezTo>
                    <a:pt x="6780" y="7871"/>
                    <a:pt x="6215" y="3038"/>
                    <a:pt x="10797" y="757"/>
                  </a:cubicBezTo>
                  <a:cubicBezTo>
                    <a:pt x="10986" y="652"/>
                    <a:pt x="11069" y="422"/>
                    <a:pt x="10965" y="234"/>
                  </a:cubicBezTo>
                  <a:cubicBezTo>
                    <a:pt x="10906" y="86"/>
                    <a:pt x="10762" y="1"/>
                    <a:pt x="10617" y="1"/>
                  </a:cubicBezTo>
                  <a:close/>
                </a:path>
              </a:pathLst>
            </a:custGeom>
            <a:grpFill/>
            <a:ln w="1905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latin typeface="Urdu Typesetting" panose="03020402040406030203" pitchFamily="66" charset="-78"/>
                <a:cs typeface="Urdu Typesetting" panose="03020402040406030203" pitchFamily="66" charset="-78"/>
              </a:endParaRPr>
            </a:p>
          </p:txBody>
        </p:sp>
        <p:sp>
          <p:nvSpPr>
            <p:cNvPr id="23" name="Google Shape;809;p62">
              <a:extLst>
                <a:ext uri="{FF2B5EF4-FFF2-40B4-BE49-F238E27FC236}">
                  <a16:creationId xmlns:a16="http://schemas.microsoft.com/office/drawing/2014/main" id="{9685B924-5995-4FA1-B163-0CFC0B1D78B7}"/>
                </a:ext>
              </a:extLst>
            </p:cNvPr>
            <p:cNvSpPr/>
            <p:nvPr/>
          </p:nvSpPr>
          <p:spPr>
            <a:xfrm>
              <a:off x="6500025" y="2034238"/>
              <a:ext cx="950475" cy="455175"/>
            </a:xfrm>
            <a:custGeom>
              <a:avLst/>
              <a:gdLst/>
              <a:ahLst/>
              <a:cxnLst/>
              <a:rect l="l" t="t" r="r" b="b"/>
              <a:pathLst>
                <a:path w="38019" h="18207" extrusionOk="0">
                  <a:moveTo>
                    <a:pt x="35160" y="0"/>
                  </a:moveTo>
                  <a:cubicBezTo>
                    <a:pt x="35061" y="0"/>
                    <a:pt x="34961" y="37"/>
                    <a:pt x="34880" y="107"/>
                  </a:cubicBezTo>
                  <a:cubicBezTo>
                    <a:pt x="34712" y="254"/>
                    <a:pt x="34712" y="484"/>
                    <a:pt x="34859" y="652"/>
                  </a:cubicBezTo>
                  <a:cubicBezTo>
                    <a:pt x="36491" y="2451"/>
                    <a:pt x="36742" y="4376"/>
                    <a:pt x="35591" y="6071"/>
                  </a:cubicBezTo>
                  <a:cubicBezTo>
                    <a:pt x="34375" y="7832"/>
                    <a:pt x="31909" y="8956"/>
                    <a:pt x="29684" y="8956"/>
                  </a:cubicBezTo>
                  <a:cubicBezTo>
                    <a:pt x="29000" y="8956"/>
                    <a:pt x="28340" y="8850"/>
                    <a:pt x="27745" y="8623"/>
                  </a:cubicBezTo>
                  <a:cubicBezTo>
                    <a:pt x="25908" y="7914"/>
                    <a:pt x="24183" y="7565"/>
                    <a:pt x="22660" y="7565"/>
                  </a:cubicBezTo>
                  <a:cubicBezTo>
                    <a:pt x="20228" y="7565"/>
                    <a:pt x="18312" y="8456"/>
                    <a:pt x="17283" y="10193"/>
                  </a:cubicBezTo>
                  <a:cubicBezTo>
                    <a:pt x="15818" y="12599"/>
                    <a:pt x="11843" y="12976"/>
                    <a:pt x="11801" y="12976"/>
                  </a:cubicBezTo>
                  <a:cubicBezTo>
                    <a:pt x="11592" y="12996"/>
                    <a:pt x="11445" y="13143"/>
                    <a:pt x="11425" y="13352"/>
                  </a:cubicBezTo>
                  <a:cubicBezTo>
                    <a:pt x="11425" y="13373"/>
                    <a:pt x="11236" y="16219"/>
                    <a:pt x="7344" y="17202"/>
                  </a:cubicBezTo>
                  <a:cubicBezTo>
                    <a:pt x="6714" y="17356"/>
                    <a:pt x="6118" y="17421"/>
                    <a:pt x="5561" y="17421"/>
                  </a:cubicBezTo>
                  <a:cubicBezTo>
                    <a:pt x="2643" y="17421"/>
                    <a:pt x="799" y="15637"/>
                    <a:pt x="712" y="15549"/>
                  </a:cubicBezTo>
                  <a:cubicBezTo>
                    <a:pt x="641" y="15468"/>
                    <a:pt x="546" y="15431"/>
                    <a:pt x="447" y="15431"/>
                  </a:cubicBezTo>
                  <a:cubicBezTo>
                    <a:pt x="342" y="15431"/>
                    <a:pt x="233" y="15473"/>
                    <a:pt x="147" y="15549"/>
                  </a:cubicBezTo>
                  <a:cubicBezTo>
                    <a:pt x="0" y="15696"/>
                    <a:pt x="0" y="15947"/>
                    <a:pt x="147" y="16093"/>
                  </a:cubicBezTo>
                  <a:cubicBezTo>
                    <a:pt x="251" y="16198"/>
                    <a:pt x="2302" y="18206"/>
                    <a:pt x="5545" y="18206"/>
                  </a:cubicBezTo>
                  <a:cubicBezTo>
                    <a:pt x="6173" y="18206"/>
                    <a:pt x="6842" y="18144"/>
                    <a:pt x="7533" y="17955"/>
                  </a:cubicBezTo>
                  <a:cubicBezTo>
                    <a:pt x="11215" y="17035"/>
                    <a:pt x="12010" y="14628"/>
                    <a:pt x="12178" y="13729"/>
                  </a:cubicBezTo>
                  <a:cubicBezTo>
                    <a:pt x="13224" y="13582"/>
                    <a:pt x="16530" y="12955"/>
                    <a:pt x="17953" y="10590"/>
                  </a:cubicBezTo>
                  <a:cubicBezTo>
                    <a:pt x="18836" y="9114"/>
                    <a:pt x="20518" y="8353"/>
                    <a:pt x="22678" y="8353"/>
                  </a:cubicBezTo>
                  <a:cubicBezTo>
                    <a:pt x="24100" y="8353"/>
                    <a:pt x="25729" y="8683"/>
                    <a:pt x="27473" y="9356"/>
                  </a:cubicBezTo>
                  <a:cubicBezTo>
                    <a:pt x="28162" y="9622"/>
                    <a:pt x="28922" y="9747"/>
                    <a:pt x="29704" y="9747"/>
                  </a:cubicBezTo>
                  <a:cubicBezTo>
                    <a:pt x="32178" y="9747"/>
                    <a:pt x="34873" y="8497"/>
                    <a:pt x="36240" y="6510"/>
                  </a:cubicBezTo>
                  <a:cubicBezTo>
                    <a:pt x="37056" y="5338"/>
                    <a:pt x="38018" y="2953"/>
                    <a:pt x="35445" y="128"/>
                  </a:cubicBezTo>
                  <a:cubicBezTo>
                    <a:pt x="35369" y="42"/>
                    <a:pt x="35266" y="0"/>
                    <a:pt x="35160" y="0"/>
                  </a:cubicBezTo>
                  <a:close/>
                </a:path>
              </a:pathLst>
            </a:custGeom>
            <a:grpFill/>
            <a:ln w="1905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latin typeface="Urdu Typesetting" panose="03020402040406030203" pitchFamily="66" charset="-78"/>
                <a:cs typeface="Urdu Typesetting" panose="03020402040406030203" pitchFamily="66" charset="-78"/>
              </a:endParaRPr>
            </a:p>
          </p:txBody>
        </p:sp>
        <p:sp>
          <p:nvSpPr>
            <p:cNvPr id="24" name="Google Shape;810;p62">
              <a:extLst>
                <a:ext uri="{FF2B5EF4-FFF2-40B4-BE49-F238E27FC236}">
                  <a16:creationId xmlns:a16="http://schemas.microsoft.com/office/drawing/2014/main" id="{36447479-0C61-4F1C-8049-1B45DCFCB595}"/>
                </a:ext>
              </a:extLst>
            </p:cNvPr>
            <p:cNvSpPr/>
            <p:nvPr/>
          </p:nvSpPr>
          <p:spPr>
            <a:xfrm>
              <a:off x="6858850" y="1986113"/>
              <a:ext cx="272050" cy="203575"/>
            </a:xfrm>
            <a:custGeom>
              <a:avLst/>
              <a:gdLst/>
              <a:ahLst/>
              <a:cxnLst/>
              <a:rect l="l" t="t" r="r" b="b"/>
              <a:pathLst>
                <a:path w="10882" h="8143" extrusionOk="0">
                  <a:moveTo>
                    <a:pt x="10444" y="0"/>
                  </a:moveTo>
                  <a:cubicBezTo>
                    <a:pt x="10343" y="0"/>
                    <a:pt x="10245" y="42"/>
                    <a:pt x="10170" y="128"/>
                  </a:cubicBezTo>
                  <a:cubicBezTo>
                    <a:pt x="10107" y="170"/>
                    <a:pt x="9291" y="1070"/>
                    <a:pt x="8831" y="2472"/>
                  </a:cubicBezTo>
                  <a:cubicBezTo>
                    <a:pt x="2658" y="2828"/>
                    <a:pt x="210" y="7368"/>
                    <a:pt x="105" y="7577"/>
                  </a:cubicBezTo>
                  <a:cubicBezTo>
                    <a:pt x="1" y="7766"/>
                    <a:pt x="85" y="7996"/>
                    <a:pt x="273" y="8100"/>
                  </a:cubicBezTo>
                  <a:cubicBezTo>
                    <a:pt x="336" y="8142"/>
                    <a:pt x="398" y="8142"/>
                    <a:pt x="461" y="8142"/>
                  </a:cubicBezTo>
                  <a:cubicBezTo>
                    <a:pt x="608" y="8142"/>
                    <a:pt x="733" y="8079"/>
                    <a:pt x="796" y="7933"/>
                  </a:cubicBezTo>
                  <a:cubicBezTo>
                    <a:pt x="838" y="7891"/>
                    <a:pt x="3077" y="3727"/>
                    <a:pt x="8621" y="3288"/>
                  </a:cubicBezTo>
                  <a:lnTo>
                    <a:pt x="8621" y="3288"/>
                  </a:lnTo>
                  <a:cubicBezTo>
                    <a:pt x="8475" y="4020"/>
                    <a:pt x="8454" y="4836"/>
                    <a:pt x="8663" y="5736"/>
                  </a:cubicBezTo>
                  <a:cubicBezTo>
                    <a:pt x="8705" y="5924"/>
                    <a:pt x="8872" y="6050"/>
                    <a:pt x="9040" y="6050"/>
                  </a:cubicBezTo>
                  <a:cubicBezTo>
                    <a:pt x="9082" y="6050"/>
                    <a:pt x="9103" y="6050"/>
                    <a:pt x="9144" y="6029"/>
                  </a:cubicBezTo>
                  <a:cubicBezTo>
                    <a:pt x="9354" y="5987"/>
                    <a:pt x="9479" y="5778"/>
                    <a:pt x="9437" y="5548"/>
                  </a:cubicBezTo>
                  <a:cubicBezTo>
                    <a:pt x="9228" y="4669"/>
                    <a:pt x="9291" y="3853"/>
                    <a:pt x="9458" y="3141"/>
                  </a:cubicBezTo>
                  <a:cubicBezTo>
                    <a:pt x="9563" y="3079"/>
                    <a:pt x="9626" y="2953"/>
                    <a:pt x="9626" y="2828"/>
                  </a:cubicBezTo>
                  <a:cubicBezTo>
                    <a:pt x="9626" y="2786"/>
                    <a:pt x="9605" y="2744"/>
                    <a:pt x="9584" y="2723"/>
                  </a:cubicBezTo>
                  <a:cubicBezTo>
                    <a:pt x="10002" y="1468"/>
                    <a:pt x="10735" y="672"/>
                    <a:pt x="10735" y="652"/>
                  </a:cubicBezTo>
                  <a:cubicBezTo>
                    <a:pt x="10881" y="484"/>
                    <a:pt x="10881" y="254"/>
                    <a:pt x="10714" y="108"/>
                  </a:cubicBezTo>
                  <a:cubicBezTo>
                    <a:pt x="10633" y="37"/>
                    <a:pt x="10537" y="0"/>
                    <a:pt x="10444" y="0"/>
                  </a:cubicBezTo>
                  <a:close/>
                </a:path>
              </a:pathLst>
            </a:custGeom>
            <a:grpFill/>
            <a:ln w="1905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latin typeface="Urdu Typesetting" panose="03020402040406030203" pitchFamily="66" charset="-78"/>
                <a:cs typeface="Urdu Typesetting" panose="03020402040406030203" pitchFamily="66" charset="-78"/>
              </a:endParaRPr>
            </a:p>
          </p:txBody>
        </p:sp>
        <p:sp>
          <p:nvSpPr>
            <p:cNvPr id="25" name="Google Shape;811;p62">
              <a:extLst>
                <a:ext uri="{FF2B5EF4-FFF2-40B4-BE49-F238E27FC236}">
                  <a16:creationId xmlns:a16="http://schemas.microsoft.com/office/drawing/2014/main" id="{47CB22C9-2896-4E29-B2FB-672612B5FB6C}"/>
                </a:ext>
              </a:extLst>
            </p:cNvPr>
            <p:cNvSpPr/>
            <p:nvPr/>
          </p:nvSpPr>
          <p:spPr>
            <a:xfrm>
              <a:off x="6398550" y="1389013"/>
              <a:ext cx="938950" cy="573650"/>
            </a:xfrm>
            <a:custGeom>
              <a:avLst/>
              <a:gdLst/>
              <a:ahLst/>
              <a:cxnLst/>
              <a:rect l="l" t="t" r="r" b="b"/>
              <a:pathLst>
                <a:path w="37558" h="22946" extrusionOk="0">
                  <a:moveTo>
                    <a:pt x="35050" y="0"/>
                  </a:moveTo>
                  <a:cubicBezTo>
                    <a:pt x="32403" y="0"/>
                    <a:pt x="30502" y="2428"/>
                    <a:pt x="30486" y="2461"/>
                  </a:cubicBezTo>
                  <a:cubicBezTo>
                    <a:pt x="30339" y="2649"/>
                    <a:pt x="30381" y="2880"/>
                    <a:pt x="30549" y="3026"/>
                  </a:cubicBezTo>
                  <a:cubicBezTo>
                    <a:pt x="30611" y="3068"/>
                    <a:pt x="30716" y="3110"/>
                    <a:pt x="30779" y="3110"/>
                  </a:cubicBezTo>
                  <a:cubicBezTo>
                    <a:pt x="30904" y="3110"/>
                    <a:pt x="31030" y="3047"/>
                    <a:pt x="31093" y="2942"/>
                  </a:cubicBezTo>
                  <a:cubicBezTo>
                    <a:pt x="31176" y="2859"/>
                    <a:pt x="32160" y="1603"/>
                    <a:pt x="33624" y="1059"/>
                  </a:cubicBezTo>
                  <a:lnTo>
                    <a:pt x="33624" y="1059"/>
                  </a:lnTo>
                  <a:cubicBezTo>
                    <a:pt x="35507" y="5077"/>
                    <a:pt x="32725" y="7838"/>
                    <a:pt x="32201" y="8299"/>
                  </a:cubicBezTo>
                  <a:cubicBezTo>
                    <a:pt x="31867" y="8110"/>
                    <a:pt x="31532" y="7943"/>
                    <a:pt x="31113" y="7776"/>
                  </a:cubicBezTo>
                  <a:cubicBezTo>
                    <a:pt x="30265" y="7431"/>
                    <a:pt x="29459" y="7278"/>
                    <a:pt x="28695" y="7278"/>
                  </a:cubicBezTo>
                  <a:cubicBezTo>
                    <a:pt x="24915" y="7278"/>
                    <a:pt x="22141" y="11006"/>
                    <a:pt x="20191" y="13634"/>
                  </a:cubicBezTo>
                  <a:cubicBezTo>
                    <a:pt x="19375" y="14722"/>
                    <a:pt x="18664" y="15685"/>
                    <a:pt x="18120" y="16061"/>
                  </a:cubicBezTo>
                  <a:cubicBezTo>
                    <a:pt x="17120" y="16754"/>
                    <a:pt x="15611" y="16937"/>
                    <a:pt x="14293" y="16937"/>
                  </a:cubicBezTo>
                  <a:cubicBezTo>
                    <a:pt x="12824" y="16937"/>
                    <a:pt x="11593" y="16710"/>
                    <a:pt x="11571" y="16710"/>
                  </a:cubicBezTo>
                  <a:cubicBezTo>
                    <a:pt x="11544" y="16705"/>
                    <a:pt x="11517" y="16702"/>
                    <a:pt x="11491" y="16702"/>
                  </a:cubicBezTo>
                  <a:cubicBezTo>
                    <a:pt x="11315" y="16702"/>
                    <a:pt x="11165" y="16821"/>
                    <a:pt x="11110" y="17003"/>
                  </a:cubicBezTo>
                  <a:cubicBezTo>
                    <a:pt x="11110" y="17045"/>
                    <a:pt x="9918" y="21795"/>
                    <a:pt x="5859" y="22129"/>
                  </a:cubicBezTo>
                  <a:cubicBezTo>
                    <a:pt x="5613" y="22149"/>
                    <a:pt x="5379" y="22158"/>
                    <a:pt x="5155" y="22158"/>
                  </a:cubicBezTo>
                  <a:cubicBezTo>
                    <a:pt x="1725" y="22158"/>
                    <a:pt x="855" y="20031"/>
                    <a:pt x="816" y="19932"/>
                  </a:cubicBezTo>
                  <a:cubicBezTo>
                    <a:pt x="768" y="19772"/>
                    <a:pt x="622" y="19673"/>
                    <a:pt x="462" y="19673"/>
                  </a:cubicBezTo>
                  <a:cubicBezTo>
                    <a:pt x="413" y="19673"/>
                    <a:pt x="363" y="19683"/>
                    <a:pt x="314" y="19702"/>
                  </a:cubicBezTo>
                  <a:cubicBezTo>
                    <a:pt x="105" y="19765"/>
                    <a:pt x="0" y="19995"/>
                    <a:pt x="84" y="20204"/>
                  </a:cubicBezTo>
                  <a:cubicBezTo>
                    <a:pt x="126" y="20330"/>
                    <a:pt x="1172" y="22945"/>
                    <a:pt x="5147" y="22945"/>
                  </a:cubicBezTo>
                  <a:cubicBezTo>
                    <a:pt x="5398" y="22945"/>
                    <a:pt x="5649" y="22945"/>
                    <a:pt x="5921" y="22924"/>
                  </a:cubicBezTo>
                  <a:cubicBezTo>
                    <a:pt x="9834" y="22611"/>
                    <a:pt x="11382" y="18740"/>
                    <a:pt x="11780" y="17526"/>
                  </a:cubicBezTo>
                  <a:cubicBezTo>
                    <a:pt x="12272" y="17607"/>
                    <a:pt x="13212" y="17725"/>
                    <a:pt x="14285" y="17725"/>
                  </a:cubicBezTo>
                  <a:cubicBezTo>
                    <a:pt x="15722" y="17725"/>
                    <a:pt x="17398" y="17513"/>
                    <a:pt x="18559" y="16710"/>
                  </a:cubicBezTo>
                  <a:cubicBezTo>
                    <a:pt x="19229" y="16250"/>
                    <a:pt x="19940" y="15308"/>
                    <a:pt x="20819" y="14095"/>
                  </a:cubicBezTo>
                  <a:cubicBezTo>
                    <a:pt x="22758" y="11492"/>
                    <a:pt x="25309" y="8073"/>
                    <a:pt x="28704" y="8073"/>
                  </a:cubicBezTo>
                  <a:cubicBezTo>
                    <a:pt x="29376" y="8073"/>
                    <a:pt x="30081" y="8207"/>
                    <a:pt x="30821" y="8508"/>
                  </a:cubicBezTo>
                  <a:cubicBezTo>
                    <a:pt x="33101" y="9429"/>
                    <a:pt x="34064" y="10684"/>
                    <a:pt x="33562" y="12023"/>
                  </a:cubicBezTo>
                  <a:cubicBezTo>
                    <a:pt x="33112" y="13193"/>
                    <a:pt x="31564" y="14176"/>
                    <a:pt x="30394" y="14176"/>
                  </a:cubicBezTo>
                  <a:cubicBezTo>
                    <a:pt x="30203" y="14176"/>
                    <a:pt x="30022" y="14150"/>
                    <a:pt x="29858" y="14095"/>
                  </a:cubicBezTo>
                  <a:cubicBezTo>
                    <a:pt x="29814" y="14075"/>
                    <a:pt x="29767" y="14066"/>
                    <a:pt x="29721" y="14066"/>
                  </a:cubicBezTo>
                  <a:cubicBezTo>
                    <a:pt x="29570" y="14066"/>
                    <a:pt x="29420" y="14165"/>
                    <a:pt x="29356" y="14325"/>
                  </a:cubicBezTo>
                  <a:cubicBezTo>
                    <a:pt x="29293" y="14534"/>
                    <a:pt x="29398" y="14764"/>
                    <a:pt x="29607" y="14827"/>
                  </a:cubicBezTo>
                  <a:cubicBezTo>
                    <a:pt x="29863" y="14918"/>
                    <a:pt x="30141" y="14961"/>
                    <a:pt x="30429" y="14961"/>
                  </a:cubicBezTo>
                  <a:cubicBezTo>
                    <a:pt x="31928" y="14961"/>
                    <a:pt x="33715" y="13805"/>
                    <a:pt x="34294" y="12295"/>
                  </a:cubicBezTo>
                  <a:cubicBezTo>
                    <a:pt x="34545" y="11626"/>
                    <a:pt x="34817" y="10098"/>
                    <a:pt x="32892" y="8717"/>
                  </a:cubicBezTo>
                  <a:cubicBezTo>
                    <a:pt x="33729" y="7880"/>
                    <a:pt x="36219" y="4930"/>
                    <a:pt x="34398" y="850"/>
                  </a:cubicBezTo>
                  <a:cubicBezTo>
                    <a:pt x="34598" y="817"/>
                    <a:pt x="34805" y="798"/>
                    <a:pt x="35018" y="798"/>
                  </a:cubicBezTo>
                  <a:cubicBezTo>
                    <a:pt x="35609" y="798"/>
                    <a:pt x="36248" y="941"/>
                    <a:pt x="36909" y="1310"/>
                  </a:cubicBezTo>
                  <a:cubicBezTo>
                    <a:pt x="36965" y="1341"/>
                    <a:pt x="37027" y="1356"/>
                    <a:pt x="37088" y="1356"/>
                  </a:cubicBezTo>
                  <a:cubicBezTo>
                    <a:pt x="37234" y="1356"/>
                    <a:pt x="37380" y="1275"/>
                    <a:pt x="37453" y="1143"/>
                  </a:cubicBezTo>
                  <a:cubicBezTo>
                    <a:pt x="37558" y="955"/>
                    <a:pt x="37474" y="704"/>
                    <a:pt x="37286" y="599"/>
                  </a:cubicBezTo>
                  <a:cubicBezTo>
                    <a:pt x="36503" y="170"/>
                    <a:pt x="35750" y="0"/>
                    <a:pt x="35050" y="0"/>
                  </a:cubicBezTo>
                  <a:close/>
                </a:path>
              </a:pathLst>
            </a:custGeom>
            <a:grpFill/>
            <a:ln w="1905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latin typeface="Urdu Typesetting" panose="03020402040406030203" pitchFamily="66" charset="-78"/>
                <a:cs typeface="Urdu Typesetting" panose="03020402040406030203" pitchFamily="66" charset="-78"/>
              </a:endParaRPr>
            </a:p>
          </p:txBody>
        </p:sp>
        <p:sp>
          <p:nvSpPr>
            <p:cNvPr id="26" name="Google Shape;812;p62">
              <a:extLst>
                <a:ext uri="{FF2B5EF4-FFF2-40B4-BE49-F238E27FC236}">
                  <a16:creationId xmlns:a16="http://schemas.microsoft.com/office/drawing/2014/main" id="{530F660A-C4A0-4B84-8DC7-5B57A7D39D9A}"/>
                </a:ext>
              </a:extLst>
            </p:cNvPr>
            <p:cNvSpPr/>
            <p:nvPr/>
          </p:nvSpPr>
          <p:spPr>
            <a:xfrm>
              <a:off x="6969750" y="2455213"/>
              <a:ext cx="283550" cy="102725"/>
            </a:xfrm>
            <a:custGeom>
              <a:avLst/>
              <a:gdLst/>
              <a:ahLst/>
              <a:cxnLst/>
              <a:rect l="l" t="t" r="r" b="b"/>
              <a:pathLst>
                <a:path w="11342" h="4109" extrusionOk="0">
                  <a:moveTo>
                    <a:pt x="6710" y="0"/>
                  </a:moveTo>
                  <a:cubicBezTo>
                    <a:pt x="6591" y="0"/>
                    <a:pt x="6476" y="51"/>
                    <a:pt x="6403" y="154"/>
                  </a:cubicBezTo>
                  <a:cubicBezTo>
                    <a:pt x="4110" y="3206"/>
                    <a:pt x="949" y="3314"/>
                    <a:pt x="478" y="3314"/>
                  </a:cubicBezTo>
                  <a:cubicBezTo>
                    <a:pt x="442" y="3314"/>
                    <a:pt x="422" y="3313"/>
                    <a:pt x="419" y="3313"/>
                  </a:cubicBezTo>
                  <a:cubicBezTo>
                    <a:pt x="189" y="3313"/>
                    <a:pt x="22" y="3481"/>
                    <a:pt x="1" y="3690"/>
                  </a:cubicBezTo>
                  <a:cubicBezTo>
                    <a:pt x="1" y="3920"/>
                    <a:pt x="168" y="4108"/>
                    <a:pt x="377" y="4108"/>
                  </a:cubicBezTo>
                  <a:lnTo>
                    <a:pt x="503" y="4108"/>
                  </a:lnTo>
                  <a:cubicBezTo>
                    <a:pt x="1193" y="4108"/>
                    <a:pt x="4395" y="3941"/>
                    <a:pt x="6864" y="865"/>
                  </a:cubicBezTo>
                  <a:cubicBezTo>
                    <a:pt x="7453" y="1068"/>
                    <a:pt x="8934" y="1497"/>
                    <a:pt x="10380" y="1497"/>
                  </a:cubicBezTo>
                  <a:cubicBezTo>
                    <a:pt x="10576" y="1497"/>
                    <a:pt x="10772" y="1490"/>
                    <a:pt x="10965" y="1472"/>
                  </a:cubicBezTo>
                  <a:cubicBezTo>
                    <a:pt x="11174" y="1451"/>
                    <a:pt x="11341" y="1263"/>
                    <a:pt x="11320" y="1054"/>
                  </a:cubicBezTo>
                  <a:cubicBezTo>
                    <a:pt x="11301" y="856"/>
                    <a:pt x="11113" y="696"/>
                    <a:pt x="10917" y="696"/>
                  </a:cubicBezTo>
                  <a:cubicBezTo>
                    <a:pt x="10905" y="696"/>
                    <a:pt x="10893" y="697"/>
                    <a:pt x="10881" y="698"/>
                  </a:cubicBezTo>
                  <a:cubicBezTo>
                    <a:pt x="10717" y="713"/>
                    <a:pt x="10550" y="720"/>
                    <a:pt x="10382" y="720"/>
                  </a:cubicBezTo>
                  <a:cubicBezTo>
                    <a:pt x="8700" y="720"/>
                    <a:pt x="6883" y="28"/>
                    <a:pt x="6864" y="28"/>
                  </a:cubicBezTo>
                  <a:cubicBezTo>
                    <a:pt x="6813" y="9"/>
                    <a:pt x="6761" y="0"/>
                    <a:pt x="6710" y="0"/>
                  </a:cubicBezTo>
                  <a:close/>
                </a:path>
              </a:pathLst>
            </a:custGeom>
            <a:grpFill/>
            <a:ln w="1905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latin typeface="Urdu Typesetting" panose="03020402040406030203" pitchFamily="66" charset="-78"/>
                <a:cs typeface="Urdu Typesetting" panose="03020402040406030203" pitchFamily="66" charset="-78"/>
              </a:endParaRPr>
            </a:p>
          </p:txBody>
        </p:sp>
        <p:sp>
          <p:nvSpPr>
            <p:cNvPr id="27" name="Google Shape;813;p62">
              <a:extLst>
                <a:ext uri="{FF2B5EF4-FFF2-40B4-BE49-F238E27FC236}">
                  <a16:creationId xmlns:a16="http://schemas.microsoft.com/office/drawing/2014/main" id="{BCFCEC8B-4D18-45A2-ABC9-4CC31409B249}"/>
                </a:ext>
              </a:extLst>
            </p:cNvPr>
            <p:cNvSpPr/>
            <p:nvPr/>
          </p:nvSpPr>
          <p:spPr>
            <a:xfrm>
              <a:off x="7526325" y="1499488"/>
              <a:ext cx="221800" cy="659850"/>
            </a:xfrm>
            <a:custGeom>
              <a:avLst/>
              <a:gdLst/>
              <a:ahLst/>
              <a:cxnLst/>
              <a:rect l="l" t="t" r="r" b="b"/>
              <a:pathLst>
                <a:path w="8872" h="26394" extrusionOk="0">
                  <a:moveTo>
                    <a:pt x="4260" y="0"/>
                  </a:moveTo>
                  <a:cubicBezTo>
                    <a:pt x="4121" y="0"/>
                    <a:pt x="3984" y="70"/>
                    <a:pt x="3913" y="197"/>
                  </a:cubicBezTo>
                  <a:cubicBezTo>
                    <a:pt x="2930" y="2018"/>
                    <a:pt x="733" y="3545"/>
                    <a:pt x="712" y="3566"/>
                  </a:cubicBezTo>
                  <a:cubicBezTo>
                    <a:pt x="586" y="3671"/>
                    <a:pt x="523" y="3817"/>
                    <a:pt x="544" y="3984"/>
                  </a:cubicBezTo>
                  <a:cubicBezTo>
                    <a:pt x="586" y="4152"/>
                    <a:pt x="712" y="4256"/>
                    <a:pt x="879" y="4277"/>
                  </a:cubicBezTo>
                  <a:cubicBezTo>
                    <a:pt x="2699" y="4549"/>
                    <a:pt x="4708" y="5930"/>
                    <a:pt x="5985" y="7772"/>
                  </a:cubicBezTo>
                  <a:cubicBezTo>
                    <a:pt x="6989" y="9194"/>
                    <a:pt x="8035" y="11559"/>
                    <a:pt x="7386" y="14676"/>
                  </a:cubicBezTo>
                  <a:cubicBezTo>
                    <a:pt x="6445" y="19217"/>
                    <a:pt x="2490" y="21016"/>
                    <a:pt x="942" y="21560"/>
                  </a:cubicBezTo>
                  <a:cubicBezTo>
                    <a:pt x="1026" y="19928"/>
                    <a:pt x="1402" y="18756"/>
                    <a:pt x="1402" y="18736"/>
                  </a:cubicBezTo>
                  <a:cubicBezTo>
                    <a:pt x="1465" y="18526"/>
                    <a:pt x="1339" y="18317"/>
                    <a:pt x="1151" y="18254"/>
                  </a:cubicBezTo>
                  <a:cubicBezTo>
                    <a:pt x="1110" y="18242"/>
                    <a:pt x="1069" y="18236"/>
                    <a:pt x="1028" y="18236"/>
                  </a:cubicBezTo>
                  <a:cubicBezTo>
                    <a:pt x="859" y="18236"/>
                    <a:pt x="700" y="18337"/>
                    <a:pt x="649" y="18505"/>
                  </a:cubicBezTo>
                  <a:cubicBezTo>
                    <a:pt x="607" y="18610"/>
                    <a:pt x="189" y="19991"/>
                    <a:pt x="126" y="21853"/>
                  </a:cubicBezTo>
                  <a:cubicBezTo>
                    <a:pt x="42" y="21958"/>
                    <a:pt x="0" y="22083"/>
                    <a:pt x="21" y="22230"/>
                  </a:cubicBezTo>
                  <a:cubicBezTo>
                    <a:pt x="42" y="22293"/>
                    <a:pt x="84" y="22334"/>
                    <a:pt x="126" y="22397"/>
                  </a:cubicBezTo>
                  <a:cubicBezTo>
                    <a:pt x="147" y="23548"/>
                    <a:pt x="314" y="24866"/>
                    <a:pt x="837" y="26143"/>
                  </a:cubicBezTo>
                  <a:cubicBezTo>
                    <a:pt x="900" y="26289"/>
                    <a:pt x="1047" y="26394"/>
                    <a:pt x="1193" y="26394"/>
                  </a:cubicBezTo>
                  <a:cubicBezTo>
                    <a:pt x="1256" y="26394"/>
                    <a:pt x="1298" y="26373"/>
                    <a:pt x="1339" y="26352"/>
                  </a:cubicBezTo>
                  <a:cubicBezTo>
                    <a:pt x="1549" y="26268"/>
                    <a:pt x="1653" y="26038"/>
                    <a:pt x="1570" y="25850"/>
                  </a:cubicBezTo>
                  <a:cubicBezTo>
                    <a:pt x="1109" y="24678"/>
                    <a:pt x="942" y="23485"/>
                    <a:pt x="921" y="22397"/>
                  </a:cubicBezTo>
                  <a:cubicBezTo>
                    <a:pt x="2365" y="21937"/>
                    <a:pt x="7093" y="20054"/>
                    <a:pt x="8161" y="14844"/>
                  </a:cubicBezTo>
                  <a:cubicBezTo>
                    <a:pt x="8872" y="11433"/>
                    <a:pt x="7721" y="8881"/>
                    <a:pt x="6633" y="7311"/>
                  </a:cubicBezTo>
                  <a:cubicBezTo>
                    <a:pt x="5399" y="5554"/>
                    <a:pt x="3620" y="4236"/>
                    <a:pt x="1842" y="3691"/>
                  </a:cubicBezTo>
                  <a:cubicBezTo>
                    <a:pt x="2637" y="3064"/>
                    <a:pt x="3892" y="1913"/>
                    <a:pt x="4604" y="574"/>
                  </a:cubicBezTo>
                  <a:cubicBezTo>
                    <a:pt x="4708" y="386"/>
                    <a:pt x="4645" y="155"/>
                    <a:pt x="4457" y="51"/>
                  </a:cubicBezTo>
                  <a:cubicBezTo>
                    <a:pt x="4396" y="17"/>
                    <a:pt x="4328" y="0"/>
                    <a:pt x="4260" y="0"/>
                  </a:cubicBezTo>
                  <a:close/>
                </a:path>
              </a:pathLst>
            </a:custGeom>
            <a:grpFill/>
            <a:ln w="1905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latin typeface="Urdu Typesetting" panose="03020402040406030203" pitchFamily="66" charset="-78"/>
                <a:cs typeface="Urdu Typesetting" panose="03020402040406030203" pitchFamily="66" charset="-78"/>
              </a:endParaRPr>
            </a:p>
          </p:txBody>
        </p:sp>
        <p:sp>
          <p:nvSpPr>
            <p:cNvPr id="28" name="Google Shape;814;p62">
              <a:extLst>
                <a:ext uri="{FF2B5EF4-FFF2-40B4-BE49-F238E27FC236}">
                  <a16:creationId xmlns:a16="http://schemas.microsoft.com/office/drawing/2014/main" id="{F8687969-EFD3-41AF-BA8C-BC6C2C650078}"/>
                </a:ext>
              </a:extLst>
            </p:cNvPr>
            <p:cNvSpPr/>
            <p:nvPr/>
          </p:nvSpPr>
          <p:spPr>
            <a:xfrm>
              <a:off x="7315000" y="1734913"/>
              <a:ext cx="333750" cy="107425"/>
            </a:xfrm>
            <a:custGeom>
              <a:avLst/>
              <a:gdLst/>
              <a:ahLst/>
              <a:cxnLst/>
              <a:rect l="l" t="t" r="r" b="b"/>
              <a:pathLst>
                <a:path w="13350" h="4297" extrusionOk="0">
                  <a:moveTo>
                    <a:pt x="3015" y="0"/>
                  </a:moveTo>
                  <a:cubicBezTo>
                    <a:pt x="2703" y="0"/>
                    <a:pt x="2403" y="38"/>
                    <a:pt x="2113" y="112"/>
                  </a:cubicBezTo>
                  <a:cubicBezTo>
                    <a:pt x="712" y="468"/>
                    <a:pt x="126" y="1619"/>
                    <a:pt x="84" y="1681"/>
                  </a:cubicBezTo>
                  <a:cubicBezTo>
                    <a:pt x="0" y="1870"/>
                    <a:pt x="84" y="2100"/>
                    <a:pt x="272" y="2205"/>
                  </a:cubicBezTo>
                  <a:cubicBezTo>
                    <a:pt x="327" y="2235"/>
                    <a:pt x="386" y="2250"/>
                    <a:pt x="444" y="2250"/>
                  </a:cubicBezTo>
                  <a:cubicBezTo>
                    <a:pt x="584" y="2250"/>
                    <a:pt x="721" y="2164"/>
                    <a:pt x="795" y="2016"/>
                  </a:cubicBezTo>
                  <a:cubicBezTo>
                    <a:pt x="795" y="2016"/>
                    <a:pt x="1235" y="1158"/>
                    <a:pt x="2323" y="865"/>
                  </a:cubicBezTo>
                  <a:cubicBezTo>
                    <a:pt x="2546" y="808"/>
                    <a:pt x="2780" y="780"/>
                    <a:pt x="3024" y="780"/>
                  </a:cubicBezTo>
                  <a:cubicBezTo>
                    <a:pt x="3943" y="780"/>
                    <a:pt x="5003" y="1185"/>
                    <a:pt x="6194" y="1995"/>
                  </a:cubicBezTo>
                  <a:cubicBezTo>
                    <a:pt x="8997" y="3920"/>
                    <a:pt x="10943" y="4297"/>
                    <a:pt x="12031" y="4297"/>
                  </a:cubicBezTo>
                  <a:cubicBezTo>
                    <a:pt x="12680" y="4297"/>
                    <a:pt x="13015" y="4150"/>
                    <a:pt x="13057" y="4130"/>
                  </a:cubicBezTo>
                  <a:cubicBezTo>
                    <a:pt x="13245" y="4046"/>
                    <a:pt x="13349" y="3837"/>
                    <a:pt x="13266" y="3627"/>
                  </a:cubicBezTo>
                  <a:cubicBezTo>
                    <a:pt x="13204" y="3472"/>
                    <a:pt x="13061" y="3386"/>
                    <a:pt x="12906" y="3386"/>
                  </a:cubicBezTo>
                  <a:cubicBezTo>
                    <a:pt x="12852" y="3386"/>
                    <a:pt x="12797" y="3396"/>
                    <a:pt x="12743" y="3418"/>
                  </a:cubicBezTo>
                  <a:cubicBezTo>
                    <a:pt x="12736" y="3418"/>
                    <a:pt x="12503" y="3500"/>
                    <a:pt x="12040" y="3500"/>
                  </a:cubicBezTo>
                  <a:cubicBezTo>
                    <a:pt x="11135" y="3500"/>
                    <a:pt x="9347" y="3188"/>
                    <a:pt x="6633" y="1347"/>
                  </a:cubicBezTo>
                  <a:cubicBezTo>
                    <a:pt x="5316" y="452"/>
                    <a:pt x="4100" y="0"/>
                    <a:pt x="3015" y="0"/>
                  </a:cubicBezTo>
                  <a:close/>
                </a:path>
              </a:pathLst>
            </a:custGeom>
            <a:grpFill/>
            <a:ln w="1905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latin typeface="Urdu Typesetting" panose="03020402040406030203" pitchFamily="66" charset="-78"/>
                <a:cs typeface="Urdu Typesetting" panose="03020402040406030203" pitchFamily="66" charset="-78"/>
              </a:endParaRPr>
            </a:p>
          </p:txBody>
        </p:sp>
        <p:sp>
          <p:nvSpPr>
            <p:cNvPr id="29" name="Google Shape;815;p62">
              <a:extLst>
                <a:ext uri="{FF2B5EF4-FFF2-40B4-BE49-F238E27FC236}">
                  <a16:creationId xmlns:a16="http://schemas.microsoft.com/office/drawing/2014/main" id="{666E7EC3-5302-47F5-B86F-B5F0C21DB25D}"/>
                </a:ext>
              </a:extLst>
            </p:cNvPr>
            <p:cNvSpPr/>
            <p:nvPr/>
          </p:nvSpPr>
          <p:spPr>
            <a:xfrm>
              <a:off x="7437400" y="1245263"/>
              <a:ext cx="162700" cy="216800"/>
            </a:xfrm>
            <a:custGeom>
              <a:avLst/>
              <a:gdLst/>
              <a:ahLst/>
              <a:cxnLst/>
              <a:rect l="l" t="t" r="r" b="b"/>
              <a:pathLst>
                <a:path w="6508" h="8672" extrusionOk="0">
                  <a:moveTo>
                    <a:pt x="463" y="0"/>
                  </a:moveTo>
                  <a:cubicBezTo>
                    <a:pt x="384" y="0"/>
                    <a:pt x="303" y="24"/>
                    <a:pt x="230" y="72"/>
                  </a:cubicBezTo>
                  <a:cubicBezTo>
                    <a:pt x="63" y="176"/>
                    <a:pt x="0" y="428"/>
                    <a:pt x="126" y="616"/>
                  </a:cubicBezTo>
                  <a:cubicBezTo>
                    <a:pt x="147" y="637"/>
                    <a:pt x="1486" y="2645"/>
                    <a:pt x="1653" y="4277"/>
                  </a:cubicBezTo>
                  <a:cubicBezTo>
                    <a:pt x="1653" y="4466"/>
                    <a:pt x="1821" y="4612"/>
                    <a:pt x="2009" y="4633"/>
                  </a:cubicBezTo>
                  <a:cubicBezTo>
                    <a:pt x="2009" y="4633"/>
                    <a:pt x="3934" y="4884"/>
                    <a:pt x="5712" y="8462"/>
                  </a:cubicBezTo>
                  <a:cubicBezTo>
                    <a:pt x="5775" y="8588"/>
                    <a:pt x="5922" y="8671"/>
                    <a:pt x="6068" y="8671"/>
                  </a:cubicBezTo>
                  <a:cubicBezTo>
                    <a:pt x="6131" y="8671"/>
                    <a:pt x="6194" y="8671"/>
                    <a:pt x="6236" y="8630"/>
                  </a:cubicBezTo>
                  <a:cubicBezTo>
                    <a:pt x="6445" y="8546"/>
                    <a:pt x="6508" y="8295"/>
                    <a:pt x="6424" y="8106"/>
                  </a:cubicBezTo>
                  <a:cubicBezTo>
                    <a:pt x="4834" y="4926"/>
                    <a:pt x="3097" y="4131"/>
                    <a:pt x="2386" y="3922"/>
                  </a:cubicBezTo>
                  <a:cubicBezTo>
                    <a:pt x="2093" y="2164"/>
                    <a:pt x="837" y="260"/>
                    <a:pt x="775" y="176"/>
                  </a:cubicBezTo>
                  <a:cubicBezTo>
                    <a:pt x="710" y="60"/>
                    <a:pt x="590" y="0"/>
                    <a:pt x="463" y="0"/>
                  </a:cubicBezTo>
                  <a:close/>
                </a:path>
              </a:pathLst>
            </a:custGeom>
            <a:grpFill/>
            <a:ln w="1905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latin typeface="Urdu Typesetting" panose="03020402040406030203" pitchFamily="66" charset="-78"/>
                <a:cs typeface="Urdu Typesetting" panose="03020402040406030203" pitchFamily="66" charset="-78"/>
              </a:endParaRPr>
            </a:p>
          </p:txBody>
        </p:sp>
        <p:sp>
          <p:nvSpPr>
            <p:cNvPr id="30" name="Google Shape;816;p62">
              <a:extLst>
                <a:ext uri="{FF2B5EF4-FFF2-40B4-BE49-F238E27FC236}">
                  <a16:creationId xmlns:a16="http://schemas.microsoft.com/office/drawing/2014/main" id="{11CA6BBB-2A74-4804-B36D-D75E2E4704D5}"/>
                </a:ext>
              </a:extLst>
            </p:cNvPr>
            <p:cNvSpPr/>
            <p:nvPr/>
          </p:nvSpPr>
          <p:spPr>
            <a:xfrm>
              <a:off x="6994850" y="1291388"/>
              <a:ext cx="188350" cy="100575"/>
            </a:xfrm>
            <a:custGeom>
              <a:avLst/>
              <a:gdLst/>
              <a:ahLst/>
              <a:cxnLst/>
              <a:rect l="l" t="t" r="r" b="b"/>
              <a:pathLst>
                <a:path w="7534" h="4023" extrusionOk="0">
                  <a:moveTo>
                    <a:pt x="6001" y="1"/>
                  </a:moveTo>
                  <a:cubicBezTo>
                    <a:pt x="1866" y="1"/>
                    <a:pt x="106" y="3419"/>
                    <a:pt x="106" y="3458"/>
                  </a:cubicBezTo>
                  <a:cubicBezTo>
                    <a:pt x="1" y="3646"/>
                    <a:pt x="85" y="3876"/>
                    <a:pt x="273" y="3981"/>
                  </a:cubicBezTo>
                  <a:cubicBezTo>
                    <a:pt x="336" y="4002"/>
                    <a:pt x="399" y="4023"/>
                    <a:pt x="461" y="4023"/>
                  </a:cubicBezTo>
                  <a:cubicBezTo>
                    <a:pt x="587" y="4023"/>
                    <a:pt x="733" y="3939"/>
                    <a:pt x="796" y="3813"/>
                  </a:cubicBezTo>
                  <a:cubicBezTo>
                    <a:pt x="873" y="3680"/>
                    <a:pt x="2383" y="782"/>
                    <a:pt x="5984" y="782"/>
                  </a:cubicBezTo>
                  <a:cubicBezTo>
                    <a:pt x="6321" y="782"/>
                    <a:pt x="6677" y="808"/>
                    <a:pt x="7052" y="863"/>
                  </a:cubicBezTo>
                  <a:cubicBezTo>
                    <a:pt x="7067" y="865"/>
                    <a:pt x="7081" y="865"/>
                    <a:pt x="7096" y="865"/>
                  </a:cubicBezTo>
                  <a:cubicBezTo>
                    <a:pt x="7306" y="865"/>
                    <a:pt x="7473" y="724"/>
                    <a:pt x="7513" y="528"/>
                  </a:cubicBezTo>
                  <a:cubicBezTo>
                    <a:pt x="7533" y="319"/>
                    <a:pt x="7387" y="110"/>
                    <a:pt x="7178" y="89"/>
                  </a:cubicBezTo>
                  <a:cubicBezTo>
                    <a:pt x="6766" y="28"/>
                    <a:pt x="6374" y="1"/>
                    <a:pt x="6001" y="1"/>
                  </a:cubicBezTo>
                  <a:close/>
                </a:path>
              </a:pathLst>
            </a:custGeom>
            <a:grpFill/>
            <a:ln w="1905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latin typeface="Urdu Typesetting" panose="03020402040406030203" pitchFamily="66" charset="-78"/>
                <a:cs typeface="Urdu Typesetting" panose="03020402040406030203" pitchFamily="66" charset="-78"/>
              </a:endParaRPr>
            </a:p>
          </p:txBody>
        </p:sp>
        <p:sp>
          <p:nvSpPr>
            <p:cNvPr id="31" name="Google Shape;817;p62">
              <a:extLst>
                <a:ext uri="{FF2B5EF4-FFF2-40B4-BE49-F238E27FC236}">
                  <a16:creationId xmlns:a16="http://schemas.microsoft.com/office/drawing/2014/main" id="{EF3E4D27-3E9A-449D-A40F-A800C8749054}"/>
                </a:ext>
              </a:extLst>
            </p:cNvPr>
            <p:cNvSpPr/>
            <p:nvPr/>
          </p:nvSpPr>
          <p:spPr>
            <a:xfrm>
              <a:off x="7321800" y="2258663"/>
              <a:ext cx="111950" cy="237025"/>
            </a:xfrm>
            <a:custGeom>
              <a:avLst/>
              <a:gdLst/>
              <a:ahLst/>
              <a:cxnLst/>
              <a:rect l="l" t="t" r="r" b="b"/>
              <a:pathLst>
                <a:path w="4478" h="9481" extrusionOk="0">
                  <a:moveTo>
                    <a:pt x="3454" y="0"/>
                  </a:moveTo>
                  <a:cubicBezTo>
                    <a:pt x="3440" y="0"/>
                    <a:pt x="3425" y="1"/>
                    <a:pt x="3411" y="2"/>
                  </a:cubicBezTo>
                  <a:cubicBezTo>
                    <a:pt x="3202" y="44"/>
                    <a:pt x="3034" y="232"/>
                    <a:pt x="3076" y="462"/>
                  </a:cubicBezTo>
                  <a:cubicBezTo>
                    <a:pt x="3076" y="504"/>
                    <a:pt x="3662" y="5442"/>
                    <a:pt x="168" y="8790"/>
                  </a:cubicBezTo>
                  <a:cubicBezTo>
                    <a:pt x="0" y="8957"/>
                    <a:pt x="0" y="9208"/>
                    <a:pt x="147" y="9355"/>
                  </a:cubicBezTo>
                  <a:cubicBezTo>
                    <a:pt x="230" y="9439"/>
                    <a:pt x="335" y="9480"/>
                    <a:pt x="440" y="9480"/>
                  </a:cubicBezTo>
                  <a:cubicBezTo>
                    <a:pt x="523" y="9480"/>
                    <a:pt x="628" y="9439"/>
                    <a:pt x="712" y="9376"/>
                  </a:cubicBezTo>
                  <a:cubicBezTo>
                    <a:pt x="4478" y="5714"/>
                    <a:pt x="3871" y="567"/>
                    <a:pt x="3850" y="358"/>
                  </a:cubicBezTo>
                  <a:cubicBezTo>
                    <a:pt x="3831" y="142"/>
                    <a:pt x="3664" y="0"/>
                    <a:pt x="3454" y="0"/>
                  </a:cubicBezTo>
                  <a:close/>
                </a:path>
              </a:pathLst>
            </a:custGeom>
            <a:grpFill/>
            <a:ln w="1905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latin typeface="Urdu Typesetting" panose="03020402040406030203" pitchFamily="66" charset="-78"/>
                <a:cs typeface="Urdu Typesetting" panose="03020402040406030203" pitchFamily="66" charset="-78"/>
              </a:endParaRPr>
            </a:p>
          </p:txBody>
        </p:sp>
        <p:sp>
          <p:nvSpPr>
            <p:cNvPr id="32" name="Google Shape;818;p62">
              <a:extLst>
                <a:ext uri="{FF2B5EF4-FFF2-40B4-BE49-F238E27FC236}">
                  <a16:creationId xmlns:a16="http://schemas.microsoft.com/office/drawing/2014/main" id="{6D5282AE-F55A-4AAF-A3A6-B7CF34D08CB7}"/>
                </a:ext>
              </a:extLst>
            </p:cNvPr>
            <p:cNvSpPr/>
            <p:nvPr/>
          </p:nvSpPr>
          <p:spPr>
            <a:xfrm>
              <a:off x="7814550" y="1626688"/>
              <a:ext cx="114575" cy="319750"/>
            </a:xfrm>
            <a:custGeom>
              <a:avLst/>
              <a:gdLst/>
              <a:ahLst/>
              <a:cxnLst/>
              <a:rect l="l" t="t" r="r" b="b"/>
              <a:pathLst>
                <a:path w="4583" h="12790" extrusionOk="0">
                  <a:moveTo>
                    <a:pt x="882" y="0"/>
                  </a:moveTo>
                  <a:cubicBezTo>
                    <a:pt x="780" y="0"/>
                    <a:pt x="680" y="37"/>
                    <a:pt x="607" y="110"/>
                  </a:cubicBezTo>
                  <a:cubicBezTo>
                    <a:pt x="461" y="277"/>
                    <a:pt x="461" y="528"/>
                    <a:pt x="607" y="675"/>
                  </a:cubicBezTo>
                  <a:cubicBezTo>
                    <a:pt x="649" y="696"/>
                    <a:pt x="3641" y="3709"/>
                    <a:pt x="1758" y="10258"/>
                  </a:cubicBezTo>
                  <a:cubicBezTo>
                    <a:pt x="607" y="11220"/>
                    <a:pt x="126" y="12162"/>
                    <a:pt x="105" y="12225"/>
                  </a:cubicBezTo>
                  <a:cubicBezTo>
                    <a:pt x="0" y="12434"/>
                    <a:pt x="84" y="12664"/>
                    <a:pt x="272" y="12748"/>
                  </a:cubicBezTo>
                  <a:cubicBezTo>
                    <a:pt x="335" y="12769"/>
                    <a:pt x="398" y="12790"/>
                    <a:pt x="461" y="12790"/>
                  </a:cubicBezTo>
                  <a:cubicBezTo>
                    <a:pt x="607" y="12790"/>
                    <a:pt x="733" y="12706"/>
                    <a:pt x="816" y="12560"/>
                  </a:cubicBezTo>
                  <a:cubicBezTo>
                    <a:pt x="816" y="12560"/>
                    <a:pt x="1737" y="10676"/>
                    <a:pt x="4269" y="9693"/>
                  </a:cubicBezTo>
                  <a:cubicBezTo>
                    <a:pt x="4478" y="9609"/>
                    <a:pt x="4583" y="9400"/>
                    <a:pt x="4499" y="9191"/>
                  </a:cubicBezTo>
                  <a:cubicBezTo>
                    <a:pt x="4435" y="9031"/>
                    <a:pt x="4297" y="8932"/>
                    <a:pt x="4142" y="8932"/>
                  </a:cubicBezTo>
                  <a:cubicBezTo>
                    <a:pt x="4095" y="8932"/>
                    <a:pt x="4046" y="8941"/>
                    <a:pt x="3997" y="8961"/>
                  </a:cubicBezTo>
                  <a:cubicBezTo>
                    <a:pt x="3536" y="9149"/>
                    <a:pt x="3118" y="9358"/>
                    <a:pt x="2762" y="9567"/>
                  </a:cubicBezTo>
                  <a:cubicBezTo>
                    <a:pt x="4227" y="3207"/>
                    <a:pt x="1298" y="236"/>
                    <a:pt x="1172" y="110"/>
                  </a:cubicBezTo>
                  <a:cubicBezTo>
                    <a:pt x="1088" y="37"/>
                    <a:pt x="984" y="0"/>
                    <a:pt x="882" y="0"/>
                  </a:cubicBezTo>
                  <a:close/>
                </a:path>
              </a:pathLst>
            </a:custGeom>
            <a:grpFill/>
            <a:ln w="1905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latin typeface="Urdu Typesetting" panose="03020402040406030203" pitchFamily="66" charset="-78"/>
                <a:cs typeface="Urdu Typesetting" panose="03020402040406030203" pitchFamily="66" charset="-78"/>
              </a:endParaRPr>
            </a:p>
          </p:txBody>
        </p:sp>
        <p:sp>
          <p:nvSpPr>
            <p:cNvPr id="33" name="Google Shape;819;p62">
              <a:extLst>
                <a:ext uri="{FF2B5EF4-FFF2-40B4-BE49-F238E27FC236}">
                  <a16:creationId xmlns:a16="http://schemas.microsoft.com/office/drawing/2014/main" id="{A7B80CC2-8FE0-4CEE-9A90-95586D57BABF}"/>
                </a:ext>
              </a:extLst>
            </p:cNvPr>
            <p:cNvSpPr/>
            <p:nvPr/>
          </p:nvSpPr>
          <p:spPr>
            <a:xfrm>
              <a:off x="5964900" y="1322163"/>
              <a:ext cx="478125" cy="621150"/>
            </a:xfrm>
            <a:custGeom>
              <a:avLst/>
              <a:gdLst/>
              <a:ahLst/>
              <a:cxnLst/>
              <a:rect l="l" t="t" r="r" b="b"/>
              <a:pathLst>
                <a:path w="19125" h="24846" extrusionOk="0">
                  <a:moveTo>
                    <a:pt x="17443" y="0"/>
                  </a:moveTo>
                  <a:cubicBezTo>
                    <a:pt x="16744" y="0"/>
                    <a:pt x="16083" y="224"/>
                    <a:pt x="15484" y="657"/>
                  </a:cubicBezTo>
                  <a:cubicBezTo>
                    <a:pt x="14061" y="1725"/>
                    <a:pt x="13245" y="3901"/>
                    <a:pt x="13412" y="6202"/>
                  </a:cubicBezTo>
                  <a:cubicBezTo>
                    <a:pt x="13663" y="9320"/>
                    <a:pt x="11257" y="11224"/>
                    <a:pt x="5713" y="14781"/>
                  </a:cubicBezTo>
                  <a:cubicBezTo>
                    <a:pt x="0" y="18463"/>
                    <a:pt x="1988" y="24510"/>
                    <a:pt x="2009" y="24573"/>
                  </a:cubicBezTo>
                  <a:cubicBezTo>
                    <a:pt x="2051" y="24741"/>
                    <a:pt x="2218" y="24845"/>
                    <a:pt x="2365" y="24845"/>
                  </a:cubicBezTo>
                  <a:cubicBezTo>
                    <a:pt x="2407" y="24845"/>
                    <a:pt x="2469" y="24845"/>
                    <a:pt x="2511" y="24824"/>
                  </a:cubicBezTo>
                  <a:cubicBezTo>
                    <a:pt x="2700" y="24761"/>
                    <a:pt x="2825" y="24531"/>
                    <a:pt x="2741" y="24322"/>
                  </a:cubicBezTo>
                  <a:cubicBezTo>
                    <a:pt x="2679" y="24092"/>
                    <a:pt x="942" y="18777"/>
                    <a:pt x="6131" y="15450"/>
                  </a:cubicBezTo>
                  <a:cubicBezTo>
                    <a:pt x="11487" y="11998"/>
                    <a:pt x="14500" y="9885"/>
                    <a:pt x="14207" y="6139"/>
                  </a:cubicBezTo>
                  <a:cubicBezTo>
                    <a:pt x="14061" y="4131"/>
                    <a:pt x="14752" y="2185"/>
                    <a:pt x="15965" y="1306"/>
                  </a:cubicBezTo>
                  <a:cubicBezTo>
                    <a:pt x="16419" y="966"/>
                    <a:pt x="16919" y="800"/>
                    <a:pt x="17450" y="800"/>
                  </a:cubicBezTo>
                  <a:cubicBezTo>
                    <a:pt x="17801" y="800"/>
                    <a:pt x="18165" y="872"/>
                    <a:pt x="18539" y="1013"/>
                  </a:cubicBezTo>
                  <a:cubicBezTo>
                    <a:pt x="18583" y="1033"/>
                    <a:pt x="18629" y="1042"/>
                    <a:pt x="18676" y="1042"/>
                  </a:cubicBezTo>
                  <a:cubicBezTo>
                    <a:pt x="18827" y="1042"/>
                    <a:pt x="18977" y="943"/>
                    <a:pt x="19041" y="783"/>
                  </a:cubicBezTo>
                  <a:cubicBezTo>
                    <a:pt x="19125" y="595"/>
                    <a:pt x="19020" y="365"/>
                    <a:pt x="18832" y="281"/>
                  </a:cubicBezTo>
                  <a:cubicBezTo>
                    <a:pt x="18357" y="93"/>
                    <a:pt x="17892" y="0"/>
                    <a:pt x="17443" y="0"/>
                  </a:cubicBezTo>
                  <a:close/>
                </a:path>
              </a:pathLst>
            </a:custGeom>
            <a:grpFill/>
            <a:ln w="1905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latin typeface="Urdu Typesetting" panose="03020402040406030203" pitchFamily="66" charset="-78"/>
                <a:cs typeface="Urdu Typesetting" panose="03020402040406030203" pitchFamily="66" charset="-78"/>
              </a:endParaRPr>
            </a:p>
          </p:txBody>
        </p:sp>
        <p:sp>
          <p:nvSpPr>
            <p:cNvPr id="34" name="Google Shape;820;p62">
              <a:extLst>
                <a:ext uri="{FF2B5EF4-FFF2-40B4-BE49-F238E27FC236}">
                  <a16:creationId xmlns:a16="http://schemas.microsoft.com/office/drawing/2014/main" id="{F32D9E36-652C-46DA-9CA6-3DE72FFAEC33}"/>
                </a:ext>
              </a:extLst>
            </p:cNvPr>
            <p:cNvSpPr/>
            <p:nvPr/>
          </p:nvSpPr>
          <p:spPr>
            <a:xfrm>
              <a:off x="6171000" y="1206838"/>
              <a:ext cx="166875" cy="144325"/>
            </a:xfrm>
            <a:custGeom>
              <a:avLst/>
              <a:gdLst/>
              <a:ahLst/>
              <a:cxnLst/>
              <a:rect l="l" t="t" r="r" b="b"/>
              <a:pathLst>
                <a:path w="6675" h="5773" extrusionOk="0">
                  <a:moveTo>
                    <a:pt x="6231" y="1"/>
                  </a:moveTo>
                  <a:cubicBezTo>
                    <a:pt x="6191" y="1"/>
                    <a:pt x="6151" y="6"/>
                    <a:pt x="6110" y="19"/>
                  </a:cubicBezTo>
                  <a:cubicBezTo>
                    <a:pt x="3662" y="835"/>
                    <a:pt x="2762" y="3032"/>
                    <a:pt x="2511" y="3827"/>
                  </a:cubicBezTo>
                  <a:cubicBezTo>
                    <a:pt x="1067" y="3973"/>
                    <a:pt x="168" y="5103"/>
                    <a:pt x="126" y="5145"/>
                  </a:cubicBezTo>
                  <a:cubicBezTo>
                    <a:pt x="0" y="5312"/>
                    <a:pt x="21" y="5563"/>
                    <a:pt x="189" y="5689"/>
                  </a:cubicBezTo>
                  <a:cubicBezTo>
                    <a:pt x="272" y="5752"/>
                    <a:pt x="356" y="5773"/>
                    <a:pt x="440" y="5773"/>
                  </a:cubicBezTo>
                  <a:cubicBezTo>
                    <a:pt x="565" y="5773"/>
                    <a:pt x="670" y="5731"/>
                    <a:pt x="754" y="5626"/>
                  </a:cubicBezTo>
                  <a:cubicBezTo>
                    <a:pt x="754" y="5626"/>
                    <a:pt x="1570" y="4601"/>
                    <a:pt x="2804" y="4601"/>
                  </a:cubicBezTo>
                  <a:cubicBezTo>
                    <a:pt x="2992" y="4601"/>
                    <a:pt x="3160" y="4475"/>
                    <a:pt x="3202" y="4287"/>
                  </a:cubicBezTo>
                  <a:cubicBezTo>
                    <a:pt x="3202" y="4266"/>
                    <a:pt x="3829" y="1609"/>
                    <a:pt x="6361" y="772"/>
                  </a:cubicBezTo>
                  <a:cubicBezTo>
                    <a:pt x="6570" y="709"/>
                    <a:pt x="6675" y="479"/>
                    <a:pt x="6591" y="270"/>
                  </a:cubicBezTo>
                  <a:cubicBezTo>
                    <a:pt x="6541" y="101"/>
                    <a:pt x="6395" y="1"/>
                    <a:pt x="6231" y="1"/>
                  </a:cubicBezTo>
                  <a:close/>
                </a:path>
              </a:pathLst>
            </a:custGeom>
            <a:grpFill/>
            <a:ln w="1905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latin typeface="Urdu Typesetting" panose="03020402040406030203" pitchFamily="66" charset="-78"/>
                <a:cs typeface="Urdu Typesetting" panose="03020402040406030203" pitchFamily="66" charset="-78"/>
              </a:endParaRPr>
            </a:p>
          </p:txBody>
        </p:sp>
        <p:sp>
          <p:nvSpPr>
            <p:cNvPr id="35" name="Google Shape;821;p62">
              <a:extLst>
                <a:ext uri="{FF2B5EF4-FFF2-40B4-BE49-F238E27FC236}">
                  <a16:creationId xmlns:a16="http://schemas.microsoft.com/office/drawing/2014/main" id="{AA2A74B6-7862-4BC8-B1D5-047C8B1E23EA}"/>
                </a:ext>
              </a:extLst>
            </p:cNvPr>
            <p:cNvSpPr/>
            <p:nvPr/>
          </p:nvSpPr>
          <p:spPr>
            <a:xfrm>
              <a:off x="5868650" y="1982788"/>
              <a:ext cx="77975" cy="131575"/>
            </a:xfrm>
            <a:custGeom>
              <a:avLst/>
              <a:gdLst/>
              <a:ahLst/>
              <a:cxnLst/>
              <a:rect l="l" t="t" r="r" b="b"/>
              <a:pathLst>
                <a:path w="3119" h="5263" extrusionOk="0">
                  <a:moveTo>
                    <a:pt x="2662" y="0"/>
                  </a:moveTo>
                  <a:cubicBezTo>
                    <a:pt x="2583" y="0"/>
                    <a:pt x="2502" y="24"/>
                    <a:pt x="2428" y="73"/>
                  </a:cubicBezTo>
                  <a:cubicBezTo>
                    <a:pt x="0" y="1935"/>
                    <a:pt x="984" y="4948"/>
                    <a:pt x="984" y="4990"/>
                  </a:cubicBezTo>
                  <a:cubicBezTo>
                    <a:pt x="1047" y="5158"/>
                    <a:pt x="1193" y="5262"/>
                    <a:pt x="1360" y="5262"/>
                  </a:cubicBezTo>
                  <a:cubicBezTo>
                    <a:pt x="1402" y="5262"/>
                    <a:pt x="1444" y="5241"/>
                    <a:pt x="1486" y="5241"/>
                  </a:cubicBezTo>
                  <a:cubicBezTo>
                    <a:pt x="1695" y="5158"/>
                    <a:pt x="1800" y="4948"/>
                    <a:pt x="1737" y="4739"/>
                  </a:cubicBezTo>
                  <a:cubicBezTo>
                    <a:pt x="1695" y="4634"/>
                    <a:pt x="942" y="2207"/>
                    <a:pt x="2909" y="701"/>
                  </a:cubicBezTo>
                  <a:cubicBezTo>
                    <a:pt x="3076" y="575"/>
                    <a:pt x="3118" y="324"/>
                    <a:pt x="2992" y="157"/>
                  </a:cubicBezTo>
                  <a:cubicBezTo>
                    <a:pt x="2904" y="55"/>
                    <a:pt x="2784" y="0"/>
                    <a:pt x="2662" y="0"/>
                  </a:cubicBezTo>
                  <a:close/>
                </a:path>
              </a:pathLst>
            </a:custGeom>
            <a:grpFill/>
            <a:ln w="1905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latin typeface="Urdu Typesetting" panose="03020402040406030203" pitchFamily="66" charset="-78"/>
                <a:cs typeface="Urdu Typesetting" panose="03020402040406030203" pitchFamily="66" charset="-78"/>
              </a:endParaRPr>
            </a:p>
          </p:txBody>
        </p:sp>
      </p:grpSp>
      <p:grpSp>
        <p:nvGrpSpPr>
          <p:cNvPr id="36" name="Group 2">
            <a:extLst>
              <a:ext uri="{FF2B5EF4-FFF2-40B4-BE49-F238E27FC236}">
                <a16:creationId xmlns:a16="http://schemas.microsoft.com/office/drawing/2014/main" id="{0B97F1D5-DE04-4CD6-8A3E-996032795972}"/>
              </a:ext>
            </a:extLst>
          </p:cNvPr>
          <p:cNvGrpSpPr/>
          <p:nvPr/>
        </p:nvGrpSpPr>
        <p:grpSpPr>
          <a:xfrm>
            <a:off x="1536800" y="5067300"/>
            <a:ext cx="14846201" cy="2071479"/>
            <a:chOff x="48125" y="-2231803"/>
            <a:chExt cx="10214154" cy="2761972"/>
          </a:xfrm>
        </p:grpSpPr>
        <p:sp>
          <p:nvSpPr>
            <p:cNvPr id="37" name="TextBox 3">
              <a:extLst>
                <a:ext uri="{FF2B5EF4-FFF2-40B4-BE49-F238E27FC236}">
                  <a16:creationId xmlns:a16="http://schemas.microsoft.com/office/drawing/2014/main" id="{03BF6A01-0609-40FE-AE72-C8EDBE417120}"/>
                </a:ext>
              </a:extLst>
            </p:cNvPr>
            <p:cNvSpPr txBox="1"/>
            <p:nvPr/>
          </p:nvSpPr>
          <p:spPr>
            <a:xfrm>
              <a:off x="48125" y="-2231803"/>
              <a:ext cx="8427975" cy="1246495"/>
            </a:xfrm>
            <a:prstGeom prst="rect">
              <a:avLst/>
            </a:prstGeom>
          </p:spPr>
          <p:txBody>
            <a:bodyPr lIns="0" tIns="0" rIns="0" bIns="0" rtlCol="0" anchor="t">
              <a:spAutoFit/>
            </a:bodyPr>
            <a:lstStyle/>
            <a:p>
              <a:pPr>
                <a:lnSpc>
                  <a:spcPts val="7799"/>
                </a:lnSpc>
              </a:pPr>
              <a:r>
                <a:rPr lang="en-US" sz="4400" dirty="0">
                  <a:solidFill>
                    <a:srgbClr val="004A98"/>
                  </a:solidFill>
                  <a:latin typeface="Ramabhadra"/>
                </a:rPr>
                <a:t>Inspiration</a:t>
              </a:r>
            </a:p>
          </p:txBody>
        </p:sp>
        <p:sp>
          <p:nvSpPr>
            <p:cNvPr id="38" name="TextBox 4">
              <a:extLst>
                <a:ext uri="{FF2B5EF4-FFF2-40B4-BE49-F238E27FC236}">
                  <a16:creationId xmlns:a16="http://schemas.microsoft.com/office/drawing/2014/main" id="{EB218BA8-2F23-453B-AE2F-29B983714B95}"/>
                </a:ext>
              </a:extLst>
            </p:cNvPr>
            <p:cNvSpPr txBox="1"/>
            <p:nvPr/>
          </p:nvSpPr>
          <p:spPr>
            <a:xfrm>
              <a:off x="48125" y="-839180"/>
              <a:ext cx="10214154" cy="1369349"/>
            </a:xfrm>
            <a:prstGeom prst="rect">
              <a:avLst/>
            </a:prstGeom>
          </p:spPr>
          <p:txBody>
            <a:bodyPr wrap="square" lIns="0" tIns="0" rIns="0" bIns="0" rtlCol="0" anchor="t">
              <a:spAutoFit/>
            </a:bodyPr>
            <a:lstStyle/>
            <a:p>
              <a:pPr algn="just">
                <a:lnSpc>
                  <a:spcPts val="4199"/>
                </a:lnSpc>
              </a:pPr>
              <a:r>
                <a:rPr lang="en-US" sz="2400" dirty="0">
                  <a:solidFill>
                    <a:srgbClr val="004A98"/>
                  </a:solidFill>
                  <a:latin typeface="Inter"/>
                </a:rPr>
                <a:t>Building a model to determine whether there is a brain tumor or not and its type if any, using Convolutional Neural Networks</a:t>
              </a: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1000"/>
                                        <p:tgtEl>
                                          <p:spTgt spid="36"/>
                                        </p:tgtEl>
                                      </p:cBhvr>
                                    </p:animEffect>
                                    <p:anim calcmode="lin" valueType="num">
                                      <p:cBhvr>
                                        <p:cTn id="14" dur="1000" fill="hold"/>
                                        <p:tgtEl>
                                          <p:spTgt spid="36"/>
                                        </p:tgtEl>
                                        <p:attrNameLst>
                                          <p:attrName>ppt_x</p:attrName>
                                        </p:attrNameLst>
                                      </p:cBhvr>
                                      <p:tavLst>
                                        <p:tav tm="0">
                                          <p:val>
                                            <p:strVal val="#ppt_x"/>
                                          </p:val>
                                        </p:tav>
                                        <p:tav tm="100000">
                                          <p:val>
                                            <p:strVal val="#ppt_x"/>
                                          </p:val>
                                        </p:tav>
                                      </p:tavLst>
                                    </p:anim>
                                    <p:anim calcmode="lin" valueType="num">
                                      <p:cBhvr>
                                        <p:cTn id="15"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89" name="Google Shape;1811;p86">
            <a:extLst>
              <a:ext uri="{FF2B5EF4-FFF2-40B4-BE49-F238E27FC236}">
                <a16:creationId xmlns:a16="http://schemas.microsoft.com/office/drawing/2014/main" id="{C5DB9936-225F-478A-9319-B3C325DEE213}"/>
              </a:ext>
            </a:extLst>
          </p:cNvPr>
          <p:cNvSpPr/>
          <p:nvPr/>
        </p:nvSpPr>
        <p:spPr>
          <a:xfrm>
            <a:off x="743400" y="2838900"/>
            <a:ext cx="3600000" cy="3600000"/>
          </a:xfrm>
          <a:prstGeom prst="blockArc">
            <a:avLst>
              <a:gd name="adj1" fmla="val 8946204"/>
              <a:gd name="adj2" fmla="val 594"/>
              <a:gd name="adj3" fmla="val 8817"/>
            </a:avLst>
          </a:prstGeom>
          <a:solidFill>
            <a:srgbClr val="0BB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4A98"/>
              </a:solidFill>
            </a:endParaRPr>
          </a:p>
        </p:txBody>
      </p:sp>
      <p:sp>
        <p:nvSpPr>
          <p:cNvPr id="192" name="Google Shape;1812;p86">
            <a:extLst>
              <a:ext uri="{FF2B5EF4-FFF2-40B4-BE49-F238E27FC236}">
                <a16:creationId xmlns:a16="http://schemas.microsoft.com/office/drawing/2014/main" id="{328A7F74-4575-4799-A295-D4594F5C0DC9}"/>
              </a:ext>
            </a:extLst>
          </p:cNvPr>
          <p:cNvSpPr/>
          <p:nvPr/>
        </p:nvSpPr>
        <p:spPr>
          <a:xfrm>
            <a:off x="743400" y="2838900"/>
            <a:ext cx="3600000" cy="3600000"/>
          </a:xfrm>
          <a:prstGeom prst="ellipse">
            <a:avLst/>
          </a:prstGeom>
          <a:noFill/>
          <a:ln w="762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4A98"/>
              </a:solidFill>
            </a:endParaRPr>
          </a:p>
        </p:txBody>
      </p:sp>
      <p:sp>
        <p:nvSpPr>
          <p:cNvPr id="195" name="Google Shape;1811;p86">
            <a:extLst>
              <a:ext uri="{FF2B5EF4-FFF2-40B4-BE49-F238E27FC236}">
                <a16:creationId xmlns:a16="http://schemas.microsoft.com/office/drawing/2014/main" id="{9D3420A9-0AF7-4CBE-A2C4-EFB083CEA15F}"/>
              </a:ext>
            </a:extLst>
          </p:cNvPr>
          <p:cNvSpPr/>
          <p:nvPr/>
        </p:nvSpPr>
        <p:spPr>
          <a:xfrm>
            <a:off x="13868400" y="2838900"/>
            <a:ext cx="3600000" cy="3600000"/>
          </a:xfrm>
          <a:prstGeom prst="blockArc">
            <a:avLst>
              <a:gd name="adj1" fmla="val 17351256"/>
              <a:gd name="adj2" fmla="val 594"/>
              <a:gd name="adj3" fmla="val 8817"/>
            </a:avLst>
          </a:prstGeom>
          <a:solidFill>
            <a:srgbClr val="0BB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4A98"/>
              </a:solidFill>
            </a:endParaRPr>
          </a:p>
        </p:txBody>
      </p:sp>
      <p:sp>
        <p:nvSpPr>
          <p:cNvPr id="196" name="Google Shape;1812;p86">
            <a:extLst>
              <a:ext uri="{FF2B5EF4-FFF2-40B4-BE49-F238E27FC236}">
                <a16:creationId xmlns:a16="http://schemas.microsoft.com/office/drawing/2014/main" id="{8747196F-8645-4D36-AF70-901545BCD5B7}"/>
              </a:ext>
            </a:extLst>
          </p:cNvPr>
          <p:cNvSpPr/>
          <p:nvPr/>
        </p:nvSpPr>
        <p:spPr>
          <a:xfrm>
            <a:off x="13868400" y="2838900"/>
            <a:ext cx="3600000" cy="3600000"/>
          </a:xfrm>
          <a:prstGeom prst="ellipse">
            <a:avLst/>
          </a:prstGeom>
          <a:noFill/>
          <a:ln w="762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4A98"/>
              </a:solidFill>
            </a:endParaRPr>
          </a:p>
        </p:txBody>
      </p:sp>
      <p:sp>
        <p:nvSpPr>
          <p:cNvPr id="197" name="Google Shape;1811;p86">
            <a:extLst>
              <a:ext uri="{FF2B5EF4-FFF2-40B4-BE49-F238E27FC236}">
                <a16:creationId xmlns:a16="http://schemas.microsoft.com/office/drawing/2014/main" id="{32CBC69E-9530-46DC-9EB6-32679EDE7ED6}"/>
              </a:ext>
            </a:extLst>
          </p:cNvPr>
          <p:cNvSpPr/>
          <p:nvPr/>
        </p:nvSpPr>
        <p:spPr>
          <a:xfrm>
            <a:off x="7239000" y="2838900"/>
            <a:ext cx="3600000" cy="3600000"/>
          </a:xfrm>
          <a:prstGeom prst="blockArc">
            <a:avLst>
              <a:gd name="adj1" fmla="val 12689967"/>
              <a:gd name="adj2" fmla="val 594"/>
              <a:gd name="adj3" fmla="val 8817"/>
            </a:avLst>
          </a:prstGeom>
          <a:solidFill>
            <a:srgbClr val="0BB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4A98"/>
              </a:solidFill>
            </a:endParaRPr>
          </a:p>
        </p:txBody>
      </p:sp>
      <p:sp>
        <p:nvSpPr>
          <p:cNvPr id="198" name="Google Shape;1812;p86">
            <a:extLst>
              <a:ext uri="{FF2B5EF4-FFF2-40B4-BE49-F238E27FC236}">
                <a16:creationId xmlns:a16="http://schemas.microsoft.com/office/drawing/2014/main" id="{7E80E41F-C169-42F6-BA64-2BC3031050EB}"/>
              </a:ext>
            </a:extLst>
          </p:cNvPr>
          <p:cNvSpPr/>
          <p:nvPr/>
        </p:nvSpPr>
        <p:spPr>
          <a:xfrm>
            <a:off x="7239000" y="2838900"/>
            <a:ext cx="3600000" cy="3600000"/>
          </a:xfrm>
          <a:prstGeom prst="ellipse">
            <a:avLst/>
          </a:prstGeom>
          <a:noFill/>
          <a:ln w="762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4A98"/>
              </a:solidFill>
            </a:endParaRPr>
          </a:p>
        </p:txBody>
      </p:sp>
      <p:sp>
        <p:nvSpPr>
          <p:cNvPr id="158" name="مربع نص 157">
            <a:extLst>
              <a:ext uri="{FF2B5EF4-FFF2-40B4-BE49-F238E27FC236}">
                <a16:creationId xmlns:a16="http://schemas.microsoft.com/office/drawing/2014/main" id="{9ECD5C37-90EE-4259-BF9E-BEC17F9BCE4D}"/>
              </a:ext>
            </a:extLst>
          </p:cNvPr>
          <p:cNvSpPr txBox="1"/>
          <p:nvPr/>
        </p:nvSpPr>
        <p:spPr>
          <a:xfrm>
            <a:off x="1595063" y="4305300"/>
            <a:ext cx="1896673" cy="1015663"/>
          </a:xfrm>
          <a:prstGeom prst="rect">
            <a:avLst/>
          </a:prstGeom>
          <a:noFill/>
        </p:spPr>
        <p:txBody>
          <a:bodyPr wrap="none" rtlCol="1">
            <a:spAutoFit/>
          </a:bodyPr>
          <a:lstStyle/>
          <a:p>
            <a:r>
              <a:rPr lang="en-US" sz="6000" dirty="0">
                <a:solidFill>
                  <a:srgbClr val="004A98"/>
                </a:solidFill>
                <a:latin typeface="Ramabhadra" panose="020B0604020202020204" charset="0"/>
                <a:cs typeface="Ramabhadra" panose="020B0604020202020204" charset="0"/>
              </a:rPr>
              <a:t>4997</a:t>
            </a:r>
            <a:endParaRPr lang="ar-SA" sz="6000" dirty="0">
              <a:solidFill>
                <a:srgbClr val="004A98"/>
              </a:solidFill>
              <a:latin typeface="Ramabhadra" panose="020B0604020202020204" charset="0"/>
            </a:endParaRPr>
          </a:p>
        </p:txBody>
      </p:sp>
      <p:sp>
        <p:nvSpPr>
          <p:cNvPr id="200" name="مربع نص 199">
            <a:extLst>
              <a:ext uri="{FF2B5EF4-FFF2-40B4-BE49-F238E27FC236}">
                <a16:creationId xmlns:a16="http://schemas.microsoft.com/office/drawing/2014/main" id="{2E368881-F83B-4547-BF60-6B30D4D8DCF3}"/>
              </a:ext>
            </a:extLst>
          </p:cNvPr>
          <p:cNvSpPr txBox="1"/>
          <p:nvPr/>
        </p:nvSpPr>
        <p:spPr>
          <a:xfrm>
            <a:off x="14934064" y="4223536"/>
            <a:ext cx="1468672" cy="1015663"/>
          </a:xfrm>
          <a:prstGeom prst="rect">
            <a:avLst/>
          </a:prstGeom>
          <a:noFill/>
        </p:spPr>
        <p:txBody>
          <a:bodyPr wrap="none" rtlCol="1">
            <a:spAutoFit/>
          </a:bodyPr>
          <a:lstStyle/>
          <a:p>
            <a:r>
              <a:rPr lang="en-US" sz="6000" dirty="0">
                <a:solidFill>
                  <a:srgbClr val="004A98"/>
                </a:solidFill>
                <a:latin typeface="Ramabhadra" panose="020B0604020202020204" charset="0"/>
                <a:cs typeface="Ramabhadra" panose="020B0604020202020204" charset="0"/>
              </a:rPr>
              <a:t>706</a:t>
            </a:r>
            <a:endParaRPr lang="ar-SA" sz="6000" dirty="0">
              <a:solidFill>
                <a:srgbClr val="004A98"/>
              </a:solidFill>
              <a:latin typeface="Ramabhadra" panose="020B0604020202020204" charset="0"/>
            </a:endParaRPr>
          </a:p>
        </p:txBody>
      </p:sp>
      <p:sp>
        <p:nvSpPr>
          <p:cNvPr id="201" name="مربع نص 200">
            <a:extLst>
              <a:ext uri="{FF2B5EF4-FFF2-40B4-BE49-F238E27FC236}">
                <a16:creationId xmlns:a16="http://schemas.microsoft.com/office/drawing/2014/main" id="{015645E5-51D9-4C93-A0DB-1BE6C8F6FE4D}"/>
              </a:ext>
            </a:extLst>
          </p:cNvPr>
          <p:cNvSpPr txBox="1"/>
          <p:nvPr/>
        </p:nvSpPr>
        <p:spPr>
          <a:xfrm>
            <a:off x="8090663" y="4131068"/>
            <a:ext cx="1896673" cy="1015663"/>
          </a:xfrm>
          <a:prstGeom prst="rect">
            <a:avLst/>
          </a:prstGeom>
          <a:noFill/>
        </p:spPr>
        <p:txBody>
          <a:bodyPr wrap="none" rtlCol="1">
            <a:spAutoFit/>
          </a:bodyPr>
          <a:lstStyle/>
          <a:p>
            <a:r>
              <a:rPr lang="en-US" sz="6000" dirty="0">
                <a:solidFill>
                  <a:srgbClr val="004A98"/>
                </a:solidFill>
                <a:latin typeface="Ramabhadra" panose="020B0604020202020204" charset="0"/>
                <a:cs typeface="Ramabhadra" panose="020B0604020202020204" charset="0"/>
              </a:rPr>
              <a:t>1705</a:t>
            </a:r>
            <a:endParaRPr lang="ar-SA" sz="6000" dirty="0">
              <a:solidFill>
                <a:srgbClr val="004A98"/>
              </a:solidFill>
              <a:latin typeface="Ramabhadra" panose="020B0604020202020204" charset="0"/>
            </a:endParaRPr>
          </a:p>
        </p:txBody>
      </p:sp>
      <p:sp>
        <p:nvSpPr>
          <p:cNvPr id="202" name="مربع نص 201">
            <a:extLst>
              <a:ext uri="{FF2B5EF4-FFF2-40B4-BE49-F238E27FC236}">
                <a16:creationId xmlns:a16="http://schemas.microsoft.com/office/drawing/2014/main" id="{2C06458F-0497-479B-A65D-9880E3E39903}"/>
              </a:ext>
            </a:extLst>
          </p:cNvPr>
          <p:cNvSpPr txBox="1"/>
          <p:nvPr/>
        </p:nvSpPr>
        <p:spPr>
          <a:xfrm>
            <a:off x="14934064" y="7124700"/>
            <a:ext cx="1766830" cy="1015663"/>
          </a:xfrm>
          <a:prstGeom prst="rect">
            <a:avLst/>
          </a:prstGeom>
          <a:noFill/>
        </p:spPr>
        <p:txBody>
          <a:bodyPr wrap="none" rtlCol="1">
            <a:spAutoFit/>
          </a:bodyPr>
          <a:lstStyle/>
          <a:p>
            <a:r>
              <a:rPr lang="en-US" sz="6000" dirty="0">
                <a:solidFill>
                  <a:srgbClr val="004A98"/>
                </a:solidFill>
                <a:latin typeface="Ramabhadra" panose="020B0604020202020204" charset="0"/>
                <a:cs typeface="Ramabhadra" panose="020B0604020202020204" charset="0"/>
              </a:rPr>
              <a:t>Test</a:t>
            </a:r>
            <a:endParaRPr lang="ar-SA" sz="6000" dirty="0">
              <a:solidFill>
                <a:srgbClr val="004A98"/>
              </a:solidFill>
              <a:latin typeface="Ramabhadra" panose="020B0604020202020204" charset="0"/>
            </a:endParaRPr>
          </a:p>
        </p:txBody>
      </p:sp>
      <p:sp>
        <p:nvSpPr>
          <p:cNvPr id="203" name="مربع نص 202">
            <a:extLst>
              <a:ext uri="{FF2B5EF4-FFF2-40B4-BE49-F238E27FC236}">
                <a16:creationId xmlns:a16="http://schemas.microsoft.com/office/drawing/2014/main" id="{1787FFC3-2715-401C-908E-91CC43E81F3C}"/>
              </a:ext>
            </a:extLst>
          </p:cNvPr>
          <p:cNvSpPr txBox="1"/>
          <p:nvPr/>
        </p:nvSpPr>
        <p:spPr>
          <a:xfrm>
            <a:off x="7190251" y="7252037"/>
            <a:ext cx="3858749" cy="1015663"/>
          </a:xfrm>
          <a:prstGeom prst="rect">
            <a:avLst/>
          </a:prstGeom>
          <a:noFill/>
        </p:spPr>
        <p:txBody>
          <a:bodyPr wrap="none" rtlCol="1">
            <a:spAutoFit/>
          </a:bodyPr>
          <a:lstStyle/>
          <a:p>
            <a:r>
              <a:rPr lang="en-US" sz="6000" dirty="0">
                <a:solidFill>
                  <a:srgbClr val="004A98"/>
                </a:solidFill>
                <a:latin typeface="Ramabhadra" panose="020B0604020202020204" charset="0"/>
                <a:cs typeface="Ramabhadra" panose="020B0604020202020204" charset="0"/>
              </a:rPr>
              <a:t>Validation</a:t>
            </a:r>
            <a:endParaRPr lang="ar-SA" sz="6000" dirty="0">
              <a:solidFill>
                <a:srgbClr val="004A98"/>
              </a:solidFill>
              <a:latin typeface="Ramabhadra" panose="020B0604020202020204" charset="0"/>
            </a:endParaRPr>
          </a:p>
        </p:txBody>
      </p:sp>
      <p:sp>
        <p:nvSpPr>
          <p:cNvPr id="204" name="مربع نص 203">
            <a:extLst>
              <a:ext uri="{FF2B5EF4-FFF2-40B4-BE49-F238E27FC236}">
                <a16:creationId xmlns:a16="http://schemas.microsoft.com/office/drawing/2014/main" id="{38FCC356-DD30-4723-AFAF-4E0BC1C42EE2}"/>
              </a:ext>
            </a:extLst>
          </p:cNvPr>
          <p:cNvSpPr txBox="1"/>
          <p:nvPr/>
        </p:nvSpPr>
        <p:spPr>
          <a:xfrm>
            <a:off x="1579085" y="7252037"/>
            <a:ext cx="2064989" cy="1015663"/>
          </a:xfrm>
          <a:prstGeom prst="rect">
            <a:avLst/>
          </a:prstGeom>
          <a:noFill/>
        </p:spPr>
        <p:txBody>
          <a:bodyPr wrap="none" rtlCol="1">
            <a:spAutoFit/>
          </a:bodyPr>
          <a:lstStyle/>
          <a:p>
            <a:r>
              <a:rPr lang="en-US" sz="6000" dirty="0">
                <a:solidFill>
                  <a:srgbClr val="004A98"/>
                </a:solidFill>
                <a:latin typeface="Ramabhadra" panose="020B0604020202020204" charset="0"/>
                <a:cs typeface="Ramabhadra" panose="020B0604020202020204" charset="0"/>
              </a:rPr>
              <a:t>Train</a:t>
            </a:r>
            <a:endParaRPr lang="ar-SA" sz="6000" dirty="0">
              <a:solidFill>
                <a:srgbClr val="004A98"/>
              </a:solidFill>
              <a:latin typeface="Ramabhadra" panose="020B0604020202020204" charset="0"/>
            </a:endParaRPr>
          </a:p>
        </p:txBody>
      </p:sp>
      <p:sp>
        <p:nvSpPr>
          <p:cNvPr id="206" name="مربع نص 205">
            <a:extLst>
              <a:ext uri="{FF2B5EF4-FFF2-40B4-BE49-F238E27FC236}">
                <a16:creationId xmlns:a16="http://schemas.microsoft.com/office/drawing/2014/main" id="{9386BF63-0506-40D0-9A3E-F0F841823F1B}"/>
              </a:ext>
            </a:extLst>
          </p:cNvPr>
          <p:cNvSpPr txBox="1"/>
          <p:nvPr/>
        </p:nvSpPr>
        <p:spPr>
          <a:xfrm>
            <a:off x="997872" y="9334500"/>
            <a:ext cx="3937296" cy="400110"/>
          </a:xfrm>
          <a:prstGeom prst="rect">
            <a:avLst/>
          </a:prstGeom>
          <a:noFill/>
        </p:spPr>
        <p:txBody>
          <a:bodyPr wrap="none" rtlCol="1">
            <a:spAutoFit/>
          </a:bodyPr>
          <a:lstStyle/>
          <a:p>
            <a:pPr algn="ctr"/>
            <a:r>
              <a:rPr lang="en-US" sz="2000" i="1" dirty="0">
                <a:solidFill>
                  <a:srgbClr val="004A98"/>
                </a:solidFill>
                <a:latin typeface="Ramabhadra" panose="020B0604020202020204" charset="0"/>
                <a:cs typeface="Ramabhadra" panose="020B0604020202020204" charset="0"/>
              </a:rPr>
              <a:t> Four classes for each of them</a:t>
            </a:r>
            <a:endParaRPr lang="ar-SA" sz="2000" i="1" dirty="0">
              <a:solidFill>
                <a:srgbClr val="004A98"/>
              </a:solidFill>
              <a:latin typeface="Ramabhadra" panose="020B0604020202020204" charset="0"/>
            </a:endParaRPr>
          </a:p>
        </p:txBody>
      </p:sp>
      <p:sp>
        <p:nvSpPr>
          <p:cNvPr id="209" name="مربع نص 208">
            <a:extLst>
              <a:ext uri="{FF2B5EF4-FFF2-40B4-BE49-F238E27FC236}">
                <a16:creationId xmlns:a16="http://schemas.microsoft.com/office/drawing/2014/main" id="{80C6CBEA-8171-4665-BF7E-A7C876E42D7A}"/>
              </a:ext>
            </a:extLst>
          </p:cNvPr>
          <p:cNvSpPr txBox="1"/>
          <p:nvPr/>
        </p:nvSpPr>
        <p:spPr>
          <a:xfrm>
            <a:off x="-304800" y="9253835"/>
            <a:ext cx="2389905" cy="584775"/>
          </a:xfrm>
          <a:prstGeom prst="rect">
            <a:avLst/>
          </a:prstGeom>
          <a:noFill/>
        </p:spPr>
        <p:txBody>
          <a:bodyPr wrap="square" rtlCol="1">
            <a:spAutoFit/>
          </a:bodyPr>
          <a:lstStyle/>
          <a:p>
            <a:pPr algn="ctr"/>
            <a:r>
              <a:rPr lang="en-US" sz="3200" i="1" dirty="0">
                <a:solidFill>
                  <a:srgbClr val="0BBF99"/>
                </a:solidFill>
                <a:latin typeface="Ramabhadra" panose="020B0604020202020204" charset="0"/>
                <a:cs typeface="Ramabhadra" panose="020B0604020202020204" charset="0"/>
              </a:rPr>
              <a:t>#</a:t>
            </a:r>
            <a:endParaRPr lang="ar-SA" sz="3200" i="1" dirty="0">
              <a:solidFill>
                <a:srgbClr val="0BBF99"/>
              </a:solidFill>
              <a:latin typeface="Ramabhadra" panose="020B0604020202020204" charset="0"/>
            </a:endParaRPr>
          </a:p>
        </p:txBody>
      </p:sp>
      <p:sp>
        <p:nvSpPr>
          <p:cNvPr id="210" name="مربع نص 209">
            <a:extLst>
              <a:ext uri="{FF2B5EF4-FFF2-40B4-BE49-F238E27FC236}">
                <a16:creationId xmlns:a16="http://schemas.microsoft.com/office/drawing/2014/main" id="{C5D42650-D4F9-46E9-9DBA-8364DE85F20D}"/>
              </a:ext>
            </a:extLst>
          </p:cNvPr>
          <p:cNvSpPr txBox="1"/>
          <p:nvPr/>
        </p:nvSpPr>
        <p:spPr>
          <a:xfrm>
            <a:off x="5444912" y="190500"/>
            <a:ext cx="7398179" cy="1015663"/>
          </a:xfrm>
          <a:prstGeom prst="rect">
            <a:avLst/>
          </a:prstGeom>
          <a:noFill/>
        </p:spPr>
        <p:txBody>
          <a:bodyPr wrap="none" rtlCol="1">
            <a:spAutoFit/>
          </a:bodyPr>
          <a:lstStyle/>
          <a:p>
            <a:pPr algn="ctr"/>
            <a:r>
              <a:rPr lang="en-US" sz="6000" dirty="0">
                <a:solidFill>
                  <a:srgbClr val="004A98"/>
                </a:solidFill>
                <a:latin typeface="Ramabhadra" panose="020B0604020202020204" charset="0"/>
                <a:cs typeface="Ramabhadra" panose="020B0604020202020204" charset="0"/>
              </a:rPr>
              <a:t>Dataset Information</a:t>
            </a:r>
            <a:endParaRPr lang="ar-SA" sz="6000" dirty="0">
              <a:solidFill>
                <a:srgbClr val="004A98"/>
              </a:solidFill>
              <a:latin typeface="Ramabhadra" panose="020B0604020202020204" charset="0"/>
            </a:endParaRPr>
          </a:p>
        </p:txBody>
      </p:sp>
    </p:spTree>
    <p:extLst>
      <p:ext uri="{BB962C8B-B14F-4D97-AF65-F5344CB8AC3E}">
        <p14:creationId xmlns:p14="http://schemas.microsoft.com/office/powerpoint/2010/main" val="29386118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89"/>
                                        </p:tgtEl>
                                        <p:attrNameLst>
                                          <p:attrName>style.visibility</p:attrName>
                                        </p:attrNameLst>
                                      </p:cBhvr>
                                      <p:to>
                                        <p:strVal val="visible"/>
                                      </p:to>
                                    </p:set>
                                    <p:animEffect transition="in" filter="wheel(1)">
                                      <p:cBhvr>
                                        <p:cTn id="7" dur="2000"/>
                                        <p:tgtEl>
                                          <p:spTgt spid="189"/>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92"/>
                                        </p:tgtEl>
                                        <p:attrNameLst>
                                          <p:attrName>style.visibility</p:attrName>
                                        </p:attrNameLst>
                                      </p:cBhvr>
                                      <p:to>
                                        <p:strVal val="visible"/>
                                      </p:to>
                                    </p:set>
                                    <p:animEffect transition="in" filter="wheel(1)">
                                      <p:cBhvr>
                                        <p:cTn id="10" dur="2000"/>
                                        <p:tgtEl>
                                          <p:spTgt spid="192"/>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195"/>
                                        </p:tgtEl>
                                        <p:attrNameLst>
                                          <p:attrName>style.visibility</p:attrName>
                                        </p:attrNameLst>
                                      </p:cBhvr>
                                      <p:to>
                                        <p:strVal val="visible"/>
                                      </p:to>
                                    </p:set>
                                    <p:animEffect transition="in" filter="wheel(1)">
                                      <p:cBhvr>
                                        <p:cTn id="13" dur="2000"/>
                                        <p:tgtEl>
                                          <p:spTgt spid="195"/>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196"/>
                                        </p:tgtEl>
                                        <p:attrNameLst>
                                          <p:attrName>style.visibility</p:attrName>
                                        </p:attrNameLst>
                                      </p:cBhvr>
                                      <p:to>
                                        <p:strVal val="visible"/>
                                      </p:to>
                                    </p:set>
                                    <p:animEffect transition="in" filter="wheel(1)">
                                      <p:cBhvr>
                                        <p:cTn id="16" dur="2000"/>
                                        <p:tgtEl>
                                          <p:spTgt spid="196"/>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197"/>
                                        </p:tgtEl>
                                        <p:attrNameLst>
                                          <p:attrName>style.visibility</p:attrName>
                                        </p:attrNameLst>
                                      </p:cBhvr>
                                      <p:to>
                                        <p:strVal val="visible"/>
                                      </p:to>
                                    </p:set>
                                    <p:animEffect transition="in" filter="wheel(1)">
                                      <p:cBhvr>
                                        <p:cTn id="19" dur="2000"/>
                                        <p:tgtEl>
                                          <p:spTgt spid="197"/>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198"/>
                                        </p:tgtEl>
                                        <p:attrNameLst>
                                          <p:attrName>style.visibility</p:attrName>
                                        </p:attrNameLst>
                                      </p:cBhvr>
                                      <p:to>
                                        <p:strVal val="visible"/>
                                      </p:to>
                                    </p:set>
                                    <p:animEffect transition="in" filter="wheel(1)">
                                      <p:cBhvr>
                                        <p:cTn id="22" dur="2000"/>
                                        <p:tgtEl>
                                          <p:spTgt spid="19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8"/>
                                        </p:tgtEl>
                                        <p:attrNameLst>
                                          <p:attrName>style.visibility</p:attrName>
                                        </p:attrNameLst>
                                      </p:cBhvr>
                                      <p:to>
                                        <p:strVal val="visible"/>
                                      </p:to>
                                    </p:set>
                                    <p:animEffect transition="in" filter="fade">
                                      <p:cBhvr>
                                        <p:cTn id="25" dur="500"/>
                                        <p:tgtEl>
                                          <p:spTgt spid="15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01"/>
                                        </p:tgtEl>
                                        <p:attrNameLst>
                                          <p:attrName>style.visibility</p:attrName>
                                        </p:attrNameLst>
                                      </p:cBhvr>
                                      <p:to>
                                        <p:strVal val="visible"/>
                                      </p:to>
                                    </p:set>
                                    <p:animEffect transition="in" filter="fade">
                                      <p:cBhvr>
                                        <p:cTn id="28" dur="500"/>
                                        <p:tgtEl>
                                          <p:spTgt spid="20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0"/>
                                        </p:tgtEl>
                                        <p:attrNameLst>
                                          <p:attrName>style.visibility</p:attrName>
                                        </p:attrNameLst>
                                      </p:cBhvr>
                                      <p:to>
                                        <p:strVal val="visible"/>
                                      </p:to>
                                    </p:set>
                                    <p:animEffect transition="in" filter="fade">
                                      <p:cBhvr>
                                        <p:cTn id="31" dur="500"/>
                                        <p:tgtEl>
                                          <p:spTgt spid="20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2"/>
                                        </p:tgtEl>
                                        <p:attrNameLst>
                                          <p:attrName>style.visibility</p:attrName>
                                        </p:attrNameLst>
                                      </p:cBhvr>
                                      <p:to>
                                        <p:strVal val="visible"/>
                                      </p:to>
                                    </p:set>
                                    <p:animEffect transition="in" filter="fade">
                                      <p:cBhvr>
                                        <p:cTn id="34" dur="500"/>
                                        <p:tgtEl>
                                          <p:spTgt spid="20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03"/>
                                        </p:tgtEl>
                                        <p:attrNameLst>
                                          <p:attrName>style.visibility</p:attrName>
                                        </p:attrNameLst>
                                      </p:cBhvr>
                                      <p:to>
                                        <p:strVal val="visible"/>
                                      </p:to>
                                    </p:set>
                                    <p:animEffect transition="in" filter="fade">
                                      <p:cBhvr>
                                        <p:cTn id="37" dur="500"/>
                                        <p:tgtEl>
                                          <p:spTgt spid="20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04"/>
                                        </p:tgtEl>
                                        <p:attrNameLst>
                                          <p:attrName>style.visibility</p:attrName>
                                        </p:attrNameLst>
                                      </p:cBhvr>
                                      <p:to>
                                        <p:strVal val="visible"/>
                                      </p:to>
                                    </p:set>
                                    <p:animEffect transition="in" filter="fade">
                                      <p:cBhvr>
                                        <p:cTn id="40" dur="500"/>
                                        <p:tgtEl>
                                          <p:spTgt spid="20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06"/>
                                        </p:tgtEl>
                                        <p:attrNameLst>
                                          <p:attrName>style.visibility</p:attrName>
                                        </p:attrNameLst>
                                      </p:cBhvr>
                                      <p:to>
                                        <p:strVal val="visible"/>
                                      </p:to>
                                    </p:set>
                                    <p:animEffect transition="in" filter="fade">
                                      <p:cBhvr>
                                        <p:cTn id="43" dur="500"/>
                                        <p:tgtEl>
                                          <p:spTgt spid="20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09"/>
                                        </p:tgtEl>
                                        <p:attrNameLst>
                                          <p:attrName>style.visibility</p:attrName>
                                        </p:attrNameLst>
                                      </p:cBhvr>
                                      <p:to>
                                        <p:strVal val="visible"/>
                                      </p:to>
                                    </p:set>
                                    <p:animEffect transition="in" filter="fade">
                                      <p:cBhvr>
                                        <p:cTn id="46" dur="500"/>
                                        <p:tgtEl>
                                          <p:spTgt spid="20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10"/>
                                        </p:tgtEl>
                                        <p:attrNameLst>
                                          <p:attrName>style.visibility</p:attrName>
                                        </p:attrNameLst>
                                      </p:cBhvr>
                                      <p:to>
                                        <p:strVal val="visible"/>
                                      </p:to>
                                    </p:set>
                                    <p:animEffect transition="in" filter="fade">
                                      <p:cBhvr>
                                        <p:cTn id="49" dur="500"/>
                                        <p:tgtEl>
                                          <p:spTgt spid="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 grpId="0" animBg="1"/>
      <p:bldP spid="192" grpId="0" animBg="1"/>
      <p:bldP spid="195" grpId="0" animBg="1"/>
      <p:bldP spid="196" grpId="0" animBg="1"/>
      <p:bldP spid="197" grpId="0" animBg="1"/>
      <p:bldP spid="198" grpId="0" animBg="1"/>
      <p:bldP spid="158" grpId="0"/>
      <p:bldP spid="200" grpId="0"/>
      <p:bldP spid="201" grpId="0"/>
      <p:bldP spid="202" grpId="0"/>
      <p:bldP spid="203" grpId="0"/>
      <p:bldP spid="204" grpId="0"/>
      <p:bldP spid="206" grpId="0"/>
      <p:bldP spid="209" grpId="0"/>
      <p:bldP spid="210"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19" name="Google Shape;1829;p87">
            <a:extLst>
              <a:ext uri="{FF2B5EF4-FFF2-40B4-BE49-F238E27FC236}">
                <a16:creationId xmlns:a16="http://schemas.microsoft.com/office/drawing/2014/main" id="{9E93BAEC-9D4E-429B-A298-766CF1D3AB22}"/>
              </a:ext>
            </a:extLst>
          </p:cNvPr>
          <p:cNvGrpSpPr/>
          <p:nvPr/>
        </p:nvGrpSpPr>
        <p:grpSpPr>
          <a:xfrm flipH="1">
            <a:off x="6070805" y="3365566"/>
            <a:ext cx="4953000" cy="5144632"/>
            <a:chOff x="4669182" y="1647931"/>
            <a:chExt cx="1830474" cy="2002095"/>
          </a:xfrm>
        </p:grpSpPr>
        <p:grpSp>
          <p:nvGrpSpPr>
            <p:cNvPr id="20" name="Google Shape;1830;p87">
              <a:extLst>
                <a:ext uri="{FF2B5EF4-FFF2-40B4-BE49-F238E27FC236}">
                  <a16:creationId xmlns:a16="http://schemas.microsoft.com/office/drawing/2014/main" id="{58F745A0-D24B-42F0-8AF0-72E768C7D603}"/>
                </a:ext>
              </a:extLst>
            </p:cNvPr>
            <p:cNvGrpSpPr/>
            <p:nvPr/>
          </p:nvGrpSpPr>
          <p:grpSpPr>
            <a:xfrm rot="-130149">
              <a:off x="4706181" y="1663136"/>
              <a:ext cx="840735" cy="1970956"/>
              <a:chOff x="7164717" y="1668932"/>
              <a:chExt cx="997546" cy="2338569"/>
            </a:xfrm>
          </p:grpSpPr>
          <p:sp>
            <p:nvSpPr>
              <p:cNvPr id="71" name="Google Shape;1831;p87">
                <a:extLst>
                  <a:ext uri="{FF2B5EF4-FFF2-40B4-BE49-F238E27FC236}">
                    <a16:creationId xmlns:a16="http://schemas.microsoft.com/office/drawing/2014/main" id="{55D8B7DB-643D-4155-B7AF-0E58615C62B5}"/>
                  </a:ext>
                </a:extLst>
              </p:cNvPr>
              <p:cNvSpPr/>
              <p:nvPr/>
            </p:nvSpPr>
            <p:spPr>
              <a:xfrm>
                <a:off x="7164717" y="1668932"/>
                <a:ext cx="997546" cy="2338569"/>
              </a:xfrm>
              <a:custGeom>
                <a:avLst/>
                <a:gdLst/>
                <a:ahLst/>
                <a:cxnLst/>
                <a:rect l="l" t="t" r="r" b="b"/>
                <a:pathLst>
                  <a:path w="23385" h="54822" extrusionOk="0">
                    <a:moveTo>
                      <a:pt x="2248" y="28877"/>
                    </a:moveTo>
                    <a:lnTo>
                      <a:pt x="2189" y="28877"/>
                    </a:lnTo>
                    <a:cubicBezTo>
                      <a:pt x="2189" y="28967"/>
                      <a:pt x="2204" y="29056"/>
                      <a:pt x="2204" y="29160"/>
                    </a:cubicBezTo>
                    <a:cubicBezTo>
                      <a:pt x="2218" y="29160"/>
                      <a:pt x="2233" y="29145"/>
                      <a:pt x="2248" y="29145"/>
                    </a:cubicBezTo>
                    <a:close/>
                    <a:moveTo>
                      <a:pt x="12206" y="52544"/>
                    </a:moveTo>
                    <a:lnTo>
                      <a:pt x="12206" y="52544"/>
                    </a:lnTo>
                    <a:lnTo>
                      <a:pt x="12206" y="52544"/>
                    </a:lnTo>
                    <a:lnTo>
                      <a:pt x="12429" y="52723"/>
                    </a:lnTo>
                    <a:cubicBezTo>
                      <a:pt x="12444" y="52738"/>
                      <a:pt x="12474" y="52782"/>
                      <a:pt x="12504" y="52797"/>
                    </a:cubicBezTo>
                    <a:cubicBezTo>
                      <a:pt x="13040" y="53155"/>
                      <a:pt x="13605" y="53482"/>
                      <a:pt x="14201" y="53765"/>
                    </a:cubicBezTo>
                    <a:cubicBezTo>
                      <a:pt x="14245" y="53780"/>
                      <a:pt x="14290" y="53795"/>
                      <a:pt x="14350" y="53810"/>
                    </a:cubicBezTo>
                    <a:cubicBezTo>
                      <a:pt x="14439" y="53854"/>
                      <a:pt x="14528" y="53899"/>
                      <a:pt x="14632" y="53929"/>
                    </a:cubicBezTo>
                    <a:cubicBezTo>
                      <a:pt x="14915" y="54033"/>
                      <a:pt x="15213" y="54167"/>
                      <a:pt x="15511" y="54241"/>
                    </a:cubicBezTo>
                    <a:cubicBezTo>
                      <a:pt x="15838" y="54316"/>
                      <a:pt x="16165" y="54360"/>
                      <a:pt x="16493" y="54420"/>
                    </a:cubicBezTo>
                    <a:cubicBezTo>
                      <a:pt x="16657" y="54435"/>
                      <a:pt x="16835" y="54450"/>
                      <a:pt x="16999" y="54464"/>
                    </a:cubicBezTo>
                    <a:lnTo>
                      <a:pt x="17996" y="54464"/>
                    </a:lnTo>
                    <a:cubicBezTo>
                      <a:pt x="18220" y="54450"/>
                      <a:pt x="18443" y="54435"/>
                      <a:pt x="18666" y="54420"/>
                    </a:cubicBezTo>
                    <a:lnTo>
                      <a:pt x="18696" y="54420"/>
                    </a:lnTo>
                    <a:lnTo>
                      <a:pt x="18711" y="54405"/>
                    </a:lnTo>
                    <a:cubicBezTo>
                      <a:pt x="18830" y="54390"/>
                      <a:pt x="18964" y="54375"/>
                      <a:pt x="19098" y="54360"/>
                    </a:cubicBezTo>
                    <a:lnTo>
                      <a:pt x="19366" y="54301"/>
                    </a:lnTo>
                    <a:cubicBezTo>
                      <a:pt x="19470" y="54256"/>
                      <a:pt x="19559" y="54226"/>
                      <a:pt x="19663" y="54197"/>
                    </a:cubicBezTo>
                    <a:cubicBezTo>
                      <a:pt x="20289" y="53929"/>
                      <a:pt x="20824" y="53527"/>
                      <a:pt x="21286" y="53021"/>
                    </a:cubicBezTo>
                    <a:cubicBezTo>
                      <a:pt x="21345" y="52961"/>
                      <a:pt x="21405" y="52887"/>
                      <a:pt x="21464" y="52812"/>
                    </a:cubicBezTo>
                    <a:cubicBezTo>
                      <a:pt x="21524" y="52738"/>
                      <a:pt x="21569" y="52663"/>
                      <a:pt x="21628" y="52589"/>
                    </a:cubicBezTo>
                    <a:cubicBezTo>
                      <a:pt x="21673" y="52485"/>
                      <a:pt x="21732" y="52381"/>
                      <a:pt x="21792" y="52262"/>
                    </a:cubicBezTo>
                    <a:lnTo>
                      <a:pt x="21792" y="52276"/>
                    </a:lnTo>
                    <a:cubicBezTo>
                      <a:pt x="21956" y="51949"/>
                      <a:pt x="21971" y="51607"/>
                      <a:pt x="22000" y="51264"/>
                    </a:cubicBezTo>
                    <a:cubicBezTo>
                      <a:pt x="22045" y="50609"/>
                      <a:pt x="21673" y="50178"/>
                      <a:pt x="21167" y="49805"/>
                    </a:cubicBezTo>
                    <a:cubicBezTo>
                      <a:pt x="20958" y="49984"/>
                      <a:pt x="20765" y="50148"/>
                      <a:pt x="20571" y="50326"/>
                    </a:cubicBezTo>
                    <a:lnTo>
                      <a:pt x="20571" y="50341"/>
                    </a:lnTo>
                    <a:lnTo>
                      <a:pt x="20571" y="50326"/>
                    </a:lnTo>
                    <a:cubicBezTo>
                      <a:pt x="20452" y="50386"/>
                      <a:pt x="20348" y="50446"/>
                      <a:pt x="20229" y="50490"/>
                    </a:cubicBezTo>
                    <a:cubicBezTo>
                      <a:pt x="20199" y="50505"/>
                      <a:pt x="20170" y="50520"/>
                      <a:pt x="20125" y="50535"/>
                    </a:cubicBezTo>
                    <a:cubicBezTo>
                      <a:pt x="20021" y="50580"/>
                      <a:pt x="19902" y="50609"/>
                      <a:pt x="19797" y="50654"/>
                    </a:cubicBezTo>
                    <a:lnTo>
                      <a:pt x="19797" y="50654"/>
                    </a:lnTo>
                    <a:cubicBezTo>
                      <a:pt x="19515" y="50713"/>
                      <a:pt x="19232" y="50803"/>
                      <a:pt x="18949" y="50833"/>
                    </a:cubicBezTo>
                    <a:cubicBezTo>
                      <a:pt x="17267" y="50981"/>
                      <a:pt x="15764" y="50490"/>
                      <a:pt x="14439" y="49478"/>
                    </a:cubicBezTo>
                    <a:cubicBezTo>
                      <a:pt x="14260" y="49344"/>
                      <a:pt x="14111" y="49151"/>
                      <a:pt x="13963" y="48987"/>
                    </a:cubicBezTo>
                    <a:cubicBezTo>
                      <a:pt x="13933" y="48957"/>
                      <a:pt x="13948" y="48898"/>
                      <a:pt x="13918" y="48793"/>
                    </a:cubicBezTo>
                    <a:cubicBezTo>
                      <a:pt x="14037" y="48898"/>
                      <a:pt x="14111" y="48957"/>
                      <a:pt x="14186" y="49017"/>
                    </a:cubicBezTo>
                    <a:cubicBezTo>
                      <a:pt x="14275" y="49106"/>
                      <a:pt x="14364" y="49180"/>
                      <a:pt x="14469" y="49255"/>
                    </a:cubicBezTo>
                    <a:cubicBezTo>
                      <a:pt x="14573" y="49329"/>
                      <a:pt x="14677" y="49389"/>
                      <a:pt x="14781" y="49463"/>
                    </a:cubicBezTo>
                    <a:cubicBezTo>
                      <a:pt x="14871" y="49523"/>
                      <a:pt x="14975" y="49582"/>
                      <a:pt x="15064" y="49642"/>
                    </a:cubicBezTo>
                    <a:lnTo>
                      <a:pt x="15079" y="49627"/>
                    </a:lnTo>
                    <a:lnTo>
                      <a:pt x="15064" y="49642"/>
                    </a:lnTo>
                    <a:cubicBezTo>
                      <a:pt x="15362" y="49791"/>
                      <a:pt x="15659" y="49939"/>
                      <a:pt x="15942" y="50088"/>
                    </a:cubicBezTo>
                    <a:cubicBezTo>
                      <a:pt x="16136" y="50148"/>
                      <a:pt x="16314" y="50222"/>
                      <a:pt x="16493" y="50282"/>
                    </a:cubicBezTo>
                    <a:cubicBezTo>
                      <a:pt x="16538" y="50312"/>
                      <a:pt x="16567" y="50326"/>
                      <a:pt x="16612" y="50341"/>
                    </a:cubicBezTo>
                    <a:cubicBezTo>
                      <a:pt x="17193" y="50520"/>
                      <a:pt x="17803" y="50580"/>
                      <a:pt x="18398" y="50580"/>
                    </a:cubicBezTo>
                    <a:cubicBezTo>
                      <a:pt x="19336" y="50580"/>
                      <a:pt x="20199" y="50341"/>
                      <a:pt x="20884" y="49672"/>
                    </a:cubicBezTo>
                    <a:cubicBezTo>
                      <a:pt x="21167" y="49404"/>
                      <a:pt x="21375" y="49091"/>
                      <a:pt x="21524" y="48734"/>
                    </a:cubicBezTo>
                    <a:cubicBezTo>
                      <a:pt x="21613" y="48511"/>
                      <a:pt x="21673" y="48287"/>
                      <a:pt x="21703" y="48049"/>
                    </a:cubicBezTo>
                    <a:cubicBezTo>
                      <a:pt x="21747" y="47751"/>
                      <a:pt x="21628" y="47483"/>
                      <a:pt x="21539" y="47230"/>
                    </a:cubicBezTo>
                    <a:cubicBezTo>
                      <a:pt x="21211" y="47156"/>
                      <a:pt x="20899" y="47096"/>
                      <a:pt x="20586" y="47022"/>
                    </a:cubicBezTo>
                    <a:lnTo>
                      <a:pt x="20586" y="47022"/>
                    </a:lnTo>
                    <a:cubicBezTo>
                      <a:pt x="20452" y="46977"/>
                      <a:pt x="20333" y="46918"/>
                      <a:pt x="20199" y="46858"/>
                    </a:cubicBezTo>
                    <a:lnTo>
                      <a:pt x="20199" y="46858"/>
                    </a:lnTo>
                    <a:cubicBezTo>
                      <a:pt x="20095" y="46799"/>
                      <a:pt x="19976" y="46724"/>
                      <a:pt x="19872" y="46665"/>
                    </a:cubicBezTo>
                    <a:cubicBezTo>
                      <a:pt x="19425" y="46397"/>
                      <a:pt x="18949" y="46203"/>
                      <a:pt x="18443" y="46084"/>
                    </a:cubicBezTo>
                    <a:cubicBezTo>
                      <a:pt x="18145" y="46025"/>
                      <a:pt x="17862" y="45906"/>
                      <a:pt x="17565" y="45816"/>
                    </a:cubicBezTo>
                    <a:lnTo>
                      <a:pt x="17550" y="45816"/>
                    </a:lnTo>
                    <a:lnTo>
                      <a:pt x="17565" y="45816"/>
                    </a:lnTo>
                    <a:cubicBezTo>
                      <a:pt x="17505" y="45742"/>
                      <a:pt x="17446" y="45682"/>
                      <a:pt x="17386" y="45608"/>
                    </a:cubicBezTo>
                    <a:cubicBezTo>
                      <a:pt x="17401" y="45593"/>
                      <a:pt x="17431" y="45563"/>
                      <a:pt x="17446" y="45548"/>
                    </a:cubicBezTo>
                    <a:cubicBezTo>
                      <a:pt x="17862" y="45831"/>
                      <a:pt x="18324" y="45891"/>
                      <a:pt x="18800" y="45935"/>
                    </a:cubicBezTo>
                    <a:cubicBezTo>
                      <a:pt x="19053" y="46010"/>
                      <a:pt x="19291" y="46084"/>
                      <a:pt x="19529" y="46159"/>
                    </a:cubicBezTo>
                    <a:lnTo>
                      <a:pt x="19529" y="46159"/>
                    </a:lnTo>
                    <a:cubicBezTo>
                      <a:pt x="19678" y="46233"/>
                      <a:pt x="19812" y="46322"/>
                      <a:pt x="19961" y="46397"/>
                    </a:cubicBezTo>
                    <a:cubicBezTo>
                      <a:pt x="20125" y="46486"/>
                      <a:pt x="20289" y="46590"/>
                      <a:pt x="20452" y="46650"/>
                    </a:cubicBezTo>
                    <a:cubicBezTo>
                      <a:pt x="20646" y="46724"/>
                      <a:pt x="20854" y="46769"/>
                      <a:pt x="21063" y="46829"/>
                    </a:cubicBezTo>
                    <a:cubicBezTo>
                      <a:pt x="21316" y="46903"/>
                      <a:pt x="21554" y="46933"/>
                      <a:pt x="21792" y="46769"/>
                    </a:cubicBezTo>
                    <a:cubicBezTo>
                      <a:pt x="21866" y="46709"/>
                      <a:pt x="21941" y="46650"/>
                      <a:pt x="22000" y="46590"/>
                    </a:cubicBezTo>
                    <a:cubicBezTo>
                      <a:pt x="22194" y="46516"/>
                      <a:pt x="22313" y="46382"/>
                      <a:pt x="22387" y="46203"/>
                    </a:cubicBezTo>
                    <a:cubicBezTo>
                      <a:pt x="22417" y="46174"/>
                      <a:pt x="22432" y="46129"/>
                      <a:pt x="22447" y="46099"/>
                    </a:cubicBezTo>
                    <a:cubicBezTo>
                      <a:pt x="22596" y="45831"/>
                      <a:pt x="22670" y="45548"/>
                      <a:pt x="22640" y="45266"/>
                    </a:cubicBezTo>
                    <a:cubicBezTo>
                      <a:pt x="22611" y="44789"/>
                      <a:pt x="22551" y="44328"/>
                      <a:pt x="22462" y="43881"/>
                    </a:cubicBezTo>
                    <a:cubicBezTo>
                      <a:pt x="22387" y="43465"/>
                      <a:pt x="22387" y="43063"/>
                      <a:pt x="22417" y="42646"/>
                    </a:cubicBezTo>
                    <a:cubicBezTo>
                      <a:pt x="22447" y="42140"/>
                      <a:pt x="22462" y="41619"/>
                      <a:pt x="22447" y="41113"/>
                    </a:cubicBezTo>
                    <a:cubicBezTo>
                      <a:pt x="22432" y="40711"/>
                      <a:pt x="22298" y="40324"/>
                      <a:pt x="22030" y="40011"/>
                    </a:cubicBezTo>
                    <a:cubicBezTo>
                      <a:pt x="22000" y="40026"/>
                      <a:pt x="22000" y="40026"/>
                      <a:pt x="21985" y="40041"/>
                    </a:cubicBezTo>
                    <a:cubicBezTo>
                      <a:pt x="21956" y="40071"/>
                      <a:pt x="21926" y="40101"/>
                      <a:pt x="21896" y="40130"/>
                    </a:cubicBezTo>
                    <a:cubicBezTo>
                      <a:pt x="21658" y="40443"/>
                      <a:pt x="21301" y="40577"/>
                      <a:pt x="20929" y="40592"/>
                    </a:cubicBezTo>
                    <a:cubicBezTo>
                      <a:pt x="20467" y="40592"/>
                      <a:pt x="19991" y="40592"/>
                      <a:pt x="19544" y="40502"/>
                    </a:cubicBezTo>
                    <a:cubicBezTo>
                      <a:pt x="18666" y="40309"/>
                      <a:pt x="17892" y="39892"/>
                      <a:pt x="17341" y="39148"/>
                    </a:cubicBezTo>
                    <a:cubicBezTo>
                      <a:pt x="17178" y="38940"/>
                      <a:pt x="17014" y="38716"/>
                      <a:pt x="16850" y="38493"/>
                    </a:cubicBezTo>
                    <a:lnTo>
                      <a:pt x="16850" y="38493"/>
                    </a:lnTo>
                    <a:cubicBezTo>
                      <a:pt x="16820" y="38404"/>
                      <a:pt x="16776" y="38314"/>
                      <a:pt x="16746" y="38225"/>
                    </a:cubicBezTo>
                    <a:cubicBezTo>
                      <a:pt x="16731" y="38180"/>
                      <a:pt x="16746" y="38121"/>
                      <a:pt x="16761" y="38076"/>
                    </a:cubicBezTo>
                    <a:cubicBezTo>
                      <a:pt x="16850" y="38180"/>
                      <a:pt x="16939" y="38299"/>
                      <a:pt x="17029" y="38404"/>
                    </a:cubicBezTo>
                    <a:cubicBezTo>
                      <a:pt x="17133" y="38523"/>
                      <a:pt x="17222" y="38627"/>
                      <a:pt x="17312" y="38746"/>
                    </a:cubicBezTo>
                    <a:lnTo>
                      <a:pt x="17326" y="38731"/>
                    </a:lnTo>
                    <a:lnTo>
                      <a:pt x="17312" y="38746"/>
                    </a:lnTo>
                    <a:cubicBezTo>
                      <a:pt x="17520" y="39044"/>
                      <a:pt x="17743" y="39312"/>
                      <a:pt x="18041" y="39505"/>
                    </a:cubicBezTo>
                    <a:lnTo>
                      <a:pt x="18041" y="39505"/>
                    </a:lnTo>
                    <a:cubicBezTo>
                      <a:pt x="18145" y="39580"/>
                      <a:pt x="18264" y="39654"/>
                      <a:pt x="18368" y="39743"/>
                    </a:cubicBezTo>
                    <a:cubicBezTo>
                      <a:pt x="18398" y="39758"/>
                      <a:pt x="18428" y="39773"/>
                      <a:pt x="18458" y="39788"/>
                    </a:cubicBezTo>
                    <a:cubicBezTo>
                      <a:pt x="18607" y="39862"/>
                      <a:pt x="18770" y="39937"/>
                      <a:pt x="18919" y="40011"/>
                    </a:cubicBezTo>
                    <a:cubicBezTo>
                      <a:pt x="18949" y="40026"/>
                      <a:pt x="18994" y="40041"/>
                      <a:pt x="19023" y="40056"/>
                    </a:cubicBezTo>
                    <a:cubicBezTo>
                      <a:pt x="19187" y="40115"/>
                      <a:pt x="19351" y="40175"/>
                      <a:pt x="19529" y="40220"/>
                    </a:cubicBezTo>
                    <a:lnTo>
                      <a:pt x="19529" y="40220"/>
                    </a:lnTo>
                    <a:cubicBezTo>
                      <a:pt x="19738" y="40234"/>
                      <a:pt x="19961" y="40264"/>
                      <a:pt x="20184" y="40279"/>
                    </a:cubicBezTo>
                    <a:lnTo>
                      <a:pt x="20184" y="40279"/>
                    </a:lnTo>
                    <a:cubicBezTo>
                      <a:pt x="20452" y="40294"/>
                      <a:pt x="20720" y="40339"/>
                      <a:pt x="20973" y="40324"/>
                    </a:cubicBezTo>
                    <a:cubicBezTo>
                      <a:pt x="21167" y="40309"/>
                      <a:pt x="21375" y="40279"/>
                      <a:pt x="21509" y="40101"/>
                    </a:cubicBezTo>
                    <a:cubicBezTo>
                      <a:pt x="21598" y="40011"/>
                      <a:pt x="21688" y="39922"/>
                      <a:pt x="21792" y="39818"/>
                    </a:cubicBezTo>
                    <a:cubicBezTo>
                      <a:pt x="21851" y="39743"/>
                      <a:pt x="21896" y="39684"/>
                      <a:pt x="21956" y="39609"/>
                    </a:cubicBezTo>
                    <a:cubicBezTo>
                      <a:pt x="22015" y="39535"/>
                      <a:pt x="22060" y="39460"/>
                      <a:pt x="22119" y="39386"/>
                    </a:cubicBezTo>
                    <a:cubicBezTo>
                      <a:pt x="22179" y="39297"/>
                      <a:pt x="22224" y="39207"/>
                      <a:pt x="22283" y="39118"/>
                    </a:cubicBezTo>
                    <a:lnTo>
                      <a:pt x="22283" y="39118"/>
                    </a:lnTo>
                    <a:cubicBezTo>
                      <a:pt x="22536" y="38463"/>
                      <a:pt x="22670" y="37793"/>
                      <a:pt x="22670" y="37094"/>
                    </a:cubicBezTo>
                    <a:cubicBezTo>
                      <a:pt x="22700" y="36766"/>
                      <a:pt x="22715" y="36424"/>
                      <a:pt x="22730" y="36082"/>
                    </a:cubicBezTo>
                    <a:cubicBezTo>
                      <a:pt x="22730" y="35933"/>
                      <a:pt x="22700" y="35784"/>
                      <a:pt x="22670" y="35620"/>
                    </a:cubicBezTo>
                    <a:lnTo>
                      <a:pt x="22685" y="35605"/>
                    </a:lnTo>
                    <a:lnTo>
                      <a:pt x="22670" y="35590"/>
                    </a:lnTo>
                    <a:cubicBezTo>
                      <a:pt x="22655" y="35471"/>
                      <a:pt x="22640" y="35367"/>
                      <a:pt x="22625" y="35248"/>
                    </a:cubicBezTo>
                    <a:cubicBezTo>
                      <a:pt x="22521" y="34876"/>
                      <a:pt x="22432" y="34519"/>
                      <a:pt x="22343" y="34161"/>
                    </a:cubicBezTo>
                    <a:cubicBezTo>
                      <a:pt x="22313" y="34042"/>
                      <a:pt x="22268" y="33938"/>
                      <a:pt x="22224" y="33819"/>
                    </a:cubicBezTo>
                    <a:cubicBezTo>
                      <a:pt x="22224" y="33774"/>
                      <a:pt x="22209" y="33730"/>
                      <a:pt x="22194" y="33685"/>
                    </a:cubicBezTo>
                    <a:cubicBezTo>
                      <a:pt x="21971" y="33164"/>
                      <a:pt x="21747" y="32628"/>
                      <a:pt x="21524" y="32107"/>
                    </a:cubicBezTo>
                    <a:cubicBezTo>
                      <a:pt x="21479" y="31973"/>
                      <a:pt x="21450" y="31825"/>
                      <a:pt x="21405" y="31691"/>
                    </a:cubicBezTo>
                    <a:cubicBezTo>
                      <a:pt x="21435" y="31661"/>
                      <a:pt x="21464" y="31646"/>
                      <a:pt x="21494" y="31631"/>
                    </a:cubicBezTo>
                    <a:cubicBezTo>
                      <a:pt x="21569" y="31750"/>
                      <a:pt x="21673" y="31854"/>
                      <a:pt x="21732" y="31973"/>
                    </a:cubicBezTo>
                    <a:cubicBezTo>
                      <a:pt x="21822" y="32137"/>
                      <a:pt x="21896" y="32316"/>
                      <a:pt x="21971" y="32494"/>
                    </a:cubicBezTo>
                    <a:cubicBezTo>
                      <a:pt x="22015" y="32420"/>
                      <a:pt x="22030" y="32360"/>
                      <a:pt x="22030" y="32301"/>
                    </a:cubicBezTo>
                    <a:cubicBezTo>
                      <a:pt x="22015" y="31914"/>
                      <a:pt x="22075" y="31527"/>
                      <a:pt x="22179" y="31140"/>
                    </a:cubicBezTo>
                    <a:cubicBezTo>
                      <a:pt x="22268" y="30753"/>
                      <a:pt x="22328" y="30366"/>
                      <a:pt x="22402" y="29979"/>
                    </a:cubicBezTo>
                    <a:lnTo>
                      <a:pt x="22402" y="29994"/>
                    </a:lnTo>
                    <a:cubicBezTo>
                      <a:pt x="22432" y="29815"/>
                      <a:pt x="22492" y="29636"/>
                      <a:pt x="22492" y="29458"/>
                    </a:cubicBezTo>
                    <a:cubicBezTo>
                      <a:pt x="22521" y="28312"/>
                      <a:pt x="22551" y="27151"/>
                      <a:pt x="22492" y="26004"/>
                    </a:cubicBezTo>
                    <a:cubicBezTo>
                      <a:pt x="22492" y="25781"/>
                      <a:pt x="22402" y="25573"/>
                      <a:pt x="22343" y="25350"/>
                    </a:cubicBezTo>
                    <a:lnTo>
                      <a:pt x="22343" y="25350"/>
                    </a:lnTo>
                    <a:cubicBezTo>
                      <a:pt x="22238" y="25171"/>
                      <a:pt x="22164" y="24963"/>
                      <a:pt x="22030" y="24814"/>
                    </a:cubicBezTo>
                    <a:cubicBezTo>
                      <a:pt x="21539" y="24263"/>
                      <a:pt x="20973" y="23802"/>
                      <a:pt x="20229" y="23593"/>
                    </a:cubicBezTo>
                    <a:cubicBezTo>
                      <a:pt x="20095" y="23548"/>
                      <a:pt x="19976" y="23459"/>
                      <a:pt x="19857" y="23370"/>
                    </a:cubicBezTo>
                    <a:cubicBezTo>
                      <a:pt x="19812" y="23340"/>
                      <a:pt x="19812" y="23281"/>
                      <a:pt x="19782" y="23191"/>
                    </a:cubicBezTo>
                    <a:cubicBezTo>
                      <a:pt x="19961" y="23266"/>
                      <a:pt x="20095" y="23325"/>
                      <a:pt x="20244" y="23385"/>
                    </a:cubicBezTo>
                    <a:cubicBezTo>
                      <a:pt x="20482" y="23474"/>
                      <a:pt x="20735" y="23563"/>
                      <a:pt x="21018" y="23653"/>
                    </a:cubicBezTo>
                    <a:cubicBezTo>
                      <a:pt x="21092" y="23548"/>
                      <a:pt x="21197" y="23444"/>
                      <a:pt x="21286" y="23325"/>
                    </a:cubicBezTo>
                    <a:cubicBezTo>
                      <a:pt x="21345" y="23251"/>
                      <a:pt x="21405" y="23176"/>
                      <a:pt x="21450" y="23102"/>
                    </a:cubicBezTo>
                    <a:cubicBezTo>
                      <a:pt x="21494" y="23042"/>
                      <a:pt x="21524" y="22983"/>
                      <a:pt x="21569" y="22938"/>
                    </a:cubicBezTo>
                    <a:cubicBezTo>
                      <a:pt x="21628" y="22849"/>
                      <a:pt x="21673" y="22760"/>
                      <a:pt x="21732" y="22655"/>
                    </a:cubicBezTo>
                    <a:cubicBezTo>
                      <a:pt x="21792" y="22536"/>
                      <a:pt x="21837" y="22402"/>
                      <a:pt x="21896" y="22268"/>
                    </a:cubicBezTo>
                    <a:cubicBezTo>
                      <a:pt x="22045" y="22060"/>
                      <a:pt x="22045" y="21807"/>
                      <a:pt x="22060" y="21569"/>
                    </a:cubicBezTo>
                    <a:cubicBezTo>
                      <a:pt x="22060" y="21122"/>
                      <a:pt x="22075" y="20691"/>
                      <a:pt x="22045" y="20244"/>
                    </a:cubicBezTo>
                    <a:cubicBezTo>
                      <a:pt x="22030" y="19872"/>
                      <a:pt x="22015" y="19485"/>
                      <a:pt x="21851" y="19128"/>
                    </a:cubicBezTo>
                    <a:lnTo>
                      <a:pt x="21851" y="19128"/>
                    </a:lnTo>
                    <a:cubicBezTo>
                      <a:pt x="21762" y="18815"/>
                      <a:pt x="21688" y="18473"/>
                      <a:pt x="21554" y="18175"/>
                    </a:cubicBezTo>
                    <a:cubicBezTo>
                      <a:pt x="21405" y="17892"/>
                      <a:pt x="21197" y="17624"/>
                      <a:pt x="20988" y="17312"/>
                    </a:cubicBezTo>
                    <a:cubicBezTo>
                      <a:pt x="21107" y="17341"/>
                      <a:pt x="21167" y="17371"/>
                      <a:pt x="21226" y="17386"/>
                    </a:cubicBezTo>
                    <a:lnTo>
                      <a:pt x="21241" y="17386"/>
                    </a:lnTo>
                    <a:lnTo>
                      <a:pt x="21226" y="17386"/>
                    </a:lnTo>
                    <a:cubicBezTo>
                      <a:pt x="21316" y="17475"/>
                      <a:pt x="21390" y="17565"/>
                      <a:pt x="21494" y="17669"/>
                    </a:cubicBezTo>
                    <a:cubicBezTo>
                      <a:pt x="21539" y="17505"/>
                      <a:pt x="21554" y="17386"/>
                      <a:pt x="21584" y="17282"/>
                    </a:cubicBezTo>
                    <a:lnTo>
                      <a:pt x="21584" y="17282"/>
                    </a:lnTo>
                    <a:cubicBezTo>
                      <a:pt x="21628" y="17103"/>
                      <a:pt x="21673" y="16925"/>
                      <a:pt x="21703" y="16746"/>
                    </a:cubicBezTo>
                    <a:cubicBezTo>
                      <a:pt x="21792" y="16329"/>
                      <a:pt x="21911" y="15898"/>
                      <a:pt x="21896" y="15451"/>
                    </a:cubicBezTo>
                    <a:cubicBezTo>
                      <a:pt x="21881" y="14811"/>
                      <a:pt x="21688" y="14245"/>
                      <a:pt x="21226" y="13784"/>
                    </a:cubicBezTo>
                    <a:cubicBezTo>
                      <a:pt x="21122" y="13680"/>
                      <a:pt x="21018" y="13590"/>
                      <a:pt x="20884" y="13486"/>
                    </a:cubicBezTo>
                    <a:cubicBezTo>
                      <a:pt x="21077" y="13442"/>
                      <a:pt x="21167" y="13605"/>
                      <a:pt x="21286" y="13635"/>
                    </a:cubicBezTo>
                    <a:lnTo>
                      <a:pt x="21316" y="13650"/>
                    </a:lnTo>
                    <a:lnTo>
                      <a:pt x="21331" y="13650"/>
                    </a:lnTo>
                    <a:cubicBezTo>
                      <a:pt x="21464" y="13769"/>
                      <a:pt x="21598" y="13903"/>
                      <a:pt x="21718" y="14037"/>
                    </a:cubicBezTo>
                    <a:lnTo>
                      <a:pt x="21718" y="14037"/>
                    </a:lnTo>
                    <a:cubicBezTo>
                      <a:pt x="21762" y="14097"/>
                      <a:pt x="21807" y="14171"/>
                      <a:pt x="21881" y="14275"/>
                    </a:cubicBezTo>
                    <a:cubicBezTo>
                      <a:pt x="21911" y="14171"/>
                      <a:pt x="21941" y="14097"/>
                      <a:pt x="21971" y="14037"/>
                    </a:cubicBezTo>
                    <a:lnTo>
                      <a:pt x="21971" y="14037"/>
                    </a:lnTo>
                    <a:cubicBezTo>
                      <a:pt x="22015" y="13888"/>
                      <a:pt x="22090" y="13739"/>
                      <a:pt x="22119" y="13576"/>
                    </a:cubicBezTo>
                    <a:cubicBezTo>
                      <a:pt x="22149" y="13248"/>
                      <a:pt x="22164" y="12921"/>
                      <a:pt x="22194" y="12593"/>
                    </a:cubicBezTo>
                    <a:cubicBezTo>
                      <a:pt x="22253" y="11864"/>
                      <a:pt x="22224" y="11149"/>
                      <a:pt x="22105" y="10435"/>
                    </a:cubicBezTo>
                    <a:cubicBezTo>
                      <a:pt x="22000" y="9795"/>
                      <a:pt x="21956" y="9140"/>
                      <a:pt x="21360" y="8649"/>
                    </a:cubicBezTo>
                    <a:lnTo>
                      <a:pt x="21673" y="8649"/>
                    </a:lnTo>
                    <a:lnTo>
                      <a:pt x="21673" y="8634"/>
                    </a:lnTo>
                    <a:cubicBezTo>
                      <a:pt x="21926" y="8872"/>
                      <a:pt x="22075" y="9185"/>
                      <a:pt x="22224" y="9572"/>
                    </a:cubicBezTo>
                    <a:cubicBezTo>
                      <a:pt x="22313" y="9333"/>
                      <a:pt x="22402" y="9155"/>
                      <a:pt x="22432" y="8976"/>
                    </a:cubicBezTo>
                    <a:cubicBezTo>
                      <a:pt x="22566" y="8306"/>
                      <a:pt x="22700" y="7636"/>
                      <a:pt x="22774" y="6967"/>
                    </a:cubicBezTo>
                    <a:cubicBezTo>
                      <a:pt x="22834" y="6416"/>
                      <a:pt x="22819" y="5850"/>
                      <a:pt x="22834" y="5300"/>
                    </a:cubicBezTo>
                    <a:cubicBezTo>
                      <a:pt x="22849" y="4645"/>
                      <a:pt x="22804" y="3990"/>
                      <a:pt x="22953" y="3350"/>
                    </a:cubicBezTo>
                    <a:lnTo>
                      <a:pt x="22953" y="3365"/>
                    </a:lnTo>
                    <a:cubicBezTo>
                      <a:pt x="23132" y="2933"/>
                      <a:pt x="23102" y="2486"/>
                      <a:pt x="22998" y="2055"/>
                    </a:cubicBezTo>
                    <a:cubicBezTo>
                      <a:pt x="22804" y="1296"/>
                      <a:pt x="22477" y="983"/>
                      <a:pt x="21554" y="879"/>
                    </a:cubicBezTo>
                    <a:cubicBezTo>
                      <a:pt x="20973" y="819"/>
                      <a:pt x="20467" y="1102"/>
                      <a:pt x="19976" y="1355"/>
                    </a:cubicBezTo>
                    <a:cubicBezTo>
                      <a:pt x="19902" y="1400"/>
                      <a:pt x="19857" y="1474"/>
                      <a:pt x="19782" y="1549"/>
                    </a:cubicBezTo>
                    <a:cubicBezTo>
                      <a:pt x="19842" y="1578"/>
                      <a:pt x="19872" y="1593"/>
                      <a:pt x="19902" y="1608"/>
                    </a:cubicBezTo>
                    <a:cubicBezTo>
                      <a:pt x="20170" y="1772"/>
                      <a:pt x="20408" y="1965"/>
                      <a:pt x="20542" y="2263"/>
                    </a:cubicBezTo>
                    <a:cubicBezTo>
                      <a:pt x="20527" y="2323"/>
                      <a:pt x="20497" y="2382"/>
                      <a:pt x="20467" y="2442"/>
                    </a:cubicBezTo>
                    <a:cubicBezTo>
                      <a:pt x="20408" y="2412"/>
                      <a:pt x="20318" y="2397"/>
                      <a:pt x="20289" y="2337"/>
                    </a:cubicBezTo>
                    <a:cubicBezTo>
                      <a:pt x="20110" y="2010"/>
                      <a:pt x="19797" y="1846"/>
                      <a:pt x="19455" y="1712"/>
                    </a:cubicBezTo>
                    <a:cubicBezTo>
                      <a:pt x="19157" y="1593"/>
                      <a:pt x="18830" y="1563"/>
                      <a:pt x="18517" y="1578"/>
                    </a:cubicBezTo>
                    <a:cubicBezTo>
                      <a:pt x="18160" y="1608"/>
                      <a:pt x="17877" y="1727"/>
                      <a:pt x="17654" y="2010"/>
                    </a:cubicBezTo>
                    <a:cubicBezTo>
                      <a:pt x="17624" y="2070"/>
                      <a:pt x="17565" y="2099"/>
                      <a:pt x="17475" y="2189"/>
                    </a:cubicBezTo>
                    <a:cubicBezTo>
                      <a:pt x="17475" y="2084"/>
                      <a:pt x="17460" y="2040"/>
                      <a:pt x="17475" y="2010"/>
                    </a:cubicBezTo>
                    <a:cubicBezTo>
                      <a:pt x="17550" y="1757"/>
                      <a:pt x="17743" y="1593"/>
                      <a:pt x="17967" y="1489"/>
                    </a:cubicBezTo>
                    <a:cubicBezTo>
                      <a:pt x="18264" y="1325"/>
                      <a:pt x="18607" y="1296"/>
                      <a:pt x="18934" y="1340"/>
                    </a:cubicBezTo>
                    <a:cubicBezTo>
                      <a:pt x="19172" y="1370"/>
                      <a:pt x="19395" y="1429"/>
                      <a:pt x="19634" y="1474"/>
                    </a:cubicBezTo>
                    <a:cubicBezTo>
                      <a:pt x="19961" y="1042"/>
                      <a:pt x="20467" y="894"/>
                      <a:pt x="20944" y="730"/>
                    </a:cubicBezTo>
                    <a:cubicBezTo>
                      <a:pt x="21435" y="551"/>
                      <a:pt x="21941" y="611"/>
                      <a:pt x="22432" y="804"/>
                    </a:cubicBezTo>
                    <a:cubicBezTo>
                      <a:pt x="22283" y="655"/>
                      <a:pt x="22134" y="551"/>
                      <a:pt x="21941" y="522"/>
                    </a:cubicBezTo>
                    <a:cubicBezTo>
                      <a:pt x="21807" y="492"/>
                      <a:pt x="21673" y="462"/>
                      <a:pt x="21539" y="417"/>
                    </a:cubicBezTo>
                    <a:cubicBezTo>
                      <a:pt x="21271" y="313"/>
                      <a:pt x="21003" y="313"/>
                      <a:pt x="20735" y="358"/>
                    </a:cubicBezTo>
                    <a:cubicBezTo>
                      <a:pt x="20155" y="462"/>
                      <a:pt x="19589" y="492"/>
                      <a:pt x="19023" y="328"/>
                    </a:cubicBezTo>
                    <a:cubicBezTo>
                      <a:pt x="18607" y="209"/>
                      <a:pt x="18160" y="209"/>
                      <a:pt x="17743" y="298"/>
                    </a:cubicBezTo>
                    <a:cubicBezTo>
                      <a:pt x="17401" y="358"/>
                      <a:pt x="17059" y="417"/>
                      <a:pt x="16716" y="522"/>
                    </a:cubicBezTo>
                    <a:cubicBezTo>
                      <a:pt x="16225" y="670"/>
                      <a:pt x="15734" y="849"/>
                      <a:pt x="15243" y="1013"/>
                    </a:cubicBezTo>
                    <a:cubicBezTo>
                      <a:pt x="14707" y="1191"/>
                      <a:pt x="14245" y="1504"/>
                      <a:pt x="13873" y="1950"/>
                    </a:cubicBezTo>
                    <a:cubicBezTo>
                      <a:pt x="13650" y="2203"/>
                      <a:pt x="13442" y="2486"/>
                      <a:pt x="13218" y="2754"/>
                    </a:cubicBezTo>
                    <a:cubicBezTo>
                      <a:pt x="13159" y="2829"/>
                      <a:pt x="13129" y="2963"/>
                      <a:pt x="12980" y="2948"/>
                    </a:cubicBezTo>
                    <a:cubicBezTo>
                      <a:pt x="13040" y="2799"/>
                      <a:pt x="13099" y="2650"/>
                      <a:pt x="13159" y="2457"/>
                    </a:cubicBezTo>
                    <a:cubicBezTo>
                      <a:pt x="12950" y="2471"/>
                      <a:pt x="12757" y="2471"/>
                      <a:pt x="12578" y="2501"/>
                    </a:cubicBezTo>
                    <a:cubicBezTo>
                      <a:pt x="12132" y="2576"/>
                      <a:pt x="11804" y="2844"/>
                      <a:pt x="11521" y="3171"/>
                    </a:cubicBezTo>
                    <a:cubicBezTo>
                      <a:pt x="11149" y="3588"/>
                      <a:pt x="10718" y="3900"/>
                      <a:pt x="10167" y="4064"/>
                    </a:cubicBezTo>
                    <a:cubicBezTo>
                      <a:pt x="9899" y="4153"/>
                      <a:pt x="9676" y="4317"/>
                      <a:pt x="9482" y="4526"/>
                    </a:cubicBezTo>
                    <a:cubicBezTo>
                      <a:pt x="9006" y="5047"/>
                      <a:pt x="8634" y="5642"/>
                      <a:pt x="8306" y="6252"/>
                    </a:cubicBezTo>
                    <a:cubicBezTo>
                      <a:pt x="8113" y="6580"/>
                      <a:pt x="8009" y="6937"/>
                      <a:pt x="8038" y="7324"/>
                    </a:cubicBezTo>
                    <a:cubicBezTo>
                      <a:pt x="8083" y="7339"/>
                      <a:pt x="8113" y="7324"/>
                      <a:pt x="8128" y="7339"/>
                    </a:cubicBezTo>
                    <a:cubicBezTo>
                      <a:pt x="8187" y="7369"/>
                      <a:pt x="8247" y="7398"/>
                      <a:pt x="8262" y="7458"/>
                    </a:cubicBezTo>
                    <a:cubicBezTo>
                      <a:pt x="8277" y="7488"/>
                      <a:pt x="8217" y="7547"/>
                      <a:pt x="8187" y="7577"/>
                    </a:cubicBezTo>
                    <a:cubicBezTo>
                      <a:pt x="8172" y="7607"/>
                      <a:pt x="8128" y="7622"/>
                      <a:pt x="8098" y="7651"/>
                    </a:cubicBezTo>
                    <a:cubicBezTo>
                      <a:pt x="6758" y="8619"/>
                      <a:pt x="5865" y="9869"/>
                      <a:pt x="5761" y="11581"/>
                    </a:cubicBezTo>
                    <a:cubicBezTo>
                      <a:pt x="5731" y="12162"/>
                      <a:pt x="5612" y="12712"/>
                      <a:pt x="5300" y="13203"/>
                    </a:cubicBezTo>
                    <a:cubicBezTo>
                      <a:pt x="5166" y="13397"/>
                      <a:pt x="5047" y="13605"/>
                      <a:pt x="4927" y="13814"/>
                    </a:cubicBezTo>
                    <a:cubicBezTo>
                      <a:pt x="4660" y="14320"/>
                      <a:pt x="4719" y="14841"/>
                      <a:pt x="4793" y="15406"/>
                    </a:cubicBezTo>
                    <a:cubicBezTo>
                      <a:pt x="5151" y="14900"/>
                      <a:pt x="5151" y="14900"/>
                      <a:pt x="5329" y="14900"/>
                    </a:cubicBezTo>
                    <a:cubicBezTo>
                      <a:pt x="5210" y="15168"/>
                      <a:pt x="5047" y="15406"/>
                      <a:pt x="4987" y="15674"/>
                    </a:cubicBezTo>
                    <a:cubicBezTo>
                      <a:pt x="4942" y="15942"/>
                      <a:pt x="4793" y="16195"/>
                      <a:pt x="4913" y="16478"/>
                    </a:cubicBezTo>
                    <a:cubicBezTo>
                      <a:pt x="4957" y="16463"/>
                      <a:pt x="5002" y="16463"/>
                      <a:pt x="5047" y="16448"/>
                    </a:cubicBezTo>
                    <a:cubicBezTo>
                      <a:pt x="5121" y="16508"/>
                      <a:pt x="5121" y="16582"/>
                      <a:pt x="5076" y="16657"/>
                    </a:cubicBezTo>
                    <a:cubicBezTo>
                      <a:pt x="5047" y="16731"/>
                      <a:pt x="5017" y="16806"/>
                      <a:pt x="4987" y="16880"/>
                    </a:cubicBezTo>
                    <a:lnTo>
                      <a:pt x="5002" y="16880"/>
                    </a:lnTo>
                    <a:cubicBezTo>
                      <a:pt x="4972" y="16880"/>
                      <a:pt x="4942" y="16880"/>
                      <a:pt x="4927" y="16910"/>
                    </a:cubicBezTo>
                    <a:cubicBezTo>
                      <a:pt x="4630" y="17282"/>
                      <a:pt x="4347" y="17654"/>
                      <a:pt x="4049" y="18026"/>
                    </a:cubicBezTo>
                    <a:cubicBezTo>
                      <a:pt x="4019" y="18086"/>
                      <a:pt x="3990" y="18130"/>
                      <a:pt x="3960" y="18190"/>
                    </a:cubicBezTo>
                    <a:cubicBezTo>
                      <a:pt x="3826" y="18413"/>
                      <a:pt x="3692" y="18636"/>
                      <a:pt x="3558" y="18860"/>
                    </a:cubicBezTo>
                    <a:cubicBezTo>
                      <a:pt x="3498" y="18964"/>
                      <a:pt x="3454" y="19068"/>
                      <a:pt x="3409" y="19172"/>
                    </a:cubicBezTo>
                    <a:cubicBezTo>
                      <a:pt x="3320" y="19306"/>
                      <a:pt x="3245" y="19440"/>
                      <a:pt x="3171" y="19574"/>
                    </a:cubicBezTo>
                    <a:lnTo>
                      <a:pt x="3186" y="19574"/>
                    </a:lnTo>
                    <a:cubicBezTo>
                      <a:pt x="3037" y="19827"/>
                      <a:pt x="2888" y="20080"/>
                      <a:pt x="2769" y="20348"/>
                    </a:cubicBezTo>
                    <a:cubicBezTo>
                      <a:pt x="2486" y="21063"/>
                      <a:pt x="2174" y="21777"/>
                      <a:pt x="2010" y="22551"/>
                    </a:cubicBezTo>
                    <a:cubicBezTo>
                      <a:pt x="1995" y="22611"/>
                      <a:pt x="1980" y="22685"/>
                      <a:pt x="1965" y="22745"/>
                    </a:cubicBezTo>
                    <a:cubicBezTo>
                      <a:pt x="1950" y="22789"/>
                      <a:pt x="1936" y="22834"/>
                      <a:pt x="1921" y="22864"/>
                    </a:cubicBezTo>
                    <a:cubicBezTo>
                      <a:pt x="1727" y="23638"/>
                      <a:pt x="1683" y="24427"/>
                      <a:pt x="1593" y="25201"/>
                    </a:cubicBezTo>
                    <a:cubicBezTo>
                      <a:pt x="1563" y="25573"/>
                      <a:pt x="1549" y="25945"/>
                      <a:pt x="1519" y="26317"/>
                    </a:cubicBezTo>
                    <a:cubicBezTo>
                      <a:pt x="1504" y="26645"/>
                      <a:pt x="1474" y="26957"/>
                      <a:pt x="1474" y="27270"/>
                    </a:cubicBezTo>
                    <a:cubicBezTo>
                      <a:pt x="1459" y="27389"/>
                      <a:pt x="1504" y="27523"/>
                      <a:pt x="1534" y="27642"/>
                    </a:cubicBezTo>
                    <a:cubicBezTo>
                      <a:pt x="1504" y="27806"/>
                      <a:pt x="1623" y="27791"/>
                      <a:pt x="1727" y="27791"/>
                    </a:cubicBezTo>
                    <a:cubicBezTo>
                      <a:pt x="2055" y="27820"/>
                      <a:pt x="2337" y="27925"/>
                      <a:pt x="2516" y="28222"/>
                    </a:cubicBezTo>
                    <a:cubicBezTo>
                      <a:pt x="2635" y="28505"/>
                      <a:pt x="2605" y="28803"/>
                      <a:pt x="2576" y="29101"/>
                    </a:cubicBezTo>
                    <a:lnTo>
                      <a:pt x="2576" y="29086"/>
                    </a:lnTo>
                    <a:cubicBezTo>
                      <a:pt x="2546" y="29130"/>
                      <a:pt x="2531" y="29190"/>
                      <a:pt x="2501" y="29235"/>
                    </a:cubicBezTo>
                    <a:cubicBezTo>
                      <a:pt x="2442" y="29354"/>
                      <a:pt x="2442" y="29562"/>
                      <a:pt x="2248" y="29532"/>
                    </a:cubicBezTo>
                    <a:cubicBezTo>
                      <a:pt x="2084" y="29517"/>
                      <a:pt x="2055" y="29339"/>
                      <a:pt x="2025" y="29205"/>
                    </a:cubicBezTo>
                    <a:cubicBezTo>
                      <a:pt x="1950" y="28952"/>
                      <a:pt x="1965" y="28684"/>
                      <a:pt x="2010" y="28416"/>
                    </a:cubicBezTo>
                    <a:cubicBezTo>
                      <a:pt x="2025" y="28341"/>
                      <a:pt x="2114" y="28237"/>
                      <a:pt x="1995" y="28148"/>
                    </a:cubicBezTo>
                    <a:lnTo>
                      <a:pt x="1980" y="28148"/>
                    </a:lnTo>
                    <a:cubicBezTo>
                      <a:pt x="1876" y="28133"/>
                      <a:pt x="1787" y="28088"/>
                      <a:pt x="1668" y="28088"/>
                    </a:cubicBezTo>
                    <a:cubicBezTo>
                      <a:pt x="1459" y="28059"/>
                      <a:pt x="1310" y="27954"/>
                      <a:pt x="1266" y="27731"/>
                    </a:cubicBezTo>
                    <a:cubicBezTo>
                      <a:pt x="1236" y="27538"/>
                      <a:pt x="1221" y="27329"/>
                      <a:pt x="1206" y="27121"/>
                    </a:cubicBezTo>
                    <a:cubicBezTo>
                      <a:pt x="1191" y="27032"/>
                      <a:pt x="1236" y="26942"/>
                      <a:pt x="1147" y="26838"/>
                    </a:cubicBezTo>
                    <a:cubicBezTo>
                      <a:pt x="1102" y="26942"/>
                      <a:pt x="1072" y="27032"/>
                      <a:pt x="1042" y="27121"/>
                    </a:cubicBezTo>
                    <a:lnTo>
                      <a:pt x="1042" y="27106"/>
                    </a:lnTo>
                    <a:cubicBezTo>
                      <a:pt x="938" y="27433"/>
                      <a:pt x="789" y="27746"/>
                      <a:pt x="715" y="28074"/>
                    </a:cubicBezTo>
                    <a:cubicBezTo>
                      <a:pt x="596" y="28699"/>
                      <a:pt x="611" y="29339"/>
                      <a:pt x="655" y="29979"/>
                    </a:cubicBezTo>
                    <a:cubicBezTo>
                      <a:pt x="685" y="30232"/>
                      <a:pt x="789" y="30470"/>
                      <a:pt x="864" y="30708"/>
                    </a:cubicBezTo>
                    <a:lnTo>
                      <a:pt x="864" y="30708"/>
                    </a:lnTo>
                    <a:cubicBezTo>
                      <a:pt x="894" y="30768"/>
                      <a:pt x="923" y="30842"/>
                      <a:pt x="953" y="30946"/>
                    </a:cubicBezTo>
                    <a:cubicBezTo>
                      <a:pt x="998" y="30872"/>
                      <a:pt x="1028" y="30842"/>
                      <a:pt x="1042" y="30797"/>
                    </a:cubicBezTo>
                    <a:cubicBezTo>
                      <a:pt x="1132" y="30708"/>
                      <a:pt x="1221" y="30619"/>
                      <a:pt x="1325" y="30530"/>
                    </a:cubicBezTo>
                    <a:cubicBezTo>
                      <a:pt x="1415" y="30455"/>
                      <a:pt x="1519" y="30396"/>
                      <a:pt x="1608" y="30321"/>
                    </a:cubicBezTo>
                    <a:cubicBezTo>
                      <a:pt x="1638" y="30291"/>
                      <a:pt x="1668" y="30276"/>
                      <a:pt x="1712" y="30247"/>
                    </a:cubicBezTo>
                    <a:cubicBezTo>
                      <a:pt x="1772" y="30262"/>
                      <a:pt x="1846" y="30262"/>
                      <a:pt x="1936" y="30276"/>
                    </a:cubicBezTo>
                    <a:cubicBezTo>
                      <a:pt x="1906" y="30366"/>
                      <a:pt x="1876" y="30440"/>
                      <a:pt x="1846" y="30515"/>
                    </a:cubicBezTo>
                    <a:lnTo>
                      <a:pt x="1861" y="30530"/>
                    </a:lnTo>
                    <a:lnTo>
                      <a:pt x="1846" y="30515"/>
                    </a:lnTo>
                    <a:cubicBezTo>
                      <a:pt x="1727" y="30649"/>
                      <a:pt x="1593" y="30783"/>
                      <a:pt x="1459" y="30902"/>
                    </a:cubicBezTo>
                    <a:cubicBezTo>
                      <a:pt x="1310" y="31006"/>
                      <a:pt x="1162" y="31110"/>
                      <a:pt x="1147" y="31318"/>
                    </a:cubicBezTo>
                    <a:cubicBezTo>
                      <a:pt x="1117" y="31363"/>
                      <a:pt x="1087" y="31423"/>
                      <a:pt x="1042" y="31437"/>
                    </a:cubicBezTo>
                    <a:cubicBezTo>
                      <a:pt x="879" y="31512"/>
                      <a:pt x="819" y="31646"/>
                      <a:pt x="760" y="31780"/>
                    </a:cubicBezTo>
                    <a:lnTo>
                      <a:pt x="760" y="31780"/>
                    </a:lnTo>
                    <a:cubicBezTo>
                      <a:pt x="685" y="31914"/>
                      <a:pt x="611" y="32048"/>
                      <a:pt x="551" y="32182"/>
                    </a:cubicBezTo>
                    <a:lnTo>
                      <a:pt x="551" y="32182"/>
                    </a:lnTo>
                    <a:cubicBezTo>
                      <a:pt x="507" y="32286"/>
                      <a:pt x="462" y="32390"/>
                      <a:pt x="432" y="32509"/>
                    </a:cubicBezTo>
                    <a:lnTo>
                      <a:pt x="432" y="32494"/>
                    </a:lnTo>
                    <a:cubicBezTo>
                      <a:pt x="194" y="33194"/>
                      <a:pt x="268" y="33908"/>
                      <a:pt x="373" y="34608"/>
                    </a:cubicBezTo>
                    <a:lnTo>
                      <a:pt x="373" y="34608"/>
                    </a:lnTo>
                    <a:cubicBezTo>
                      <a:pt x="447" y="34965"/>
                      <a:pt x="492" y="35322"/>
                      <a:pt x="581" y="35665"/>
                    </a:cubicBezTo>
                    <a:cubicBezTo>
                      <a:pt x="685" y="36052"/>
                      <a:pt x="864" y="36409"/>
                      <a:pt x="1147" y="36707"/>
                    </a:cubicBezTo>
                    <a:lnTo>
                      <a:pt x="1176" y="36751"/>
                    </a:lnTo>
                    <a:cubicBezTo>
                      <a:pt x="1296" y="36885"/>
                      <a:pt x="1415" y="37019"/>
                      <a:pt x="1534" y="37153"/>
                    </a:cubicBezTo>
                    <a:cubicBezTo>
                      <a:pt x="1549" y="37168"/>
                      <a:pt x="1563" y="37183"/>
                      <a:pt x="1563" y="37198"/>
                    </a:cubicBezTo>
                    <a:cubicBezTo>
                      <a:pt x="1623" y="37272"/>
                      <a:pt x="1683" y="37347"/>
                      <a:pt x="1742" y="37421"/>
                    </a:cubicBezTo>
                    <a:lnTo>
                      <a:pt x="1742" y="37421"/>
                    </a:lnTo>
                    <a:cubicBezTo>
                      <a:pt x="1787" y="37496"/>
                      <a:pt x="1846" y="37570"/>
                      <a:pt x="1921" y="37704"/>
                    </a:cubicBezTo>
                    <a:cubicBezTo>
                      <a:pt x="1802" y="37689"/>
                      <a:pt x="1727" y="37674"/>
                      <a:pt x="1638" y="37659"/>
                    </a:cubicBezTo>
                    <a:cubicBezTo>
                      <a:pt x="1668" y="37957"/>
                      <a:pt x="1697" y="38255"/>
                      <a:pt x="1802" y="38523"/>
                    </a:cubicBezTo>
                    <a:cubicBezTo>
                      <a:pt x="1861" y="38701"/>
                      <a:pt x="1906" y="38880"/>
                      <a:pt x="1950" y="39059"/>
                    </a:cubicBezTo>
                    <a:cubicBezTo>
                      <a:pt x="2010" y="39178"/>
                      <a:pt x="2070" y="39297"/>
                      <a:pt x="2144" y="39416"/>
                    </a:cubicBezTo>
                    <a:cubicBezTo>
                      <a:pt x="2174" y="39460"/>
                      <a:pt x="2204" y="39505"/>
                      <a:pt x="2233" y="39565"/>
                    </a:cubicBezTo>
                    <a:lnTo>
                      <a:pt x="2531" y="39877"/>
                    </a:lnTo>
                    <a:lnTo>
                      <a:pt x="2531" y="39892"/>
                    </a:lnTo>
                    <a:cubicBezTo>
                      <a:pt x="2605" y="39967"/>
                      <a:pt x="2680" y="40041"/>
                      <a:pt x="2739" y="40115"/>
                    </a:cubicBezTo>
                    <a:cubicBezTo>
                      <a:pt x="2814" y="40190"/>
                      <a:pt x="2888" y="40264"/>
                      <a:pt x="2948" y="40324"/>
                    </a:cubicBezTo>
                    <a:cubicBezTo>
                      <a:pt x="3007" y="40398"/>
                      <a:pt x="3067" y="40488"/>
                      <a:pt x="3126" y="40562"/>
                    </a:cubicBezTo>
                    <a:lnTo>
                      <a:pt x="3126" y="40547"/>
                    </a:lnTo>
                    <a:cubicBezTo>
                      <a:pt x="3171" y="40666"/>
                      <a:pt x="3231" y="40770"/>
                      <a:pt x="3290" y="40889"/>
                    </a:cubicBezTo>
                    <a:lnTo>
                      <a:pt x="3290" y="40875"/>
                    </a:lnTo>
                    <a:cubicBezTo>
                      <a:pt x="3350" y="41038"/>
                      <a:pt x="3394" y="41187"/>
                      <a:pt x="3454" y="41336"/>
                    </a:cubicBezTo>
                    <a:cubicBezTo>
                      <a:pt x="3484" y="41440"/>
                      <a:pt x="3513" y="41544"/>
                      <a:pt x="3543" y="41649"/>
                    </a:cubicBezTo>
                    <a:cubicBezTo>
                      <a:pt x="3632" y="41842"/>
                      <a:pt x="3707" y="42021"/>
                      <a:pt x="3796" y="42214"/>
                    </a:cubicBezTo>
                    <a:lnTo>
                      <a:pt x="4049" y="42750"/>
                    </a:lnTo>
                    <a:cubicBezTo>
                      <a:pt x="4124" y="42884"/>
                      <a:pt x="4213" y="43018"/>
                      <a:pt x="4287" y="43152"/>
                    </a:cubicBezTo>
                    <a:cubicBezTo>
                      <a:pt x="4317" y="43211"/>
                      <a:pt x="4332" y="43286"/>
                      <a:pt x="4362" y="43345"/>
                    </a:cubicBezTo>
                    <a:cubicBezTo>
                      <a:pt x="4630" y="43688"/>
                      <a:pt x="4898" y="44015"/>
                      <a:pt x="5151" y="44343"/>
                    </a:cubicBezTo>
                    <a:cubicBezTo>
                      <a:pt x="5210" y="44417"/>
                      <a:pt x="5270" y="44492"/>
                      <a:pt x="5329" y="44566"/>
                    </a:cubicBezTo>
                    <a:lnTo>
                      <a:pt x="5329" y="44566"/>
                    </a:lnTo>
                    <a:cubicBezTo>
                      <a:pt x="5434" y="44700"/>
                      <a:pt x="5553" y="44834"/>
                      <a:pt x="5657" y="44953"/>
                    </a:cubicBezTo>
                    <a:cubicBezTo>
                      <a:pt x="5731" y="45027"/>
                      <a:pt x="5806" y="45102"/>
                      <a:pt x="5880" y="45176"/>
                    </a:cubicBezTo>
                    <a:cubicBezTo>
                      <a:pt x="5925" y="45206"/>
                      <a:pt x="5969" y="45236"/>
                      <a:pt x="6014" y="45280"/>
                    </a:cubicBezTo>
                    <a:cubicBezTo>
                      <a:pt x="6059" y="45117"/>
                      <a:pt x="6088" y="44983"/>
                      <a:pt x="6118" y="44849"/>
                    </a:cubicBezTo>
                    <a:cubicBezTo>
                      <a:pt x="6133" y="44849"/>
                      <a:pt x="6148" y="44849"/>
                      <a:pt x="6163" y="44849"/>
                    </a:cubicBezTo>
                    <a:cubicBezTo>
                      <a:pt x="6193" y="44998"/>
                      <a:pt x="6222" y="45132"/>
                      <a:pt x="6267" y="45280"/>
                    </a:cubicBezTo>
                    <a:lnTo>
                      <a:pt x="6267" y="45280"/>
                    </a:lnTo>
                    <a:cubicBezTo>
                      <a:pt x="6267" y="45400"/>
                      <a:pt x="6282" y="45534"/>
                      <a:pt x="6297" y="45653"/>
                    </a:cubicBezTo>
                    <a:cubicBezTo>
                      <a:pt x="6431" y="46382"/>
                      <a:pt x="6728" y="47052"/>
                      <a:pt x="7071" y="47707"/>
                    </a:cubicBezTo>
                    <a:cubicBezTo>
                      <a:pt x="7190" y="47930"/>
                      <a:pt x="7339" y="48153"/>
                      <a:pt x="7473" y="48377"/>
                    </a:cubicBezTo>
                    <a:lnTo>
                      <a:pt x="7562" y="48525"/>
                    </a:lnTo>
                    <a:cubicBezTo>
                      <a:pt x="7622" y="48600"/>
                      <a:pt x="7681" y="48674"/>
                      <a:pt x="7741" y="48749"/>
                    </a:cubicBezTo>
                    <a:lnTo>
                      <a:pt x="7741" y="48749"/>
                    </a:lnTo>
                    <a:cubicBezTo>
                      <a:pt x="7964" y="48972"/>
                      <a:pt x="8187" y="49195"/>
                      <a:pt x="8410" y="49418"/>
                    </a:cubicBezTo>
                    <a:cubicBezTo>
                      <a:pt x="8425" y="49433"/>
                      <a:pt x="8440" y="49448"/>
                      <a:pt x="8455" y="49463"/>
                    </a:cubicBezTo>
                    <a:cubicBezTo>
                      <a:pt x="8589" y="49582"/>
                      <a:pt x="8723" y="49686"/>
                      <a:pt x="8842" y="49805"/>
                    </a:cubicBezTo>
                    <a:lnTo>
                      <a:pt x="8857" y="49791"/>
                    </a:lnTo>
                    <a:lnTo>
                      <a:pt x="8842" y="49805"/>
                    </a:lnTo>
                    <a:cubicBezTo>
                      <a:pt x="9080" y="49984"/>
                      <a:pt x="9318" y="50178"/>
                      <a:pt x="9572" y="50356"/>
                    </a:cubicBezTo>
                    <a:lnTo>
                      <a:pt x="9884" y="50565"/>
                    </a:lnTo>
                    <a:cubicBezTo>
                      <a:pt x="9944" y="50594"/>
                      <a:pt x="10003" y="50639"/>
                      <a:pt x="10063" y="50669"/>
                    </a:cubicBezTo>
                    <a:cubicBezTo>
                      <a:pt x="10122" y="50773"/>
                      <a:pt x="10182" y="50684"/>
                      <a:pt x="10226" y="50669"/>
                    </a:cubicBezTo>
                    <a:cubicBezTo>
                      <a:pt x="10286" y="50684"/>
                      <a:pt x="10331" y="50713"/>
                      <a:pt x="10375" y="50728"/>
                    </a:cubicBezTo>
                    <a:lnTo>
                      <a:pt x="10673" y="51115"/>
                    </a:lnTo>
                    <a:cubicBezTo>
                      <a:pt x="10718" y="51175"/>
                      <a:pt x="10762" y="51234"/>
                      <a:pt x="10807" y="51279"/>
                    </a:cubicBezTo>
                    <a:cubicBezTo>
                      <a:pt x="11030" y="51502"/>
                      <a:pt x="11268" y="51741"/>
                      <a:pt x="11492" y="51964"/>
                    </a:cubicBezTo>
                    <a:cubicBezTo>
                      <a:pt x="11521" y="51994"/>
                      <a:pt x="11566" y="52023"/>
                      <a:pt x="11596" y="52053"/>
                    </a:cubicBezTo>
                    <a:cubicBezTo>
                      <a:pt x="11700" y="52142"/>
                      <a:pt x="11819" y="52247"/>
                      <a:pt x="11923" y="52351"/>
                    </a:cubicBezTo>
                    <a:cubicBezTo>
                      <a:pt x="11953" y="52351"/>
                      <a:pt x="11968" y="52366"/>
                      <a:pt x="11983" y="52381"/>
                    </a:cubicBezTo>
                    <a:cubicBezTo>
                      <a:pt x="12057" y="52440"/>
                      <a:pt x="12132" y="52500"/>
                      <a:pt x="12206" y="52544"/>
                    </a:cubicBezTo>
                    <a:moveTo>
                      <a:pt x="2308" y="20631"/>
                    </a:moveTo>
                    <a:cubicBezTo>
                      <a:pt x="2382" y="20438"/>
                      <a:pt x="2457" y="20244"/>
                      <a:pt x="2531" y="20065"/>
                    </a:cubicBezTo>
                    <a:cubicBezTo>
                      <a:pt x="2576" y="19961"/>
                      <a:pt x="2635" y="19857"/>
                      <a:pt x="2695" y="19753"/>
                    </a:cubicBezTo>
                    <a:cubicBezTo>
                      <a:pt x="2739" y="19634"/>
                      <a:pt x="2799" y="19530"/>
                      <a:pt x="2858" y="19410"/>
                    </a:cubicBezTo>
                    <a:lnTo>
                      <a:pt x="3022" y="19143"/>
                    </a:lnTo>
                    <a:cubicBezTo>
                      <a:pt x="3305" y="18681"/>
                      <a:pt x="3573" y="18220"/>
                      <a:pt x="3856" y="17773"/>
                    </a:cubicBezTo>
                    <a:lnTo>
                      <a:pt x="4019" y="17550"/>
                    </a:lnTo>
                    <a:cubicBezTo>
                      <a:pt x="4034" y="17520"/>
                      <a:pt x="4049" y="17505"/>
                      <a:pt x="4064" y="17490"/>
                    </a:cubicBezTo>
                    <a:cubicBezTo>
                      <a:pt x="4153" y="17401"/>
                      <a:pt x="4228" y="17312"/>
                      <a:pt x="4302" y="17222"/>
                    </a:cubicBezTo>
                    <a:lnTo>
                      <a:pt x="4287" y="17222"/>
                    </a:lnTo>
                    <a:lnTo>
                      <a:pt x="4302" y="17222"/>
                    </a:lnTo>
                    <a:cubicBezTo>
                      <a:pt x="4421" y="17103"/>
                      <a:pt x="4555" y="16969"/>
                      <a:pt x="4674" y="16835"/>
                    </a:cubicBezTo>
                    <a:cubicBezTo>
                      <a:pt x="4719" y="16776"/>
                      <a:pt x="4749" y="16672"/>
                      <a:pt x="4734" y="16612"/>
                    </a:cubicBezTo>
                    <a:cubicBezTo>
                      <a:pt x="4645" y="16374"/>
                      <a:pt x="4660" y="16136"/>
                      <a:pt x="4674" y="15883"/>
                    </a:cubicBezTo>
                    <a:cubicBezTo>
                      <a:pt x="4689" y="15823"/>
                      <a:pt x="4645" y="15734"/>
                      <a:pt x="4630" y="15659"/>
                    </a:cubicBezTo>
                    <a:lnTo>
                      <a:pt x="4630" y="15674"/>
                    </a:lnTo>
                    <a:cubicBezTo>
                      <a:pt x="4585" y="15496"/>
                      <a:pt x="4540" y="15317"/>
                      <a:pt x="4511" y="15139"/>
                    </a:cubicBezTo>
                    <a:cubicBezTo>
                      <a:pt x="4436" y="14707"/>
                      <a:pt x="4466" y="14290"/>
                      <a:pt x="4570" y="13858"/>
                    </a:cubicBezTo>
                    <a:cubicBezTo>
                      <a:pt x="4585" y="13814"/>
                      <a:pt x="4600" y="13769"/>
                      <a:pt x="4615" y="13739"/>
                    </a:cubicBezTo>
                    <a:cubicBezTo>
                      <a:pt x="4674" y="13635"/>
                      <a:pt x="4734" y="13516"/>
                      <a:pt x="4793" y="13412"/>
                    </a:cubicBezTo>
                    <a:cubicBezTo>
                      <a:pt x="4927" y="13159"/>
                      <a:pt x="5076" y="12906"/>
                      <a:pt x="5225" y="12638"/>
                    </a:cubicBezTo>
                    <a:cubicBezTo>
                      <a:pt x="5270" y="12549"/>
                      <a:pt x="5300" y="12459"/>
                      <a:pt x="5344" y="12370"/>
                    </a:cubicBezTo>
                    <a:lnTo>
                      <a:pt x="5344" y="12370"/>
                    </a:lnTo>
                    <a:cubicBezTo>
                      <a:pt x="5359" y="12325"/>
                      <a:pt x="5389" y="12266"/>
                      <a:pt x="5404" y="12206"/>
                    </a:cubicBezTo>
                    <a:cubicBezTo>
                      <a:pt x="5463" y="11715"/>
                      <a:pt x="5508" y="11224"/>
                      <a:pt x="5567" y="10733"/>
                    </a:cubicBezTo>
                    <a:lnTo>
                      <a:pt x="5567" y="10733"/>
                    </a:lnTo>
                    <a:cubicBezTo>
                      <a:pt x="5642" y="10494"/>
                      <a:pt x="5716" y="10256"/>
                      <a:pt x="5776" y="10003"/>
                    </a:cubicBezTo>
                    <a:lnTo>
                      <a:pt x="5776" y="10018"/>
                    </a:lnTo>
                    <a:cubicBezTo>
                      <a:pt x="5821" y="9914"/>
                      <a:pt x="5850" y="9825"/>
                      <a:pt x="5895" y="9735"/>
                    </a:cubicBezTo>
                    <a:cubicBezTo>
                      <a:pt x="6059" y="9452"/>
                      <a:pt x="6222" y="9185"/>
                      <a:pt x="6386" y="8902"/>
                    </a:cubicBezTo>
                    <a:cubicBezTo>
                      <a:pt x="6446" y="8827"/>
                      <a:pt x="6505" y="8768"/>
                      <a:pt x="6550" y="8693"/>
                    </a:cubicBezTo>
                    <a:lnTo>
                      <a:pt x="6550" y="8693"/>
                    </a:lnTo>
                    <a:cubicBezTo>
                      <a:pt x="6624" y="8604"/>
                      <a:pt x="6699" y="8500"/>
                      <a:pt x="6773" y="8411"/>
                    </a:cubicBezTo>
                    <a:cubicBezTo>
                      <a:pt x="6788" y="8396"/>
                      <a:pt x="6803" y="8366"/>
                      <a:pt x="6818" y="8351"/>
                    </a:cubicBezTo>
                    <a:cubicBezTo>
                      <a:pt x="6937" y="8232"/>
                      <a:pt x="7056" y="8113"/>
                      <a:pt x="7175" y="7979"/>
                    </a:cubicBezTo>
                    <a:lnTo>
                      <a:pt x="7160" y="7979"/>
                    </a:lnTo>
                    <a:lnTo>
                      <a:pt x="7160" y="7994"/>
                    </a:lnTo>
                    <a:cubicBezTo>
                      <a:pt x="7294" y="7875"/>
                      <a:pt x="7413" y="7756"/>
                      <a:pt x="7532" y="7636"/>
                    </a:cubicBezTo>
                    <a:cubicBezTo>
                      <a:pt x="7607" y="7592"/>
                      <a:pt x="7681" y="7532"/>
                      <a:pt x="7756" y="7473"/>
                    </a:cubicBezTo>
                    <a:cubicBezTo>
                      <a:pt x="7904" y="7473"/>
                      <a:pt x="7875" y="7354"/>
                      <a:pt x="7860" y="7279"/>
                    </a:cubicBezTo>
                    <a:cubicBezTo>
                      <a:pt x="7845" y="6952"/>
                      <a:pt x="7904" y="6654"/>
                      <a:pt x="8023" y="6371"/>
                    </a:cubicBezTo>
                    <a:cubicBezTo>
                      <a:pt x="8038" y="6342"/>
                      <a:pt x="8038" y="6297"/>
                      <a:pt x="8038" y="6267"/>
                    </a:cubicBezTo>
                    <a:cubicBezTo>
                      <a:pt x="8083" y="6148"/>
                      <a:pt x="8143" y="6044"/>
                      <a:pt x="8202" y="5940"/>
                    </a:cubicBezTo>
                    <a:cubicBezTo>
                      <a:pt x="8262" y="5850"/>
                      <a:pt x="8321" y="5761"/>
                      <a:pt x="8381" y="5672"/>
                    </a:cubicBezTo>
                    <a:lnTo>
                      <a:pt x="8381" y="5672"/>
                    </a:lnTo>
                    <a:cubicBezTo>
                      <a:pt x="8470" y="5523"/>
                      <a:pt x="8559" y="5374"/>
                      <a:pt x="8649" y="5225"/>
                    </a:cubicBezTo>
                    <a:cubicBezTo>
                      <a:pt x="8678" y="5166"/>
                      <a:pt x="8708" y="5106"/>
                      <a:pt x="8753" y="5047"/>
                    </a:cubicBezTo>
                    <a:cubicBezTo>
                      <a:pt x="8827" y="4942"/>
                      <a:pt x="8902" y="4838"/>
                      <a:pt x="8976" y="4734"/>
                    </a:cubicBezTo>
                    <a:lnTo>
                      <a:pt x="8976" y="4734"/>
                    </a:lnTo>
                    <a:lnTo>
                      <a:pt x="8976" y="4734"/>
                    </a:lnTo>
                    <a:cubicBezTo>
                      <a:pt x="9051" y="4645"/>
                      <a:pt x="9125" y="4540"/>
                      <a:pt x="9184" y="4451"/>
                    </a:cubicBezTo>
                    <a:cubicBezTo>
                      <a:pt x="9214" y="4436"/>
                      <a:pt x="9229" y="4406"/>
                      <a:pt x="9244" y="4392"/>
                    </a:cubicBezTo>
                    <a:cubicBezTo>
                      <a:pt x="9348" y="4287"/>
                      <a:pt x="9467" y="4183"/>
                      <a:pt x="9586" y="4079"/>
                    </a:cubicBezTo>
                    <a:lnTo>
                      <a:pt x="9572" y="4079"/>
                    </a:lnTo>
                    <a:cubicBezTo>
                      <a:pt x="9750" y="3975"/>
                      <a:pt x="9914" y="3885"/>
                      <a:pt x="10078" y="3796"/>
                    </a:cubicBezTo>
                    <a:lnTo>
                      <a:pt x="10078" y="3796"/>
                    </a:lnTo>
                    <a:cubicBezTo>
                      <a:pt x="10167" y="3766"/>
                      <a:pt x="10256" y="3722"/>
                      <a:pt x="10360" y="3692"/>
                    </a:cubicBezTo>
                    <a:lnTo>
                      <a:pt x="10896" y="3350"/>
                    </a:lnTo>
                    <a:cubicBezTo>
                      <a:pt x="11075" y="3275"/>
                      <a:pt x="11194" y="3141"/>
                      <a:pt x="11283" y="2963"/>
                    </a:cubicBezTo>
                    <a:cubicBezTo>
                      <a:pt x="11343" y="2903"/>
                      <a:pt x="11387" y="2858"/>
                      <a:pt x="11447" y="2799"/>
                    </a:cubicBezTo>
                    <a:cubicBezTo>
                      <a:pt x="11536" y="2724"/>
                      <a:pt x="11626" y="2650"/>
                      <a:pt x="11715" y="2576"/>
                    </a:cubicBezTo>
                    <a:cubicBezTo>
                      <a:pt x="11730" y="2561"/>
                      <a:pt x="11745" y="2546"/>
                      <a:pt x="11774" y="2531"/>
                    </a:cubicBezTo>
                    <a:cubicBezTo>
                      <a:pt x="11879" y="2471"/>
                      <a:pt x="11968" y="2412"/>
                      <a:pt x="12072" y="2367"/>
                    </a:cubicBezTo>
                    <a:cubicBezTo>
                      <a:pt x="12221" y="2308"/>
                      <a:pt x="12385" y="2248"/>
                      <a:pt x="12548" y="2189"/>
                    </a:cubicBezTo>
                    <a:lnTo>
                      <a:pt x="13367" y="2189"/>
                    </a:lnTo>
                    <a:cubicBezTo>
                      <a:pt x="13412" y="2114"/>
                      <a:pt x="13442" y="2055"/>
                      <a:pt x="13486" y="1980"/>
                    </a:cubicBezTo>
                    <a:lnTo>
                      <a:pt x="13486" y="1980"/>
                    </a:lnTo>
                    <a:cubicBezTo>
                      <a:pt x="13576" y="1876"/>
                      <a:pt x="13665" y="1757"/>
                      <a:pt x="13754" y="1638"/>
                    </a:cubicBezTo>
                    <a:cubicBezTo>
                      <a:pt x="13829" y="1578"/>
                      <a:pt x="13903" y="1504"/>
                      <a:pt x="13977" y="1429"/>
                    </a:cubicBezTo>
                    <a:cubicBezTo>
                      <a:pt x="14126" y="1325"/>
                      <a:pt x="14275" y="1206"/>
                      <a:pt x="14424" y="1102"/>
                    </a:cubicBezTo>
                    <a:lnTo>
                      <a:pt x="14424" y="1102"/>
                    </a:lnTo>
                    <a:cubicBezTo>
                      <a:pt x="14692" y="968"/>
                      <a:pt x="14975" y="849"/>
                      <a:pt x="15258" y="715"/>
                    </a:cubicBezTo>
                    <a:cubicBezTo>
                      <a:pt x="15391" y="655"/>
                      <a:pt x="15540" y="611"/>
                      <a:pt x="15674" y="551"/>
                    </a:cubicBezTo>
                    <a:cubicBezTo>
                      <a:pt x="16046" y="432"/>
                      <a:pt x="16419" y="328"/>
                      <a:pt x="16791" y="224"/>
                    </a:cubicBezTo>
                    <a:lnTo>
                      <a:pt x="16791" y="224"/>
                    </a:lnTo>
                    <a:cubicBezTo>
                      <a:pt x="16895" y="209"/>
                      <a:pt x="17014" y="179"/>
                      <a:pt x="17118" y="164"/>
                    </a:cubicBezTo>
                    <a:cubicBezTo>
                      <a:pt x="17193" y="149"/>
                      <a:pt x="17267" y="120"/>
                      <a:pt x="17326" y="105"/>
                    </a:cubicBezTo>
                    <a:cubicBezTo>
                      <a:pt x="17475" y="75"/>
                      <a:pt x="17624" y="30"/>
                      <a:pt x="17773" y="1"/>
                    </a:cubicBezTo>
                    <a:lnTo>
                      <a:pt x="17773" y="1"/>
                    </a:lnTo>
                    <a:lnTo>
                      <a:pt x="18755" y="1"/>
                    </a:lnTo>
                    <a:lnTo>
                      <a:pt x="18755" y="1"/>
                    </a:lnTo>
                    <a:cubicBezTo>
                      <a:pt x="18860" y="15"/>
                      <a:pt x="18979" y="45"/>
                      <a:pt x="19083" y="75"/>
                    </a:cubicBezTo>
                    <a:cubicBezTo>
                      <a:pt x="19247" y="105"/>
                      <a:pt x="19395" y="134"/>
                      <a:pt x="19559" y="164"/>
                    </a:cubicBezTo>
                    <a:cubicBezTo>
                      <a:pt x="19902" y="224"/>
                      <a:pt x="20244" y="194"/>
                      <a:pt x="20586" y="105"/>
                    </a:cubicBezTo>
                    <a:lnTo>
                      <a:pt x="20586" y="120"/>
                    </a:lnTo>
                    <a:cubicBezTo>
                      <a:pt x="20869" y="120"/>
                      <a:pt x="21167" y="120"/>
                      <a:pt x="21450" y="134"/>
                    </a:cubicBezTo>
                    <a:cubicBezTo>
                      <a:pt x="21613" y="179"/>
                      <a:pt x="21777" y="224"/>
                      <a:pt x="21926" y="268"/>
                    </a:cubicBezTo>
                    <a:cubicBezTo>
                      <a:pt x="22119" y="373"/>
                      <a:pt x="22313" y="462"/>
                      <a:pt x="22492" y="566"/>
                    </a:cubicBezTo>
                    <a:cubicBezTo>
                      <a:pt x="22506" y="581"/>
                      <a:pt x="22521" y="596"/>
                      <a:pt x="22551" y="611"/>
                    </a:cubicBezTo>
                    <a:cubicBezTo>
                      <a:pt x="22670" y="730"/>
                      <a:pt x="22804" y="864"/>
                      <a:pt x="22923" y="998"/>
                    </a:cubicBezTo>
                    <a:lnTo>
                      <a:pt x="22938" y="983"/>
                    </a:lnTo>
                    <a:cubicBezTo>
                      <a:pt x="22938" y="983"/>
                      <a:pt x="22923" y="998"/>
                      <a:pt x="22923" y="998"/>
                    </a:cubicBezTo>
                    <a:cubicBezTo>
                      <a:pt x="22983" y="1087"/>
                      <a:pt x="23042" y="1176"/>
                      <a:pt x="23102" y="1281"/>
                    </a:cubicBezTo>
                    <a:cubicBezTo>
                      <a:pt x="23132" y="1340"/>
                      <a:pt x="23161" y="1415"/>
                      <a:pt x="23191" y="1489"/>
                    </a:cubicBezTo>
                    <a:cubicBezTo>
                      <a:pt x="23266" y="1638"/>
                      <a:pt x="23310" y="1772"/>
                      <a:pt x="23266" y="1950"/>
                    </a:cubicBezTo>
                    <a:cubicBezTo>
                      <a:pt x="23266" y="2010"/>
                      <a:pt x="23310" y="2084"/>
                      <a:pt x="23325" y="2144"/>
                    </a:cubicBezTo>
                    <a:lnTo>
                      <a:pt x="23325" y="2144"/>
                    </a:lnTo>
                    <a:cubicBezTo>
                      <a:pt x="23340" y="2501"/>
                      <a:pt x="23385" y="2873"/>
                      <a:pt x="23251" y="3231"/>
                    </a:cubicBezTo>
                    <a:cubicBezTo>
                      <a:pt x="23117" y="3454"/>
                      <a:pt x="23057" y="3707"/>
                      <a:pt x="23057" y="3960"/>
                    </a:cubicBezTo>
                    <a:cubicBezTo>
                      <a:pt x="23042" y="4406"/>
                      <a:pt x="23042" y="4838"/>
                      <a:pt x="23072" y="5285"/>
                    </a:cubicBezTo>
                    <a:cubicBezTo>
                      <a:pt x="23087" y="5999"/>
                      <a:pt x="23087" y="6699"/>
                      <a:pt x="22938" y="7413"/>
                    </a:cubicBezTo>
                    <a:cubicBezTo>
                      <a:pt x="22864" y="7756"/>
                      <a:pt x="22834" y="8113"/>
                      <a:pt x="22789" y="8470"/>
                    </a:cubicBezTo>
                    <a:cubicBezTo>
                      <a:pt x="22745" y="8857"/>
                      <a:pt x="22611" y="9214"/>
                      <a:pt x="22477" y="9572"/>
                    </a:cubicBezTo>
                    <a:cubicBezTo>
                      <a:pt x="22432" y="9676"/>
                      <a:pt x="22372" y="9765"/>
                      <a:pt x="22298" y="9869"/>
                    </a:cubicBezTo>
                    <a:cubicBezTo>
                      <a:pt x="22536" y="10792"/>
                      <a:pt x="22536" y="11760"/>
                      <a:pt x="22492" y="12742"/>
                    </a:cubicBezTo>
                    <a:cubicBezTo>
                      <a:pt x="22492" y="12787"/>
                      <a:pt x="22492" y="12846"/>
                      <a:pt x="22492" y="12906"/>
                    </a:cubicBezTo>
                    <a:cubicBezTo>
                      <a:pt x="22477" y="13084"/>
                      <a:pt x="22462" y="13278"/>
                      <a:pt x="22447" y="13471"/>
                    </a:cubicBezTo>
                    <a:cubicBezTo>
                      <a:pt x="22372" y="13858"/>
                      <a:pt x="22298" y="14245"/>
                      <a:pt x="22045" y="14513"/>
                    </a:cubicBezTo>
                    <a:cubicBezTo>
                      <a:pt x="22090" y="14900"/>
                      <a:pt x="22179" y="15243"/>
                      <a:pt x="22164" y="15585"/>
                    </a:cubicBezTo>
                    <a:cubicBezTo>
                      <a:pt x="22149" y="16017"/>
                      <a:pt x="22060" y="16433"/>
                      <a:pt x="21985" y="16865"/>
                    </a:cubicBezTo>
                    <a:cubicBezTo>
                      <a:pt x="21926" y="17193"/>
                      <a:pt x="21822" y="17535"/>
                      <a:pt x="21732" y="17862"/>
                    </a:cubicBezTo>
                    <a:cubicBezTo>
                      <a:pt x="21718" y="17922"/>
                      <a:pt x="21747" y="17996"/>
                      <a:pt x="21762" y="18041"/>
                    </a:cubicBezTo>
                    <a:cubicBezTo>
                      <a:pt x="22209" y="18904"/>
                      <a:pt x="22417" y="19812"/>
                      <a:pt x="22387" y="20765"/>
                    </a:cubicBezTo>
                    <a:cubicBezTo>
                      <a:pt x="22387" y="20959"/>
                      <a:pt x="22387" y="21152"/>
                      <a:pt x="22402" y="21346"/>
                    </a:cubicBezTo>
                    <a:cubicBezTo>
                      <a:pt x="22447" y="22343"/>
                      <a:pt x="21941" y="23251"/>
                      <a:pt x="21241" y="23846"/>
                    </a:cubicBezTo>
                    <a:cubicBezTo>
                      <a:pt x="21301" y="23876"/>
                      <a:pt x="21375" y="23906"/>
                      <a:pt x="21435" y="23950"/>
                    </a:cubicBezTo>
                    <a:cubicBezTo>
                      <a:pt x="21613" y="24099"/>
                      <a:pt x="21777" y="24248"/>
                      <a:pt x="21956" y="24382"/>
                    </a:cubicBezTo>
                    <a:cubicBezTo>
                      <a:pt x="22521" y="24829"/>
                      <a:pt x="22804" y="25424"/>
                      <a:pt x="22804" y="26138"/>
                    </a:cubicBezTo>
                    <a:cubicBezTo>
                      <a:pt x="22819" y="26615"/>
                      <a:pt x="22864" y="27106"/>
                      <a:pt x="22730" y="27582"/>
                    </a:cubicBezTo>
                    <a:cubicBezTo>
                      <a:pt x="22715" y="27657"/>
                      <a:pt x="22730" y="27746"/>
                      <a:pt x="22730" y="27820"/>
                    </a:cubicBezTo>
                    <a:cubicBezTo>
                      <a:pt x="22745" y="28222"/>
                      <a:pt x="22745" y="28609"/>
                      <a:pt x="22774" y="29011"/>
                    </a:cubicBezTo>
                    <a:cubicBezTo>
                      <a:pt x="22804" y="29622"/>
                      <a:pt x="22715" y="30232"/>
                      <a:pt x="22566" y="30827"/>
                    </a:cubicBezTo>
                    <a:cubicBezTo>
                      <a:pt x="22402" y="31557"/>
                      <a:pt x="22328" y="32271"/>
                      <a:pt x="22372" y="33015"/>
                    </a:cubicBezTo>
                    <a:cubicBezTo>
                      <a:pt x="22372" y="33045"/>
                      <a:pt x="22372" y="33060"/>
                      <a:pt x="22387" y="33090"/>
                    </a:cubicBezTo>
                    <a:cubicBezTo>
                      <a:pt x="22462" y="33611"/>
                      <a:pt x="22566" y="34117"/>
                      <a:pt x="22774" y="34608"/>
                    </a:cubicBezTo>
                    <a:cubicBezTo>
                      <a:pt x="22804" y="34787"/>
                      <a:pt x="22849" y="34965"/>
                      <a:pt x="22879" y="35144"/>
                    </a:cubicBezTo>
                    <a:cubicBezTo>
                      <a:pt x="22893" y="35263"/>
                      <a:pt x="22923" y="35382"/>
                      <a:pt x="22938" y="35486"/>
                    </a:cubicBezTo>
                    <a:lnTo>
                      <a:pt x="22938" y="35486"/>
                    </a:lnTo>
                    <a:cubicBezTo>
                      <a:pt x="22953" y="35650"/>
                      <a:pt x="22968" y="35829"/>
                      <a:pt x="22998" y="36007"/>
                    </a:cubicBezTo>
                    <a:cubicBezTo>
                      <a:pt x="22998" y="36156"/>
                      <a:pt x="22998" y="36320"/>
                      <a:pt x="22998" y="36469"/>
                    </a:cubicBezTo>
                    <a:cubicBezTo>
                      <a:pt x="22983" y="36751"/>
                      <a:pt x="22953" y="37019"/>
                      <a:pt x="22938" y="37302"/>
                    </a:cubicBezTo>
                    <a:cubicBezTo>
                      <a:pt x="22908" y="37585"/>
                      <a:pt x="22864" y="37883"/>
                      <a:pt x="22834" y="38180"/>
                    </a:cubicBezTo>
                    <a:cubicBezTo>
                      <a:pt x="22759" y="38463"/>
                      <a:pt x="22670" y="38761"/>
                      <a:pt x="22581" y="39044"/>
                    </a:cubicBezTo>
                    <a:lnTo>
                      <a:pt x="22551" y="39193"/>
                    </a:lnTo>
                    <a:cubicBezTo>
                      <a:pt x="22462" y="39371"/>
                      <a:pt x="22358" y="39535"/>
                      <a:pt x="22268" y="39714"/>
                    </a:cubicBezTo>
                    <a:lnTo>
                      <a:pt x="22268" y="39714"/>
                    </a:lnTo>
                    <a:cubicBezTo>
                      <a:pt x="22164" y="39773"/>
                      <a:pt x="22238" y="39833"/>
                      <a:pt x="22283" y="39892"/>
                    </a:cubicBezTo>
                    <a:cubicBezTo>
                      <a:pt x="22611" y="40368"/>
                      <a:pt x="22715" y="40904"/>
                      <a:pt x="22715" y="41485"/>
                    </a:cubicBezTo>
                    <a:cubicBezTo>
                      <a:pt x="22700" y="41678"/>
                      <a:pt x="22715" y="41887"/>
                      <a:pt x="22715" y="42080"/>
                    </a:cubicBezTo>
                    <a:lnTo>
                      <a:pt x="22715" y="42080"/>
                    </a:lnTo>
                    <a:cubicBezTo>
                      <a:pt x="22700" y="42303"/>
                      <a:pt x="22670" y="42512"/>
                      <a:pt x="22655" y="42735"/>
                    </a:cubicBezTo>
                    <a:lnTo>
                      <a:pt x="22655" y="42735"/>
                    </a:lnTo>
                    <a:cubicBezTo>
                      <a:pt x="22566" y="43078"/>
                      <a:pt x="22625" y="43420"/>
                      <a:pt x="22700" y="43762"/>
                    </a:cubicBezTo>
                    <a:cubicBezTo>
                      <a:pt x="22819" y="44343"/>
                      <a:pt x="22968" y="44938"/>
                      <a:pt x="22938" y="45548"/>
                    </a:cubicBezTo>
                    <a:lnTo>
                      <a:pt x="22938" y="45534"/>
                    </a:lnTo>
                    <a:cubicBezTo>
                      <a:pt x="22893" y="45712"/>
                      <a:pt x="22849" y="45876"/>
                      <a:pt x="22804" y="46040"/>
                    </a:cubicBezTo>
                    <a:cubicBezTo>
                      <a:pt x="22789" y="46084"/>
                      <a:pt x="22789" y="46144"/>
                      <a:pt x="22774" y="46188"/>
                    </a:cubicBezTo>
                    <a:cubicBezTo>
                      <a:pt x="22640" y="46382"/>
                      <a:pt x="22506" y="46561"/>
                      <a:pt x="22372" y="46739"/>
                    </a:cubicBezTo>
                    <a:lnTo>
                      <a:pt x="22387" y="46754"/>
                    </a:lnTo>
                    <a:lnTo>
                      <a:pt x="22372" y="46739"/>
                    </a:lnTo>
                    <a:cubicBezTo>
                      <a:pt x="22283" y="46814"/>
                      <a:pt x="22194" y="46888"/>
                      <a:pt x="22105" y="46962"/>
                    </a:cubicBezTo>
                    <a:lnTo>
                      <a:pt x="22119" y="46977"/>
                    </a:lnTo>
                    <a:lnTo>
                      <a:pt x="22105" y="46962"/>
                    </a:lnTo>
                    <a:cubicBezTo>
                      <a:pt x="22015" y="47007"/>
                      <a:pt x="21926" y="47067"/>
                      <a:pt x="21807" y="47111"/>
                    </a:cubicBezTo>
                    <a:cubicBezTo>
                      <a:pt x="21837" y="47201"/>
                      <a:pt x="21866" y="47275"/>
                      <a:pt x="21896" y="47335"/>
                    </a:cubicBezTo>
                    <a:cubicBezTo>
                      <a:pt x="21926" y="47469"/>
                      <a:pt x="21956" y="47588"/>
                      <a:pt x="21985" y="47707"/>
                    </a:cubicBezTo>
                    <a:cubicBezTo>
                      <a:pt x="21985" y="47900"/>
                      <a:pt x="21985" y="48094"/>
                      <a:pt x="21985" y="48287"/>
                    </a:cubicBezTo>
                    <a:cubicBezTo>
                      <a:pt x="21926" y="48451"/>
                      <a:pt x="21881" y="48615"/>
                      <a:pt x="21837" y="48778"/>
                    </a:cubicBezTo>
                    <a:cubicBezTo>
                      <a:pt x="21792" y="48868"/>
                      <a:pt x="21747" y="48972"/>
                      <a:pt x="21703" y="49061"/>
                    </a:cubicBezTo>
                    <a:cubicBezTo>
                      <a:pt x="21569" y="49255"/>
                      <a:pt x="21435" y="49448"/>
                      <a:pt x="21301" y="49642"/>
                    </a:cubicBezTo>
                    <a:cubicBezTo>
                      <a:pt x="21301" y="49642"/>
                      <a:pt x="21345" y="49672"/>
                      <a:pt x="21375" y="49686"/>
                    </a:cubicBezTo>
                    <a:cubicBezTo>
                      <a:pt x="21405" y="49701"/>
                      <a:pt x="21435" y="49731"/>
                      <a:pt x="21464" y="49746"/>
                    </a:cubicBezTo>
                    <a:cubicBezTo>
                      <a:pt x="22015" y="50133"/>
                      <a:pt x="22313" y="50654"/>
                      <a:pt x="22253" y="51339"/>
                    </a:cubicBezTo>
                    <a:cubicBezTo>
                      <a:pt x="22224" y="51666"/>
                      <a:pt x="22149" y="51979"/>
                      <a:pt x="22105" y="52306"/>
                    </a:cubicBezTo>
                    <a:lnTo>
                      <a:pt x="22105" y="52306"/>
                    </a:lnTo>
                    <a:cubicBezTo>
                      <a:pt x="22060" y="52395"/>
                      <a:pt x="22030" y="52485"/>
                      <a:pt x="21985" y="52589"/>
                    </a:cubicBezTo>
                    <a:cubicBezTo>
                      <a:pt x="21881" y="52753"/>
                      <a:pt x="21777" y="52916"/>
                      <a:pt x="21673" y="53080"/>
                    </a:cubicBezTo>
                    <a:cubicBezTo>
                      <a:pt x="21539" y="53229"/>
                      <a:pt x="21405" y="53363"/>
                      <a:pt x="21271" y="53512"/>
                    </a:cubicBezTo>
                    <a:lnTo>
                      <a:pt x="21286" y="53527"/>
                    </a:lnTo>
                    <a:lnTo>
                      <a:pt x="21271" y="53512"/>
                    </a:lnTo>
                    <a:cubicBezTo>
                      <a:pt x="21152" y="53631"/>
                      <a:pt x="21018" y="53735"/>
                      <a:pt x="20884" y="53854"/>
                    </a:cubicBezTo>
                    <a:cubicBezTo>
                      <a:pt x="20839" y="53884"/>
                      <a:pt x="20780" y="53914"/>
                      <a:pt x="20735" y="53944"/>
                    </a:cubicBezTo>
                    <a:cubicBezTo>
                      <a:pt x="20571" y="54063"/>
                      <a:pt x="20408" y="54182"/>
                      <a:pt x="20244" y="54286"/>
                    </a:cubicBezTo>
                    <a:lnTo>
                      <a:pt x="20244" y="54301"/>
                    </a:lnTo>
                    <a:lnTo>
                      <a:pt x="20244" y="54286"/>
                    </a:lnTo>
                    <a:cubicBezTo>
                      <a:pt x="20125" y="54345"/>
                      <a:pt x="20021" y="54405"/>
                      <a:pt x="19902" y="54450"/>
                    </a:cubicBezTo>
                    <a:lnTo>
                      <a:pt x="19902" y="54450"/>
                    </a:lnTo>
                    <a:cubicBezTo>
                      <a:pt x="18875" y="54807"/>
                      <a:pt x="17803" y="54822"/>
                      <a:pt x="16731" y="54747"/>
                    </a:cubicBezTo>
                    <a:cubicBezTo>
                      <a:pt x="16419" y="54732"/>
                      <a:pt x="16106" y="54673"/>
                      <a:pt x="15793" y="54628"/>
                    </a:cubicBezTo>
                    <a:cubicBezTo>
                      <a:pt x="15645" y="54584"/>
                      <a:pt x="15496" y="54554"/>
                      <a:pt x="15347" y="54524"/>
                    </a:cubicBezTo>
                    <a:cubicBezTo>
                      <a:pt x="15124" y="54450"/>
                      <a:pt x="14915" y="54375"/>
                      <a:pt x="14692" y="54301"/>
                    </a:cubicBezTo>
                    <a:lnTo>
                      <a:pt x="14692" y="54301"/>
                    </a:lnTo>
                    <a:cubicBezTo>
                      <a:pt x="14543" y="54241"/>
                      <a:pt x="14409" y="54182"/>
                      <a:pt x="14260" y="54122"/>
                    </a:cubicBezTo>
                    <a:cubicBezTo>
                      <a:pt x="14260" y="54122"/>
                      <a:pt x="14260" y="54122"/>
                      <a:pt x="14260" y="54122"/>
                    </a:cubicBezTo>
                    <a:cubicBezTo>
                      <a:pt x="14037" y="54018"/>
                      <a:pt x="13814" y="53914"/>
                      <a:pt x="13590" y="53810"/>
                    </a:cubicBezTo>
                    <a:cubicBezTo>
                      <a:pt x="13516" y="53765"/>
                      <a:pt x="13442" y="53735"/>
                      <a:pt x="13367" y="53690"/>
                    </a:cubicBezTo>
                    <a:cubicBezTo>
                      <a:pt x="13278" y="53646"/>
                      <a:pt x="13189" y="53586"/>
                      <a:pt x="13099" y="53527"/>
                    </a:cubicBezTo>
                    <a:cubicBezTo>
                      <a:pt x="13055" y="53512"/>
                      <a:pt x="13025" y="53497"/>
                      <a:pt x="12980" y="53467"/>
                    </a:cubicBezTo>
                    <a:cubicBezTo>
                      <a:pt x="12891" y="53423"/>
                      <a:pt x="12802" y="53363"/>
                      <a:pt x="12712" y="53303"/>
                    </a:cubicBezTo>
                    <a:cubicBezTo>
                      <a:pt x="12593" y="53229"/>
                      <a:pt x="12489" y="53155"/>
                      <a:pt x="12385" y="53095"/>
                    </a:cubicBezTo>
                    <a:cubicBezTo>
                      <a:pt x="12310" y="53036"/>
                      <a:pt x="12236" y="52976"/>
                      <a:pt x="12161" y="52916"/>
                    </a:cubicBezTo>
                    <a:lnTo>
                      <a:pt x="12161" y="52916"/>
                    </a:lnTo>
                    <a:cubicBezTo>
                      <a:pt x="12087" y="52857"/>
                      <a:pt x="12027" y="52797"/>
                      <a:pt x="11953" y="52753"/>
                    </a:cubicBezTo>
                    <a:cubicBezTo>
                      <a:pt x="11849" y="52678"/>
                      <a:pt x="11760" y="52604"/>
                      <a:pt x="11655" y="52529"/>
                    </a:cubicBezTo>
                    <a:cubicBezTo>
                      <a:pt x="11626" y="52500"/>
                      <a:pt x="11581" y="52470"/>
                      <a:pt x="11551" y="52425"/>
                    </a:cubicBezTo>
                    <a:cubicBezTo>
                      <a:pt x="11343" y="52232"/>
                      <a:pt x="11149" y="52023"/>
                      <a:pt x="10941" y="51815"/>
                    </a:cubicBezTo>
                    <a:cubicBezTo>
                      <a:pt x="10926" y="51800"/>
                      <a:pt x="10911" y="51785"/>
                      <a:pt x="10896" y="51770"/>
                    </a:cubicBezTo>
                    <a:cubicBezTo>
                      <a:pt x="10822" y="51666"/>
                      <a:pt x="10747" y="51577"/>
                      <a:pt x="10688" y="51487"/>
                    </a:cubicBezTo>
                    <a:lnTo>
                      <a:pt x="10688" y="51487"/>
                    </a:lnTo>
                    <a:cubicBezTo>
                      <a:pt x="10628" y="51413"/>
                      <a:pt x="10569" y="51354"/>
                      <a:pt x="10509" y="51279"/>
                    </a:cubicBezTo>
                    <a:cubicBezTo>
                      <a:pt x="10420" y="51115"/>
                      <a:pt x="10316" y="50981"/>
                      <a:pt x="10122" y="50937"/>
                    </a:cubicBezTo>
                    <a:cubicBezTo>
                      <a:pt x="9959" y="50862"/>
                      <a:pt x="9795" y="50788"/>
                      <a:pt x="9646" y="50713"/>
                    </a:cubicBezTo>
                    <a:lnTo>
                      <a:pt x="9631" y="50728"/>
                    </a:lnTo>
                    <a:lnTo>
                      <a:pt x="9631" y="50713"/>
                    </a:lnTo>
                    <a:cubicBezTo>
                      <a:pt x="9527" y="50639"/>
                      <a:pt x="9408" y="50580"/>
                      <a:pt x="9304" y="50505"/>
                    </a:cubicBezTo>
                    <a:cubicBezTo>
                      <a:pt x="9244" y="50460"/>
                      <a:pt x="9184" y="50431"/>
                      <a:pt x="9140" y="50386"/>
                    </a:cubicBezTo>
                    <a:cubicBezTo>
                      <a:pt x="9065" y="50326"/>
                      <a:pt x="8991" y="50267"/>
                      <a:pt x="8931" y="50207"/>
                    </a:cubicBezTo>
                    <a:cubicBezTo>
                      <a:pt x="8812" y="50118"/>
                      <a:pt x="8708" y="50029"/>
                      <a:pt x="8589" y="49939"/>
                    </a:cubicBezTo>
                    <a:lnTo>
                      <a:pt x="8589" y="49954"/>
                    </a:lnTo>
                    <a:lnTo>
                      <a:pt x="8589" y="49939"/>
                    </a:lnTo>
                    <a:cubicBezTo>
                      <a:pt x="8455" y="49835"/>
                      <a:pt x="8321" y="49731"/>
                      <a:pt x="8202" y="49612"/>
                    </a:cubicBezTo>
                    <a:cubicBezTo>
                      <a:pt x="8172" y="49597"/>
                      <a:pt x="8157" y="49582"/>
                      <a:pt x="8143" y="49567"/>
                    </a:cubicBezTo>
                    <a:cubicBezTo>
                      <a:pt x="7919" y="49344"/>
                      <a:pt x="7711" y="49121"/>
                      <a:pt x="7488" y="48898"/>
                    </a:cubicBezTo>
                    <a:lnTo>
                      <a:pt x="7488" y="48898"/>
                    </a:lnTo>
                    <a:cubicBezTo>
                      <a:pt x="7428" y="48823"/>
                      <a:pt x="7369" y="48764"/>
                      <a:pt x="7309" y="48689"/>
                    </a:cubicBezTo>
                    <a:cubicBezTo>
                      <a:pt x="7279" y="48630"/>
                      <a:pt x="7249" y="48570"/>
                      <a:pt x="7205" y="48525"/>
                    </a:cubicBezTo>
                    <a:cubicBezTo>
                      <a:pt x="7056" y="48257"/>
                      <a:pt x="6907" y="48004"/>
                      <a:pt x="6773" y="47751"/>
                    </a:cubicBezTo>
                    <a:cubicBezTo>
                      <a:pt x="6714" y="47632"/>
                      <a:pt x="6654" y="47528"/>
                      <a:pt x="6609" y="47424"/>
                    </a:cubicBezTo>
                    <a:cubicBezTo>
                      <a:pt x="6535" y="47260"/>
                      <a:pt x="6461" y="47096"/>
                      <a:pt x="6386" y="46918"/>
                    </a:cubicBezTo>
                    <a:cubicBezTo>
                      <a:pt x="6356" y="46873"/>
                      <a:pt x="6341" y="46814"/>
                      <a:pt x="6327" y="46754"/>
                    </a:cubicBezTo>
                    <a:cubicBezTo>
                      <a:pt x="6282" y="46665"/>
                      <a:pt x="6252" y="46575"/>
                      <a:pt x="6222" y="46486"/>
                    </a:cubicBezTo>
                    <a:cubicBezTo>
                      <a:pt x="6208" y="46427"/>
                      <a:pt x="6178" y="46382"/>
                      <a:pt x="6163" y="46322"/>
                    </a:cubicBezTo>
                    <a:cubicBezTo>
                      <a:pt x="6133" y="46099"/>
                      <a:pt x="6118" y="45876"/>
                      <a:pt x="5999" y="45667"/>
                    </a:cubicBezTo>
                    <a:lnTo>
                      <a:pt x="5835" y="45548"/>
                    </a:lnTo>
                    <a:cubicBezTo>
                      <a:pt x="5746" y="45474"/>
                      <a:pt x="5642" y="45400"/>
                      <a:pt x="5553" y="45325"/>
                    </a:cubicBezTo>
                    <a:cubicBezTo>
                      <a:pt x="5478" y="45251"/>
                      <a:pt x="5419" y="45176"/>
                      <a:pt x="5344" y="45117"/>
                    </a:cubicBezTo>
                    <a:cubicBezTo>
                      <a:pt x="5255" y="44998"/>
                      <a:pt x="5151" y="44893"/>
                      <a:pt x="5061" y="44789"/>
                    </a:cubicBezTo>
                    <a:lnTo>
                      <a:pt x="4898" y="44566"/>
                    </a:lnTo>
                    <a:cubicBezTo>
                      <a:pt x="4823" y="44462"/>
                      <a:pt x="4764" y="44372"/>
                      <a:pt x="4689" y="44268"/>
                    </a:cubicBezTo>
                    <a:lnTo>
                      <a:pt x="4689" y="44283"/>
                    </a:lnTo>
                    <a:cubicBezTo>
                      <a:pt x="4630" y="44209"/>
                      <a:pt x="4570" y="44134"/>
                      <a:pt x="4526" y="44060"/>
                    </a:cubicBezTo>
                    <a:lnTo>
                      <a:pt x="4526" y="44060"/>
                    </a:lnTo>
                    <a:cubicBezTo>
                      <a:pt x="4466" y="43985"/>
                      <a:pt x="4406" y="43911"/>
                      <a:pt x="4347" y="43837"/>
                    </a:cubicBezTo>
                    <a:cubicBezTo>
                      <a:pt x="4273" y="43732"/>
                      <a:pt x="4198" y="43628"/>
                      <a:pt x="4124" y="43509"/>
                    </a:cubicBezTo>
                    <a:cubicBezTo>
                      <a:pt x="4064" y="43420"/>
                      <a:pt x="4019" y="43331"/>
                      <a:pt x="3960" y="43241"/>
                    </a:cubicBezTo>
                    <a:cubicBezTo>
                      <a:pt x="3945" y="43197"/>
                      <a:pt x="3930" y="43167"/>
                      <a:pt x="3900" y="43122"/>
                    </a:cubicBezTo>
                    <a:cubicBezTo>
                      <a:pt x="3856" y="43018"/>
                      <a:pt x="3796" y="42914"/>
                      <a:pt x="3737" y="42795"/>
                    </a:cubicBezTo>
                    <a:lnTo>
                      <a:pt x="3737" y="42795"/>
                    </a:lnTo>
                    <a:cubicBezTo>
                      <a:pt x="3632" y="42571"/>
                      <a:pt x="3528" y="42348"/>
                      <a:pt x="3424" y="42125"/>
                    </a:cubicBezTo>
                    <a:lnTo>
                      <a:pt x="3424" y="42125"/>
                    </a:lnTo>
                    <a:cubicBezTo>
                      <a:pt x="3379" y="42036"/>
                      <a:pt x="3335" y="41946"/>
                      <a:pt x="3305" y="41857"/>
                    </a:cubicBezTo>
                    <a:cubicBezTo>
                      <a:pt x="3245" y="41693"/>
                      <a:pt x="3186" y="41529"/>
                      <a:pt x="3141" y="41366"/>
                    </a:cubicBezTo>
                    <a:lnTo>
                      <a:pt x="2963" y="40934"/>
                    </a:lnTo>
                    <a:cubicBezTo>
                      <a:pt x="2903" y="40830"/>
                      <a:pt x="2829" y="40711"/>
                      <a:pt x="2754" y="40592"/>
                    </a:cubicBezTo>
                    <a:cubicBezTo>
                      <a:pt x="2546" y="40383"/>
                      <a:pt x="2352" y="40160"/>
                      <a:pt x="2144" y="39952"/>
                    </a:cubicBezTo>
                    <a:cubicBezTo>
                      <a:pt x="2114" y="39907"/>
                      <a:pt x="2070" y="39862"/>
                      <a:pt x="2040" y="39833"/>
                    </a:cubicBezTo>
                    <a:cubicBezTo>
                      <a:pt x="1980" y="39758"/>
                      <a:pt x="1921" y="39684"/>
                      <a:pt x="1876" y="39594"/>
                    </a:cubicBezTo>
                    <a:cubicBezTo>
                      <a:pt x="1802" y="39446"/>
                      <a:pt x="1727" y="39282"/>
                      <a:pt x="1653" y="39118"/>
                    </a:cubicBezTo>
                    <a:cubicBezTo>
                      <a:pt x="1608" y="38999"/>
                      <a:pt x="1578" y="38895"/>
                      <a:pt x="1534" y="38791"/>
                    </a:cubicBezTo>
                    <a:cubicBezTo>
                      <a:pt x="1519" y="38716"/>
                      <a:pt x="1504" y="38642"/>
                      <a:pt x="1489" y="38567"/>
                    </a:cubicBezTo>
                    <a:cubicBezTo>
                      <a:pt x="1444" y="38240"/>
                      <a:pt x="1385" y="37898"/>
                      <a:pt x="1355" y="37570"/>
                    </a:cubicBezTo>
                    <a:cubicBezTo>
                      <a:pt x="1325" y="37258"/>
                      <a:pt x="1191" y="37034"/>
                      <a:pt x="938" y="36856"/>
                    </a:cubicBezTo>
                    <a:lnTo>
                      <a:pt x="938" y="36856"/>
                    </a:lnTo>
                    <a:cubicBezTo>
                      <a:pt x="834" y="36707"/>
                      <a:pt x="715" y="36558"/>
                      <a:pt x="611" y="36409"/>
                    </a:cubicBezTo>
                    <a:cubicBezTo>
                      <a:pt x="551" y="36305"/>
                      <a:pt x="492" y="36201"/>
                      <a:pt x="447" y="36082"/>
                    </a:cubicBezTo>
                    <a:cubicBezTo>
                      <a:pt x="447" y="36067"/>
                      <a:pt x="447" y="36037"/>
                      <a:pt x="447" y="36007"/>
                    </a:cubicBezTo>
                    <a:cubicBezTo>
                      <a:pt x="120" y="35218"/>
                      <a:pt x="75" y="34370"/>
                      <a:pt x="15" y="33536"/>
                    </a:cubicBezTo>
                    <a:cubicBezTo>
                      <a:pt x="1" y="33119"/>
                      <a:pt x="90" y="32703"/>
                      <a:pt x="164" y="32286"/>
                    </a:cubicBezTo>
                    <a:lnTo>
                      <a:pt x="179" y="32286"/>
                    </a:lnTo>
                    <a:lnTo>
                      <a:pt x="164" y="32271"/>
                    </a:lnTo>
                    <a:cubicBezTo>
                      <a:pt x="209" y="32167"/>
                      <a:pt x="239" y="32063"/>
                      <a:pt x="268" y="31958"/>
                    </a:cubicBezTo>
                    <a:lnTo>
                      <a:pt x="611" y="31348"/>
                    </a:lnTo>
                    <a:cubicBezTo>
                      <a:pt x="626" y="31289"/>
                      <a:pt x="685" y="31229"/>
                      <a:pt x="670" y="31184"/>
                    </a:cubicBezTo>
                    <a:cubicBezTo>
                      <a:pt x="655" y="31110"/>
                      <a:pt x="596" y="31050"/>
                      <a:pt x="551" y="30976"/>
                    </a:cubicBezTo>
                    <a:lnTo>
                      <a:pt x="447" y="30753"/>
                    </a:lnTo>
                    <a:cubicBezTo>
                      <a:pt x="432" y="30693"/>
                      <a:pt x="432" y="30619"/>
                      <a:pt x="417" y="30559"/>
                    </a:cubicBezTo>
                    <a:cubicBezTo>
                      <a:pt x="313" y="30232"/>
                      <a:pt x="268" y="29889"/>
                      <a:pt x="283" y="29532"/>
                    </a:cubicBezTo>
                    <a:cubicBezTo>
                      <a:pt x="313" y="29175"/>
                      <a:pt x="313" y="28803"/>
                      <a:pt x="328" y="28431"/>
                    </a:cubicBezTo>
                    <a:cubicBezTo>
                      <a:pt x="358" y="28341"/>
                      <a:pt x="373" y="28252"/>
                      <a:pt x="388" y="28148"/>
                    </a:cubicBezTo>
                    <a:cubicBezTo>
                      <a:pt x="462" y="27925"/>
                      <a:pt x="536" y="27686"/>
                      <a:pt x="626" y="27463"/>
                    </a:cubicBezTo>
                    <a:lnTo>
                      <a:pt x="611" y="27463"/>
                    </a:lnTo>
                    <a:cubicBezTo>
                      <a:pt x="715" y="27240"/>
                      <a:pt x="834" y="27017"/>
                      <a:pt x="938" y="26793"/>
                    </a:cubicBezTo>
                    <a:cubicBezTo>
                      <a:pt x="983" y="26689"/>
                      <a:pt x="1042" y="26600"/>
                      <a:pt x="1102" y="26511"/>
                    </a:cubicBezTo>
                    <a:cubicBezTo>
                      <a:pt x="1236" y="26466"/>
                      <a:pt x="1236" y="26332"/>
                      <a:pt x="1251" y="26213"/>
                    </a:cubicBezTo>
                    <a:cubicBezTo>
                      <a:pt x="1266" y="26064"/>
                      <a:pt x="1266" y="25900"/>
                      <a:pt x="1281" y="25751"/>
                    </a:cubicBezTo>
                    <a:cubicBezTo>
                      <a:pt x="1385" y="24814"/>
                      <a:pt x="1489" y="23876"/>
                      <a:pt x="1608" y="22938"/>
                    </a:cubicBezTo>
                    <a:lnTo>
                      <a:pt x="1593" y="22938"/>
                    </a:lnTo>
                    <a:cubicBezTo>
                      <a:pt x="1653" y="22700"/>
                      <a:pt x="1712" y="22462"/>
                      <a:pt x="1772" y="22224"/>
                    </a:cubicBezTo>
                    <a:lnTo>
                      <a:pt x="1772" y="22239"/>
                    </a:lnTo>
                    <a:cubicBezTo>
                      <a:pt x="1802" y="22105"/>
                      <a:pt x="1846" y="21971"/>
                      <a:pt x="1876" y="21837"/>
                    </a:cubicBezTo>
                    <a:lnTo>
                      <a:pt x="1876" y="21852"/>
                    </a:lnTo>
                    <a:lnTo>
                      <a:pt x="2040" y="21346"/>
                    </a:lnTo>
                    <a:cubicBezTo>
                      <a:pt x="2084" y="21197"/>
                      <a:pt x="2144" y="21048"/>
                      <a:pt x="2204" y="20899"/>
                    </a:cubicBezTo>
                    <a:cubicBezTo>
                      <a:pt x="2233" y="20810"/>
                      <a:pt x="2278" y="20720"/>
                      <a:pt x="2308" y="20631"/>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72" name="Google Shape;1832;p87">
                <a:extLst>
                  <a:ext uri="{FF2B5EF4-FFF2-40B4-BE49-F238E27FC236}">
                    <a16:creationId xmlns:a16="http://schemas.microsoft.com/office/drawing/2014/main" id="{0B020CE0-B400-4227-A7E5-A38DA618E425}"/>
                  </a:ext>
                </a:extLst>
              </p:cNvPr>
              <p:cNvSpPr/>
              <p:nvPr/>
            </p:nvSpPr>
            <p:spPr>
              <a:xfrm>
                <a:off x="7291066" y="3415047"/>
                <a:ext cx="7678" cy="18428"/>
              </a:xfrm>
              <a:custGeom>
                <a:avLst/>
                <a:gdLst/>
                <a:ahLst/>
                <a:cxnLst/>
                <a:rect l="l" t="t" r="r" b="b"/>
                <a:pathLst>
                  <a:path w="180" h="432" extrusionOk="0">
                    <a:moveTo>
                      <a:pt x="1" y="0"/>
                    </a:moveTo>
                    <a:lnTo>
                      <a:pt x="179" y="432"/>
                    </a:lnTo>
                    <a:lnTo>
                      <a:pt x="1" y="0"/>
                    </a:ln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73" name="Google Shape;1833;p87">
                <a:extLst>
                  <a:ext uri="{FF2B5EF4-FFF2-40B4-BE49-F238E27FC236}">
                    <a16:creationId xmlns:a16="http://schemas.microsoft.com/office/drawing/2014/main" id="{9A93A2BD-38B4-4555-AD26-367E3F154799}"/>
                  </a:ext>
                </a:extLst>
              </p:cNvPr>
              <p:cNvSpPr/>
              <p:nvPr/>
            </p:nvSpPr>
            <p:spPr>
              <a:xfrm>
                <a:off x="7706970" y="3942670"/>
                <a:ext cx="11475" cy="7038"/>
              </a:xfrm>
              <a:custGeom>
                <a:avLst/>
                <a:gdLst/>
                <a:ahLst/>
                <a:cxnLst/>
                <a:rect l="l" t="t" r="r" b="b"/>
                <a:pathLst>
                  <a:path w="269" h="165" extrusionOk="0">
                    <a:moveTo>
                      <a:pt x="0" y="0"/>
                    </a:moveTo>
                    <a:cubicBezTo>
                      <a:pt x="90" y="60"/>
                      <a:pt x="179" y="120"/>
                      <a:pt x="268" y="164"/>
                    </a:cubicBezTo>
                    <a:cubicBezTo>
                      <a:pt x="179" y="120"/>
                      <a:pt x="90" y="60"/>
                      <a:pt x="0" y="0"/>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74" name="Google Shape;1834;p87">
                <a:extLst>
                  <a:ext uri="{FF2B5EF4-FFF2-40B4-BE49-F238E27FC236}">
                    <a16:creationId xmlns:a16="http://schemas.microsoft.com/office/drawing/2014/main" id="{C4206FA3-DB42-46F9-BF07-2BC9B0A7D48C}"/>
                  </a:ext>
                </a:extLst>
              </p:cNvPr>
              <p:cNvSpPr/>
              <p:nvPr/>
            </p:nvSpPr>
            <p:spPr>
              <a:xfrm>
                <a:off x="7333595" y="3513457"/>
                <a:ext cx="7038" cy="11475"/>
              </a:xfrm>
              <a:custGeom>
                <a:avLst/>
                <a:gdLst/>
                <a:ahLst/>
                <a:cxnLst/>
                <a:rect l="l" t="t" r="r" b="b"/>
                <a:pathLst>
                  <a:path w="165" h="269" extrusionOk="0">
                    <a:moveTo>
                      <a:pt x="1" y="0"/>
                    </a:moveTo>
                    <a:cubicBezTo>
                      <a:pt x="60" y="90"/>
                      <a:pt x="105" y="179"/>
                      <a:pt x="165" y="268"/>
                    </a:cubicBezTo>
                    <a:cubicBezTo>
                      <a:pt x="105" y="179"/>
                      <a:pt x="60" y="90"/>
                      <a:pt x="1" y="0"/>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75" name="Google Shape;1835;p87">
                <a:extLst>
                  <a:ext uri="{FF2B5EF4-FFF2-40B4-BE49-F238E27FC236}">
                    <a16:creationId xmlns:a16="http://schemas.microsoft.com/office/drawing/2014/main" id="{0DB51A71-630B-480E-B46F-644562B5E6F1}"/>
                  </a:ext>
                </a:extLst>
              </p:cNvPr>
              <p:cNvSpPr/>
              <p:nvPr/>
            </p:nvSpPr>
            <p:spPr>
              <a:xfrm>
                <a:off x="7723478" y="3952182"/>
                <a:ext cx="11475" cy="7038"/>
              </a:xfrm>
              <a:custGeom>
                <a:avLst/>
                <a:gdLst/>
                <a:ahLst/>
                <a:cxnLst/>
                <a:rect l="l" t="t" r="r" b="b"/>
                <a:pathLst>
                  <a:path w="269" h="165" extrusionOk="0">
                    <a:moveTo>
                      <a:pt x="0" y="1"/>
                    </a:moveTo>
                    <a:cubicBezTo>
                      <a:pt x="90" y="60"/>
                      <a:pt x="179" y="120"/>
                      <a:pt x="268" y="164"/>
                    </a:cubicBezTo>
                    <a:cubicBezTo>
                      <a:pt x="179" y="120"/>
                      <a:pt x="90" y="60"/>
                      <a:pt x="0" y="1"/>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76" name="Google Shape;1836;p87">
                <a:extLst>
                  <a:ext uri="{FF2B5EF4-FFF2-40B4-BE49-F238E27FC236}">
                    <a16:creationId xmlns:a16="http://schemas.microsoft.com/office/drawing/2014/main" id="{2E0A6C82-B92F-4C6C-A99A-D3ECB0FABC34}"/>
                  </a:ext>
                </a:extLst>
              </p:cNvPr>
              <p:cNvSpPr/>
              <p:nvPr/>
            </p:nvSpPr>
            <p:spPr>
              <a:xfrm>
                <a:off x="7430127" y="3651878"/>
                <a:ext cx="4479" cy="11475"/>
              </a:xfrm>
              <a:custGeom>
                <a:avLst/>
                <a:gdLst/>
                <a:ahLst/>
                <a:cxnLst/>
                <a:rect l="l" t="t" r="r" b="b"/>
                <a:pathLst>
                  <a:path w="105" h="269" extrusionOk="0">
                    <a:moveTo>
                      <a:pt x="0" y="0"/>
                    </a:moveTo>
                    <a:cubicBezTo>
                      <a:pt x="30" y="89"/>
                      <a:pt x="60" y="179"/>
                      <a:pt x="105" y="268"/>
                    </a:cubicBezTo>
                    <a:cubicBezTo>
                      <a:pt x="60" y="179"/>
                      <a:pt x="30" y="89"/>
                      <a:pt x="0" y="0"/>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77" name="Google Shape;1837;p87">
                <a:extLst>
                  <a:ext uri="{FF2B5EF4-FFF2-40B4-BE49-F238E27FC236}">
                    <a16:creationId xmlns:a16="http://schemas.microsoft.com/office/drawing/2014/main" id="{29D862A8-184E-4A61-B8CC-9ABB4645EF3E}"/>
                  </a:ext>
                </a:extLst>
              </p:cNvPr>
              <p:cNvSpPr/>
              <p:nvPr/>
            </p:nvSpPr>
            <p:spPr>
              <a:xfrm>
                <a:off x="7652966" y="1778773"/>
                <a:ext cx="11475" cy="9555"/>
              </a:xfrm>
              <a:custGeom>
                <a:avLst/>
                <a:gdLst/>
                <a:ahLst/>
                <a:cxnLst/>
                <a:rect l="l" t="t" r="r" b="b"/>
                <a:pathLst>
                  <a:path w="269" h="224" extrusionOk="0">
                    <a:moveTo>
                      <a:pt x="269" y="1"/>
                    </a:moveTo>
                    <a:cubicBezTo>
                      <a:pt x="180" y="75"/>
                      <a:pt x="90" y="149"/>
                      <a:pt x="1" y="224"/>
                    </a:cubicBezTo>
                    <a:cubicBezTo>
                      <a:pt x="90" y="149"/>
                      <a:pt x="180" y="75"/>
                      <a:pt x="269" y="1"/>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78" name="Google Shape;1838;p87">
                <a:extLst>
                  <a:ext uri="{FF2B5EF4-FFF2-40B4-BE49-F238E27FC236}">
                    <a16:creationId xmlns:a16="http://schemas.microsoft.com/office/drawing/2014/main" id="{72B67592-3AC6-40B6-B566-43B4C0009830}"/>
                  </a:ext>
                </a:extLst>
              </p:cNvPr>
              <p:cNvSpPr/>
              <p:nvPr/>
            </p:nvSpPr>
            <p:spPr>
              <a:xfrm>
                <a:off x="7286630" y="2485469"/>
                <a:ext cx="7038" cy="11475"/>
              </a:xfrm>
              <a:custGeom>
                <a:avLst/>
                <a:gdLst/>
                <a:ahLst/>
                <a:cxnLst/>
                <a:rect l="l" t="t" r="r" b="b"/>
                <a:pathLst>
                  <a:path w="165" h="269" extrusionOk="0">
                    <a:moveTo>
                      <a:pt x="164" y="1"/>
                    </a:moveTo>
                    <a:lnTo>
                      <a:pt x="0" y="268"/>
                    </a:ln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79" name="Google Shape;1839;p87">
                <a:extLst>
                  <a:ext uri="{FF2B5EF4-FFF2-40B4-BE49-F238E27FC236}">
                    <a16:creationId xmlns:a16="http://schemas.microsoft.com/office/drawing/2014/main" id="{2EA359CF-B09E-450F-B579-27A5AF839D9D}"/>
                  </a:ext>
                </a:extLst>
              </p:cNvPr>
              <p:cNvSpPr/>
              <p:nvPr/>
            </p:nvSpPr>
            <p:spPr>
              <a:xfrm>
                <a:off x="7258690" y="2548985"/>
                <a:ext cx="4479" cy="11432"/>
              </a:xfrm>
              <a:custGeom>
                <a:avLst/>
                <a:gdLst/>
                <a:ahLst/>
                <a:cxnLst/>
                <a:rect l="l" t="t" r="r" b="b"/>
                <a:pathLst>
                  <a:path w="105" h="268" extrusionOk="0">
                    <a:moveTo>
                      <a:pt x="105" y="0"/>
                    </a:moveTo>
                    <a:cubicBezTo>
                      <a:pt x="75" y="89"/>
                      <a:pt x="30" y="179"/>
                      <a:pt x="1" y="268"/>
                    </a:cubicBezTo>
                    <a:cubicBezTo>
                      <a:pt x="30" y="179"/>
                      <a:pt x="75" y="89"/>
                      <a:pt x="105" y="0"/>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80" name="Google Shape;1840;p87">
                <a:extLst>
                  <a:ext uri="{FF2B5EF4-FFF2-40B4-BE49-F238E27FC236}">
                    <a16:creationId xmlns:a16="http://schemas.microsoft.com/office/drawing/2014/main" id="{1ED6AB08-563D-4ADC-95FA-795BC9F53299}"/>
                  </a:ext>
                </a:extLst>
              </p:cNvPr>
              <p:cNvSpPr/>
              <p:nvPr/>
            </p:nvSpPr>
            <p:spPr>
              <a:xfrm>
                <a:off x="7411060" y="2084196"/>
                <a:ext cx="5119" cy="12115"/>
              </a:xfrm>
              <a:custGeom>
                <a:avLst/>
                <a:gdLst/>
                <a:ahLst/>
                <a:cxnLst/>
                <a:rect l="l" t="t" r="r" b="b"/>
                <a:pathLst>
                  <a:path w="120" h="284" extrusionOk="0">
                    <a:moveTo>
                      <a:pt x="120" y="0"/>
                    </a:moveTo>
                    <a:cubicBezTo>
                      <a:pt x="75" y="90"/>
                      <a:pt x="46" y="179"/>
                      <a:pt x="1" y="283"/>
                    </a:cubicBezTo>
                    <a:cubicBezTo>
                      <a:pt x="46" y="179"/>
                      <a:pt x="75" y="90"/>
                      <a:pt x="120" y="0"/>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81" name="Google Shape;1841;p87">
                <a:extLst>
                  <a:ext uri="{FF2B5EF4-FFF2-40B4-BE49-F238E27FC236}">
                    <a16:creationId xmlns:a16="http://schemas.microsoft.com/office/drawing/2014/main" id="{CB976A01-595A-4A76-980A-B14441DB0EB6}"/>
                  </a:ext>
                </a:extLst>
              </p:cNvPr>
              <p:cNvSpPr/>
              <p:nvPr/>
            </p:nvSpPr>
            <p:spPr>
              <a:xfrm>
                <a:off x="7387598" y="2196554"/>
                <a:ext cx="5119" cy="11475"/>
              </a:xfrm>
              <a:custGeom>
                <a:avLst/>
                <a:gdLst/>
                <a:ahLst/>
                <a:cxnLst/>
                <a:rect l="l" t="t" r="r" b="b"/>
                <a:pathLst>
                  <a:path w="120" h="269" extrusionOk="0">
                    <a:moveTo>
                      <a:pt x="119" y="1"/>
                    </a:moveTo>
                    <a:cubicBezTo>
                      <a:pt x="75" y="90"/>
                      <a:pt x="45" y="180"/>
                      <a:pt x="0" y="269"/>
                    </a:cubicBezTo>
                    <a:cubicBezTo>
                      <a:pt x="45" y="180"/>
                      <a:pt x="75" y="90"/>
                      <a:pt x="119" y="1"/>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82" name="Google Shape;1842;p87">
                <a:extLst>
                  <a:ext uri="{FF2B5EF4-FFF2-40B4-BE49-F238E27FC236}">
                    <a16:creationId xmlns:a16="http://schemas.microsoft.com/office/drawing/2014/main" id="{6B0D9546-8EA9-4F94-8CCD-D63A6B6EBC16}"/>
                  </a:ext>
                </a:extLst>
              </p:cNvPr>
              <p:cNvSpPr/>
              <p:nvPr/>
            </p:nvSpPr>
            <p:spPr>
              <a:xfrm>
                <a:off x="7329159" y="2417517"/>
                <a:ext cx="7038" cy="9598"/>
              </a:xfrm>
              <a:custGeom>
                <a:avLst/>
                <a:gdLst/>
                <a:ahLst/>
                <a:cxnLst/>
                <a:rect l="l" t="t" r="r" b="b"/>
                <a:pathLst>
                  <a:path w="165" h="225" extrusionOk="0">
                    <a:moveTo>
                      <a:pt x="164" y="1"/>
                    </a:moveTo>
                    <a:cubicBezTo>
                      <a:pt x="105" y="75"/>
                      <a:pt x="45" y="150"/>
                      <a:pt x="1" y="224"/>
                    </a:cubicBezTo>
                    <a:cubicBezTo>
                      <a:pt x="45" y="150"/>
                      <a:pt x="105" y="75"/>
                      <a:pt x="164" y="1"/>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83" name="Google Shape;1843;p87">
                <a:extLst>
                  <a:ext uri="{FF2B5EF4-FFF2-40B4-BE49-F238E27FC236}">
                    <a16:creationId xmlns:a16="http://schemas.microsoft.com/office/drawing/2014/main" id="{496DC318-5D55-4DFD-8E82-636E701ABC07}"/>
                  </a:ext>
                </a:extLst>
              </p:cNvPr>
              <p:cNvSpPr/>
              <p:nvPr/>
            </p:nvSpPr>
            <p:spPr>
              <a:xfrm>
                <a:off x="7885360" y="3588362"/>
                <a:ext cx="23547" cy="26064"/>
              </a:xfrm>
              <a:custGeom>
                <a:avLst/>
                <a:gdLst/>
                <a:ahLst/>
                <a:cxnLst/>
                <a:rect l="l" t="t" r="r" b="b"/>
                <a:pathLst>
                  <a:path w="552" h="611" extrusionOk="0">
                    <a:moveTo>
                      <a:pt x="492" y="611"/>
                    </a:moveTo>
                    <a:cubicBezTo>
                      <a:pt x="343" y="492"/>
                      <a:pt x="209" y="358"/>
                      <a:pt x="75" y="224"/>
                    </a:cubicBezTo>
                    <a:cubicBezTo>
                      <a:pt x="31" y="164"/>
                      <a:pt x="31" y="75"/>
                      <a:pt x="1" y="1"/>
                    </a:cubicBezTo>
                    <a:cubicBezTo>
                      <a:pt x="75" y="75"/>
                      <a:pt x="165" y="150"/>
                      <a:pt x="239" y="224"/>
                    </a:cubicBezTo>
                    <a:cubicBezTo>
                      <a:pt x="343" y="328"/>
                      <a:pt x="447" y="447"/>
                      <a:pt x="552" y="551"/>
                    </a:cubicBezTo>
                    <a:cubicBezTo>
                      <a:pt x="537" y="566"/>
                      <a:pt x="507" y="596"/>
                      <a:pt x="492" y="611"/>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84" name="Google Shape;1844;p87">
                <a:extLst>
                  <a:ext uri="{FF2B5EF4-FFF2-40B4-BE49-F238E27FC236}">
                    <a16:creationId xmlns:a16="http://schemas.microsoft.com/office/drawing/2014/main" id="{6D3ECE0E-DADD-475A-A0A9-AF11EFEAEDCE}"/>
                  </a:ext>
                </a:extLst>
              </p:cNvPr>
              <p:cNvSpPr/>
              <p:nvPr/>
            </p:nvSpPr>
            <p:spPr>
              <a:xfrm>
                <a:off x="7494880" y="3748368"/>
                <a:ext cx="28623" cy="28623"/>
              </a:xfrm>
              <a:custGeom>
                <a:avLst/>
                <a:gdLst/>
                <a:ahLst/>
                <a:cxnLst/>
                <a:rect l="l" t="t" r="r" b="b"/>
                <a:pathLst>
                  <a:path w="671" h="671" extrusionOk="0">
                    <a:moveTo>
                      <a:pt x="1" y="1"/>
                    </a:moveTo>
                    <a:cubicBezTo>
                      <a:pt x="224" y="224"/>
                      <a:pt x="447" y="447"/>
                      <a:pt x="670" y="670"/>
                    </a:cubicBezTo>
                    <a:cubicBezTo>
                      <a:pt x="447" y="447"/>
                      <a:pt x="224" y="224"/>
                      <a:pt x="1" y="1"/>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85" name="Google Shape;1845;p87">
                <a:extLst>
                  <a:ext uri="{FF2B5EF4-FFF2-40B4-BE49-F238E27FC236}">
                    <a16:creationId xmlns:a16="http://schemas.microsoft.com/office/drawing/2014/main" id="{5CA6E2E4-1383-4E2F-AE09-078288EAAF77}"/>
                  </a:ext>
                </a:extLst>
              </p:cNvPr>
              <p:cNvSpPr/>
              <p:nvPr/>
            </p:nvSpPr>
            <p:spPr>
              <a:xfrm>
                <a:off x="7868212" y="3990275"/>
                <a:ext cx="21670" cy="1962"/>
              </a:xfrm>
              <a:custGeom>
                <a:avLst/>
                <a:gdLst/>
                <a:ahLst/>
                <a:cxnLst/>
                <a:rect l="l" t="t" r="r" b="b"/>
                <a:pathLst>
                  <a:path w="508" h="46" extrusionOk="0">
                    <a:moveTo>
                      <a:pt x="1" y="1"/>
                    </a:moveTo>
                    <a:cubicBezTo>
                      <a:pt x="165" y="16"/>
                      <a:pt x="343" y="31"/>
                      <a:pt x="507" y="45"/>
                    </a:cubicBezTo>
                    <a:cubicBezTo>
                      <a:pt x="343" y="31"/>
                      <a:pt x="165" y="16"/>
                      <a:pt x="1" y="1"/>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86" name="Google Shape;1846;p87">
                <a:extLst>
                  <a:ext uri="{FF2B5EF4-FFF2-40B4-BE49-F238E27FC236}">
                    <a16:creationId xmlns:a16="http://schemas.microsoft.com/office/drawing/2014/main" id="{12E7945D-63DB-4B88-924D-1ABBD66BDF38}"/>
                  </a:ext>
                </a:extLst>
              </p:cNvPr>
              <p:cNvSpPr/>
              <p:nvPr/>
            </p:nvSpPr>
            <p:spPr>
              <a:xfrm>
                <a:off x="8087297" y="3898221"/>
                <a:ext cx="6996" cy="13992"/>
              </a:xfrm>
              <a:custGeom>
                <a:avLst/>
                <a:gdLst/>
                <a:ahLst/>
                <a:cxnLst/>
                <a:rect l="l" t="t" r="r" b="b"/>
                <a:pathLst>
                  <a:path w="164" h="328" extrusionOk="0">
                    <a:moveTo>
                      <a:pt x="0" y="328"/>
                    </a:moveTo>
                    <a:cubicBezTo>
                      <a:pt x="45" y="224"/>
                      <a:pt x="104" y="120"/>
                      <a:pt x="164" y="1"/>
                    </a:cubicBezTo>
                    <a:cubicBezTo>
                      <a:pt x="104" y="120"/>
                      <a:pt x="45" y="224"/>
                      <a:pt x="0" y="328"/>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87" name="Google Shape;1847;p87">
                <a:extLst>
                  <a:ext uri="{FF2B5EF4-FFF2-40B4-BE49-F238E27FC236}">
                    <a16:creationId xmlns:a16="http://schemas.microsoft.com/office/drawing/2014/main" id="{127C65BC-AEE4-4A73-AED8-22C29E7BF61A}"/>
                  </a:ext>
                </a:extLst>
              </p:cNvPr>
              <p:cNvSpPr/>
              <p:nvPr/>
            </p:nvSpPr>
            <p:spPr>
              <a:xfrm>
                <a:off x="8084738" y="2635323"/>
                <a:ext cx="7038" cy="12115"/>
              </a:xfrm>
              <a:custGeom>
                <a:avLst/>
                <a:gdLst/>
                <a:ahLst/>
                <a:cxnLst/>
                <a:rect l="l" t="t" r="r" b="b"/>
                <a:pathLst>
                  <a:path w="165" h="284" extrusionOk="0">
                    <a:moveTo>
                      <a:pt x="1" y="283"/>
                    </a:moveTo>
                    <a:cubicBezTo>
                      <a:pt x="60" y="194"/>
                      <a:pt x="105" y="105"/>
                      <a:pt x="164" y="0"/>
                    </a:cubicBezTo>
                    <a:cubicBezTo>
                      <a:pt x="105" y="105"/>
                      <a:pt x="60" y="194"/>
                      <a:pt x="1" y="283"/>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88" name="Google Shape;1848;p87">
                <a:extLst>
                  <a:ext uri="{FF2B5EF4-FFF2-40B4-BE49-F238E27FC236}">
                    <a16:creationId xmlns:a16="http://schemas.microsoft.com/office/drawing/2014/main" id="{4ECDC8B4-B30C-4143-8BEB-1D0D10F56BA7}"/>
                  </a:ext>
                </a:extLst>
              </p:cNvPr>
              <p:cNvSpPr/>
              <p:nvPr/>
            </p:nvSpPr>
            <p:spPr>
              <a:xfrm>
                <a:off x="8072666" y="2654348"/>
                <a:ext cx="7038" cy="9598"/>
              </a:xfrm>
              <a:custGeom>
                <a:avLst/>
                <a:gdLst/>
                <a:ahLst/>
                <a:cxnLst/>
                <a:rect l="l" t="t" r="r" b="b"/>
                <a:pathLst>
                  <a:path w="165" h="225" extrusionOk="0">
                    <a:moveTo>
                      <a:pt x="1" y="224"/>
                    </a:moveTo>
                    <a:cubicBezTo>
                      <a:pt x="60" y="150"/>
                      <a:pt x="120" y="75"/>
                      <a:pt x="165" y="1"/>
                    </a:cubicBezTo>
                    <a:cubicBezTo>
                      <a:pt x="120" y="75"/>
                      <a:pt x="60" y="150"/>
                      <a:pt x="1" y="224"/>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89" name="Google Shape;1849;p87">
                <a:extLst>
                  <a:ext uri="{FF2B5EF4-FFF2-40B4-BE49-F238E27FC236}">
                    <a16:creationId xmlns:a16="http://schemas.microsoft.com/office/drawing/2014/main" id="{29FE1CE8-E876-4928-B150-05656D33BC66}"/>
                  </a:ext>
                </a:extLst>
              </p:cNvPr>
              <p:cNvSpPr/>
              <p:nvPr/>
            </p:nvSpPr>
            <p:spPr>
              <a:xfrm>
                <a:off x="8072666" y="3921725"/>
                <a:ext cx="7678" cy="8915"/>
              </a:xfrm>
              <a:custGeom>
                <a:avLst/>
                <a:gdLst/>
                <a:ahLst/>
                <a:cxnLst/>
                <a:rect l="l" t="t" r="r" b="b"/>
                <a:pathLst>
                  <a:path w="180" h="209" extrusionOk="0">
                    <a:moveTo>
                      <a:pt x="1" y="209"/>
                    </a:moveTo>
                    <a:cubicBezTo>
                      <a:pt x="60" y="149"/>
                      <a:pt x="120" y="75"/>
                      <a:pt x="179" y="0"/>
                    </a:cubicBezTo>
                    <a:cubicBezTo>
                      <a:pt x="120" y="75"/>
                      <a:pt x="60" y="149"/>
                      <a:pt x="1" y="209"/>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90" name="Google Shape;1850;p87">
                <a:extLst>
                  <a:ext uri="{FF2B5EF4-FFF2-40B4-BE49-F238E27FC236}">
                    <a16:creationId xmlns:a16="http://schemas.microsoft.com/office/drawing/2014/main" id="{81A67137-BC78-4E56-964D-B9602CA48749}"/>
                  </a:ext>
                </a:extLst>
              </p:cNvPr>
              <p:cNvSpPr/>
              <p:nvPr/>
            </p:nvSpPr>
            <p:spPr>
              <a:xfrm>
                <a:off x="8094251" y="3358527"/>
                <a:ext cx="7038" cy="8915"/>
              </a:xfrm>
              <a:custGeom>
                <a:avLst/>
                <a:gdLst/>
                <a:ahLst/>
                <a:cxnLst/>
                <a:rect l="l" t="t" r="r" b="b"/>
                <a:pathLst>
                  <a:path w="165" h="209" extrusionOk="0">
                    <a:moveTo>
                      <a:pt x="1" y="209"/>
                    </a:moveTo>
                    <a:cubicBezTo>
                      <a:pt x="60" y="134"/>
                      <a:pt x="105" y="75"/>
                      <a:pt x="165" y="0"/>
                    </a:cubicBezTo>
                    <a:cubicBezTo>
                      <a:pt x="105" y="75"/>
                      <a:pt x="60" y="134"/>
                      <a:pt x="1" y="209"/>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91" name="Google Shape;1851;p87">
                <a:extLst>
                  <a:ext uri="{FF2B5EF4-FFF2-40B4-BE49-F238E27FC236}">
                    <a16:creationId xmlns:a16="http://schemas.microsoft.com/office/drawing/2014/main" id="{F57725A9-F99E-4289-88A4-90057C53FBD3}"/>
                  </a:ext>
                </a:extLst>
              </p:cNvPr>
              <p:cNvSpPr/>
              <p:nvPr/>
            </p:nvSpPr>
            <p:spPr>
              <a:xfrm>
                <a:off x="7258050" y="2769308"/>
                <a:ext cx="798804" cy="1149918"/>
              </a:xfrm>
              <a:custGeom>
                <a:avLst/>
                <a:gdLst/>
                <a:ahLst/>
                <a:cxnLst/>
                <a:rect l="l" t="t" r="r" b="b"/>
                <a:pathLst>
                  <a:path w="18726" h="26957" extrusionOk="0">
                    <a:moveTo>
                      <a:pt x="17371" y="22402"/>
                    </a:moveTo>
                    <a:cubicBezTo>
                      <a:pt x="17461" y="22834"/>
                      <a:pt x="17282" y="23087"/>
                      <a:pt x="16850" y="23116"/>
                    </a:cubicBezTo>
                    <a:cubicBezTo>
                      <a:pt x="16612" y="23131"/>
                      <a:pt x="16374" y="23146"/>
                      <a:pt x="16166" y="22968"/>
                    </a:cubicBezTo>
                    <a:cubicBezTo>
                      <a:pt x="16136" y="22953"/>
                      <a:pt x="16076" y="22938"/>
                      <a:pt x="16046" y="22938"/>
                    </a:cubicBezTo>
                    <a:cubicBezTo>
                      <a:pt x="15496" y="22982"/>
                      <a:pt x="14960" y="22908"/>
                      <a:pt x="14439" y="22774"/>
                    </a:cubicBezTo>
                    <a:lnTo>
                      <a:pt x="14439" y="22774"/>
                    </a:lnTo>
                    <a:cubicBezTo>
                      <a:pt x="14216" y="22700"/>
                      <a:pt x="13992" y="22625"/>
                      <a:pt x="13784" y="22551"/>
                    </a:cubicBezTo>
                    <a:lnTo>
                      <a:pt x="13769" y="22551"/>
                    </a:lnTo>
                    <a:lnTo>
                      <a:pt x="12400" y="21940"/>
                    </a:lnTo>
                    <a:lnTo>
                      <a:pt x="12400" y="21940"/>
                    </a:lnTo>
                    <a:lnTo>
                      <a:pt x="11417" y="21449"/>
                    </a:lnTo>
                    <a:lnTo>
                      <a:pt x="11402" y="21464"/>
                    </a:lnTo>
                    <a:lnTo>
                      <a:pt x="11417" y="21449"/>
                    </a:lnTo>
                    <a:cubicBezTo>
                      <a:pt x="11298" y="21360"/>
                      <a:pt x="11179" y="21300"/>
                      <a:pt x="11090" y="21196"/>
                    </a:cubicBezTo>
                    <a:cubicBezTo>
                      <a:pt x="11001" y="21077"/>
                      <a:pt x="10896" y="21077"/>
                      <a:pt x="10762" y="21077"/>
                    </a:cubicBezTo>
                    <a:cubicBezTo>
                      <a:pt x="10494" y="21092"/>
                      <a:pt x="10241" y="21092"/>
                      <a:pt x="9973" y="21092"/>
                    </a:cubicBezTo>
                    <a:cubicBezTo>
                      <a:pt x="9914" y="21092"/>
                      <a:pt x="9854" y="21107"/>
                      <a:pt x="9795" y="21122"/>
                    </a:cubicBezTo>
                    <a:cubicBezTo>
                      <a:pt x="9795" y="21122"/>
                      <a:pt x="9795" y="21122"/>
                      <a:pt x="9795" y="21122"/>
                    </a:cubicBezTo>
                    <a:cubicBezTo>
                      <a:pt x="9676" y="21181"/>
                      <a:pt x="9572" y="21256"/>
                      <a:pt x="9467" y="21330"/>
                    </a:cubicBezTo>
                    <a:lnTo>
                      <a:pt x="9467" y="21345"/>
                    </a:lnTo>
                    <a:lnTo>
                      <a:pt x="9452" y="21330"/>
                    </a:lnTo>
                    <a:cubicBezTo>
                      <a:pt x="9378" y="21405"/>
                      <a:pt x="9304" y="21479"/>
                      <a:pt x="9229" y="21568"/>
                    </a:cubicBezTo>
                    <a:cubicBezTo>
                      <a:pt x="9214" y="21583"/>
                      <a:pt x="9199" y="21598"/>
                      <a:pt x="9199" y="21613"/>
                    </a:cubicBezTo>
                    <a:cubicBezTo>
                      <a:pt x="8946" y="21881"/>
                      <a:pt x="8902" y="22208"/>
                      <a:pt x="8976" y="22566"/>
                    </a:cubicBezTo>
                    <a:lnTo>
                      <a:pt x="8961" y="22566"/>
                    </a:lnTo>
                    <a:cubicBezTo>
                      <a:pt x="9021" y="23235"/>
                      <a:pt x="9244" y="23831"/>
                      <a:pt x="9676" y="24337"/>
                    </a:cubicBezTo>
                    <a:lnTo>
                      <a:pt x="9676" y="24337"/>
                    </a:lnTo>
                    <a:cubicBezTo>
                      <a:pt x="9750" y="24426"/>
                      <a:pt x="9825" y="24516"/>
                      <a:pt x="9899" y="24605"/>
                    </a:cubicBezTo>
                    <a:lnTo>
                      <a:pt x="9914" y="24605"/>
                    </a:lnTo>
                    <a:lnTo>
                      <a:pt x="9899" y="24605"/>
                    </a:lnTo>
                    <a:cubicBezTo>
                      <a:pt x="9973" y="24694"/>
                      <a:pt x="10048" y="24769"/>
                      <a:pt x="10122" y="24843"/>
                    </a:cubicBezTo>
                    <a:cubicBezTo>
                      <a:pt x="10137" y="24858"/>
                      <a:pt x="10152" y="24873"/>
                      <a:pt x="10167" y="24873"/>
                    </a:cubicBezTo>
                    <a:cubicBezTo>
                      <a:pt x="10241" y="24932"/>
                      <a:pt x="10331" y="24992"/>
                      <a:pt x="10405" y="25051"/>
                    </a:cubicBezTo>
                    <a:cubicBezTo>
                      <a:pt x="10509" y="25126"/>
                      <a:pt x="10614" y="25200"/>
                      <a:pt x="10733" y="25290"/>
                    </a:cubicBezTo>
                    <a:cubicBezTo>
                      <a:pt x="10777" y="25319"/>
                      <a:pt x="10837" y="25349"/>
                      <a:pt x="10881" y="25379"/>
                    </a:cubicBezTo>
                    <a:cubicBezTo>
                      <a:pt x="10986" y="25438"/>
                      <a:pt x="11075" y="25483"/>
                      <a:pt x="11164" y="25543"/>
                    </a:cubicBezTo>
                    <a:cubicBezTo>
                      <a:pt x="11254" y="25602"/>
                      <a:pt x="11358" y="25662"/>
                      <a:pt x="11447" y="25706"/>
                    </a:cubicBezTo>
                    <a:lnTo>
                      <a:pt x="11447" y="25691"/>
                    </a:lnTo>
                    <a:lnTo>
                      <a:pt x="11447" y="25706"/>
                    </a:lnTo>
                    <a:cubicBezTo>
                      <a:pt x="11581" y="25781"/>
                      <a:pt x="11700" y="25855"/>
                      <a:pt x="11834" y="25930"/>
                    </a:cubicBezTo>
                    <a:lnTo>
                      <a:pt x="11834" y="25930"/>
                    </a:lnTo>
                    <a:lnTo>
                      <a:pt x="12325" y="26153"/>
                    </a:lnTo>
                    <a:cubicBezTo>
                      <a:pt x="12415" y="26183"/>
                      <a:pt x="12519" y="26212"/>
                      <a:pt x="12608" y="26257"/>
                    </a:cubicBezTo>
                    <a:cubicBezTo>
                      <a:pt x="12727" y="26287"/>
                      <a:pt x="12861" y="26332"/>
                      <a:pt x="12995" y="26376"/>
                    </a:cubicBezTo>
                    <a:cubicBezTo>
                      <a:pt x="13144" y="26406"/>
                      <a:pt x="13308" y="26436"/>
                      <a:pt x="13471" y="26480"/>
                    </a:cubicBezTo>
                    <a:cubicBezTo>
                      <a:pt x="13590" y="26495"/>
                      <a:pt x="13695" y="26510"/>
                      <a:pt x="13814" y="26525"/>
                    </a:cubicBezTo>
                    <a:lnTo>
                      <a:pt x="13814" y="26525"/>
                    </a:lnTo>
                    <a:cubicBezTo>
                      <a:pt x="14037" y="26540"/>
                      <a:pt x="14260" y="26570"/>
                      <a:pt x="14469" y="26585"/>
                    </a:cubicBezTo>
                    <a:lnTo>
                      <a:pt x="14484" y="26585"/>
                    </a:lnTo>
                    <a:cubicBezTo>
                      <a:pt x="14915" y="26644"/>
                      <a:pt x="15347" y="26644"/>
                      <a:pt x="15779" y="26585"/>
                    </a:cubicBezTo>
                    <a:cubicBezTo>
                      <a:pt x="15913" y="26585"/>
                      <a:pt x="16032" y="26585"/>
                      <a:pt x="16166" y="26585"/>
                    </a:cubicBezTo>
                    <a:cubicBezTo>
                      <a:pt x="16106" y="26629"/>
                      <a:pt x="16061" y="26704"/>
                      <a:pt x="15987" y="26719"/>
                    </a:cubicBezTo>
                    <a:cubicBezTo>
                      <a:pt x="15883" y="26763"/>
                      <a:pt x="15779" y="26793"/>
                      <a:pt x="15674" y="26808"/>
                    </a:cubicBezTo>
                    <a:cubicBezTo>
                      <a:pt x="14558" y="26957"/>
                      <a:pt x="13486" y="26853"/>
                      <a:pt x="12429" y="26480"/>
                    </a:cubicBezTo>
                    <a:cubicBezTo>
                      <a:pt x="11685" y="26227"/>
                      <a:pt x="11045" y="25811"/>
                      <a:pt x="10405" y="25379"/>
                    </a:cubicBezTo>
                    <a:cubicBezTo>
                      <a:pt x="9512" y="24754"/>
                      <a:pt x="8946" y="23920"/>
                      <a:pt x="8753" y="22819"/>
                    </a:cubicBezTo>
                    <a:cubicBezTo>
                      <a:pt x="8693" y="22461"/>
                      <a:pt x="8708" y="22104"/>
                      <a:pt x="8827" y="21747"/>
                    </a:cubicBezTo>
                    <a:lnTo>
                      <a:pt x="8827" y="21747"/>
                    </a:lnTo>
                    <a:cubicBezTo>
                      <a:pt x="8991" y="21568"/>
                      <a:pt x="9155" y="21375"/>
                      <a:pt x="9319" y="21196"/>
                    </a:cubicBezTo>
                    <a:lnTo>
                      <a:pt x="9319" y="21196"/>
                    </a:lnTo>
                    <a:cubicBezTo>
                      <a:pt x="9378" y="21152"/>
                      <a:pt x="9452" y="21122"/>
                      <a:pt x="9572" y="21062"/>
                    </a:cubicBezTo>
                    <a:cubicBezTo>
                      <a:pt x="9408" y="21018"/>
                      <a:pt x="9319" y="21003"/>
                      <a:pt x="9229" y="20988"/>
                    </a:cubicBezTo>
                    <a:cubicBezTo>
                      <a:pt x="8961" y="20913"/>
                      <a:pt x="8693" y="20824"/>
                      <a:pt x="8425" y="20750"/>
                    </a:cubicBezTo>
                    <a:cubicBezTo>
                      <a:pt x="8351" y="20705"/>
                      <a:pt x="8277" y="20675"/>
                      <a:pt x="8217" y="20631"/>
                    </a:cubicBezTo>
                    <a:cubicBezTo>
                      <a:pt x="8128" y="20571"/>
                      <a:pt x="8038" y="20512"/>
                      <a:pt x="7949" y="20452"/>
                    </a:cubicBezTo>
                    <a:lnTo>
                      <a:pt x="7934" y="20467"/>
                    </a:lnTo>
                    <a:lnTo>
                      <a:pt x="7949" y="20452"/>
                    </a:lnTo>
                    <a:cubicBezTo>
                      <a:pt x="7726" y="20258"/>
                      <a:pt x="7503" y="20050"/>
                      <a:pt x="7279" y="19857"/>
                    </a:cubicBezTo>
                    <a:lnTo>
                      <a:pt x="7279" y="19857"/>
                    </a:lnTo>
                    <a:lnTo>
                      <a:pt x="7294" y="19857"/>
                    </a:lnTo>
                    <a:cubicBezTo>
                      <a:pt x="7205" y="19752"/>
                      <a:pt x="7130" y="19633"/>
                      <a:pt x="7056" y="19529"/>
                    </a:cubicBezTo>
                    <a:cubicBezTo>
                      <a:pt x="7011" y="19455"/>
                      <a:pt x="6982" y="19380"/>
                      <a:pt x="6952" y="19321"/>
                    </a:cubicBezTo>
                    <a:cubicBezTo>
                      <a:pt x="6907" y="19217"/>
                      <a:pt x="6877" y="19127"/>
                      <a:pt x="6833" y="19038"/>
                    </a:cubicBezTo>
                    <a:cubicBezTo>
                      <a:pt x="6818" y="18978"/>
                      <a:pt x="6803" y="18934"/>
                      <a:pt x="6788" y="18874"/>
                    </a:cubicBezTo>
                    <a:cubicBezTo>
                      <a:pt x="6758" y="18651"/>
                      <a:pt x="6729" y="18428"/>
                      <a:pt x="6684" y="18204"/>
                    </a:cubicBezTo>
                    <a:cubicBezTo>
                      <a:pt x="6684" y="18160"/>
                      <a:pt x="6609" y="18130"/>
                      <a:pt x="6565" y="18085"/>
                    </a:cubicBezTo>
                    <a:lnTo>
                      <a:pt x="6565" y="18100"/>
                    </a:lnTo>
                    <a:lnTo>
                      <a:pt x="6565" y="18085"/>
                    </a:lnTo>
                    <a:cubicBezTo>
                      <a:pt x="6401" y="18011"/>
                      <a:pt x="6237" y="17951"/>
                      <a:pt x="6074" y="17877"/>
                    </a:cubicBezTo>
                    <a:lnTo>
                      <a:pt x="6074" y="17877"/>
                    </a:lnTo>
                    <a:cubicBezTo>
                      <a:pt x="5999" y="17862"/>
                      <a:pt x="5940" y="17832"/>
                      <a:pt x="5865" y="17832"/>
                    </a:cubicBezTo>
                    <a:cubicBezTo>
                      <a:pt x="5419" y="17817"/>
                      <a:pt x="4987" y="17907"/>
                      <a:pt x="4555" y="18041"/>
                    </a:cubicBezTo>
                    <a:cubicBezTo>
                      <a:pt x="4421" y="18070"/>
                      <a:pt x="4287" y="18175"/>
                      <a:pt x="4153" y="18249"/>
                    </a:cubicBezTo>
                    <a:cubicBezTo>
                      <a:pt x="4049" y="18175"/>
                      <a:pt x="4049" y="18070"/>
                      <a:pt x="4153" y="17996"/>
                    </a:cubicBezTo>
                    <a:cubicBezTo>
                      <a:pt x="4287" y="17907"/>
                      <a:pt x="4421" y="17832"/>
                      <a:pt x="4555" y="17773"/>
                    </a:cubicBezTo>
                    <a:cubicBezTo>
                      <a:pt x="4719" y="17713"/>
                      <a:pt x="4883" y="17669"/>
                      <a:pt x="5047" y="17609"/>
                    </a:cubicBezTo>
                    <a:cubicBezTo>
                      <a:pt x="5151" y="17594"/>
                      <a:pt x="5255" y="17579"/>
                      <a:pt x="5344" y="17549"/>
                    </a:cubicBezTo>
                    <a:cubicBezTo>
                      <a:pt x="5478" y="17535"/>
                      <a:pt x="5627" y="17520"/>
                      <a:pt x="5761" y="17505"/>
                    </a:cubicBezTo>
                    <a:cubicBezTo>
                      <a:pt x="6014" y="17564"/>
                      <a:pt x="6282" y="17609"/>
                      <a:pt x="6535" y="17669"/>
                    </a:cubicBezTo>
                    <a:cubicBezTo>
                      <a:pt x="6595" y="17698"/>
                      <a:pt x="6639" y="17728"/>
                      <a:pt x="6714" y="17773"/>
                    </a:cubicBezTo>
                    <a:cubicBezTo>
                      <a:pt x="6758" y="17549"/>
                      <a:pt x="6803" y="17356"/>
                      <a:pt x="6833" y="17162"/>
                    </a:cubicBezTo>
                    <a:lnTo>
                      <a:pt x="6937" y="16835"/>
                    </a:lnTo>
                    <a:cubicBezTo>
                      <a:pt x="6996" y="16686"/>
                      <a:pt x="7056" y="16552"/>
                      <a:pt x="7116" y="16403"/>
                    </a:cubicBezTo>
                    <a:lnTo>
                      <a:pt x="7116" y="16403"/>
                    </a:lnTo>
                    <a:cubicBezTo>
                      <a:pt x="7235" y="16195"/>
                      <a:pt x="7339" y="15972"/>
                      <a:pt x="7458" y="15748"/>
                    </a:cubicBezTo>
                    <a:lnTo>
                      <a:pt x="7443" y="15733"/>
                    </a:lnTo>
                    <a:lnTo>
                      <a:pt x="7458" y="15748"/>
                    </a:lnTo>
                    <a:cubicBezTo>
                      <a:pt x="7547" y="15659"/>
                      <a:pt x="7622" y="15555"/>
                      <a:pt x="7711" y="15466"/>
                    </a:cubicBezTo>
                    <a:cubicBezTo>
                      <a:pt x="7726" y="15451"/>
                      <a:pt x="7756" y="15421"/>
                      <a:pt x="7771" y="15406"/>
                    </a:cubicBezTo>
                    <a:cubicBezTo>
                      <a:pt x="7800" y="15391"/>
                      <a:pt x="7830" y="15361"/>
                      <a:pt x="7845" y="15346"/>
                    </a:cubicBezTo>
                    <a:cubicBezTo>
                      <a:pt x="7443" y="15257"/>
                      <a:pt x="7026" y="15168"/>
                      <a:pt x="6624" y="15064"/>
                    </a:cubicBezTo>
                    <a:lnTo>
                      <a:pt x="6624" y="15064"/>
                    </a:lnTo>
                    <a:cubicBezTo>
                      <a:pt x="6401" y="14930"/>
                      <a:pt x="6178" y="14781"/>
                      <a:pt x="5955" y="14632"/>
                    </a:cubicBezTo>
                    <a:cubicBezTo>
                      <a:pt x="5940" y="14617"/>
                      <a:pt x="5925" y="14602"/>
                      <a:pt x="5910" y="14587"/>
                    </a:cubicBezTo>
                    <a:cubicBezTo>
                      <a:pt x="5776" y="14409"/>
                      <a:pt x="5642" y="14245"/>
                      <a:pt x="5523" y="14081"/>
                    </a:cubicBezTo>
                    <a:lnTo>
                      <a:pt x="5523" y="14081"/>
                    </a:lnTo>
                    <a:cubicBezTo>
                      <a:pt x="5419" y="13858"/>
                      <a:pt x="5300" y="13635"/>
                      <a:pt x="5195" y="13411"/>
                    </a:cubicBezTo>
                    <a:lnTo>
                      <a:pt x="5195" y="13411"/>
                    </a:lnTo>
                    <a:cubicBezTo>
                      <a:pt x="5106" y="13054"/>
                      <a:pt x="5002" y="12682"/>
                      <a:pt x="4913" y="12325"/>
                    </a:cubicBezTo>
                    <a:cubicBezTo>
                      <a:pt x="4779" y="12295"/>
                      <a:pt x="4645" y="12265"/>
                      <a:pt x="4496" y="12221"/>
                    </a:cubicBezTo>
                    <a:cubicBezTo>
                      <a:pt x="4421" y="12206"/>
                      <a:pt x="4332" y="12161"/>
                      <a:pt x="4258" y="12161"/>
                    </a:cubicBezTo>
                    <a:cubicBezTo>
                      <a:pt x="4020" y="12161"/>
                      <a:pt x="3766" y="12176"/>
                      <a:pt x="3528" y="12191"/>
                    </a:cubicBezTo>
                    <a:cubicBezTo>
                      <a:pt x="3394" y="12206"/>
                      <a:pt x="3305" y="12161"/>
                      <a:pt x="3305" y="12027"/>
                    </a:cubicBezTo>
                    <a:cubicBezTo>
                      <a:pt x="3290" y="11834"/>
                      <a:pt x="3246" y="11640"/>
                      <a:pt x="3260" y="11447"/>
                    </a:cubicBezTo>
                    <a:cubicBezTo>
                      <a:pt x="3320" y="10955"/>
                      <a:pt x="3171" y="10524"/>
                      <a:pt x="2873" y="10152"/>
                    </a:cubicBezTo>
                    <a:cubicBezTo>
                      <a:pt x="2784" y="10033"/>
                      <a:pt x="2650" y="9943"/>
                      <a:pt x="2546" y="9839"/>
                    </a:cubicBezTo>
                    <a:cubicBezTo>
                      <a:pt x="2531" y="9824"/>
                      <a:pt x="2516" y="9809"/>
                      <a:pt x="2501" y="9794"/>
                    </a:cubicBezTo>
                    <a:cubicBezTo>
                      <a:pt x="2427" y="9660"/>
                      <a:pt x="2338" y="9541"/>
                      <a:pt x="2278" y="9407"/>
                    </a:cubicBezTo>
                    <a:cubicBezTo>
                      <a:pt x="2099" y="9035"/>
                      <a:pt x="2099" y="9005"/>
                      <a:pt x="1683" y="9035"/>
                    </a:cubicBezTo>
                    <a:cubicBezTo>
                      <a:pt x="1281" y="9050"/>
                      <a:pt x="968" y="8916"/>
                      <a:pt x="700" y="8633"/>
                    </a:cubicBezTo>
                    <a:cubicBezTo>
                      <a:pt x="626" y="8559"/>
                      <a:pt x="566" y="8470"/>
                      <a:pt x="507" y="8380"/>
                    </a:cubicBezTo>
                    <a:cubicBezTo>
                      <a:pt x="179" y="7830"/>
                      <a:pt x="1" y="7249"/>
                      <a:pt x="75" y="6609"/>
                    </a:cubicBezTo>
                    <a:cubicBezTo>
                      <a:pt x="105" y="6594"/>
                      <a:pt x="135" y="6564"/>
                      <a:pt x="179" y="6549"/>
                    </a:cubicBezTo>
                    <a:cubicBezTo>
                      <a:pt x="194" y="6683"/>
                      <a:pt x="209" y="6803"/>
                      <a:pt x="224" y="6936"/>
                    </a:cubicBezTo>
                    <a:cubicBezTo>
                      <a:pt x="224" y="6951"/>
                      <a:pt x="224" y="6966"/>
                      <a:pt x="224" y="6996"/>
                    </a:cubicBezTo>
                    <a:cubicBezTo>
                      <a:pt x="269" y="7145"/>
                      <a:pt x="298" y="7294"/>
                      <a:pt x="328" y="7457"/>
                    </a:cubicBezTo>
                    <a:cubicBezTo>
                      <a:pt x="343" y="7502"/>
                      <a:pt x="358" y="7547"/>
                      <a:pt x="373" y="7606"/>
                    </a:cubicBezTo>
                    <a:cubicBezTo>
                      <a:pt x="417" y="7696"/>
                      <a:pt x="462" y="7800"/>
                      <a:pt x="492" y="7889"/>
                    </a:cubicBezTo>
                    <a:cubicBezTo>
                      <a:pt x="566" y="8023"/>
                      <a:pt x="641" y="8142"/>
                      <a:pt x="700" y="8261"/>
                    </a:cubicBezTo>
                    <a:cubicBezTo>
                      <a:pt x="923" y="8618"/>
                      <a:pt x="1236" y="8827"/>
                      <a:pt x="1683" y="8797"/>
                    </a:cubicBezTo>
                    <a:cubicBezTo>
                      <a:pt x="1772" y="8782"/>
                      <a:pt x="1861" y="8797"/>
                      <a:pt x="1951" y="8797"/>
                    </a:cubicBezTo>
                    <a:cubicBezTo>
                      <a:pt x="2129" y="8797"/>
                      <a:pt x="2263" y="8872"/>
                      <a:pt x="2352" y="9020"/>
                    </a:cubicBezTo>
                    <a:cubicBezTo>
                      <a:pt x="2442" y="9154"/>
                      <a:pt x="2591" y="9259"/>
                      <a:pt x="2695" y="9363"/>
                    </a:cubicBezTo>
                    <a:lnTo>
                      <a:pt x="2695" y="9363"/>
                    </a:lnTo>
                    <a:cubicBezTo>
                      <a:pt x="2814" y="9467"/>
                      <a:pt x="2918" y="9556"/>
                      <a:pt x="3022" y="9660"/>
                    </a:cubicBezTo>
                    <a:cubicBezTo>
                      <a:pt x="3067" y="9690"/>
                      <a:pt x="3097" y="9720"/>
                      <a:pt x="3141" y="9750"/>
                    </a:cubicBezTo>
                    <a:cubicBezTo>
                      <a:pt x="3260" y="9869"/>
                      <a:pt x="3394" y="9973"/>
                      <a:pt x="3528" y="10092"/>
                    </a:cubicBezTo>
                    <a:cubicBezTo>
                      <a:pt x="3558" y="10122"/>
                      <a:pt x="3588" y="10152"/>
                      <a:pt x="3618" y="10181"/>
                    </a:cubicBezTo>
                    <a:cubicBezTo>
                      <a:pt x="3722" y="10315"/>
                      <a:pt x="3871" y="10405"/>
                      <a:pt x="3796" y="10613"/>
                    </a:cubicBezTo>
                    <a:cubicBezTo>
                      <a:pt x="3781" y="10643"/>
                      <a:pt x="3826" y="10717"/>
                      <a:pt x="3856" y="10762"/>
                    </a:cubicBezTo>
                    <a:cubicBezTo>
                      <a:pt x="3960" y="10896"/>
                      <a:pt x="4079" y="11030"/>
                      <a:pt x="4183" y="11179"/>
                    </a:cubicBezTo>
                    <a:lnTo>
                      <a:pt x="4198" y="11179"/>
                    </a:lnTo>
                    <a:lnTo>
                      <a:pt x="4407" y="11357"/>
                    </a:lnTo>
                    <a:cubicBezTo>
                      <a:pt x="4421" y="11372"/>
                      <a:pt x="4436" y="11387"/>
                      <a:pt x="4451" y="11402"/>
                    </a:cubicBezTo>
                    <a:lnTo>
                      <a:pt x="4674" y="11566"/>
                    </a:lnTo>
                    <a:cubicBezTo>
                      <a:pt x="4749" y="11625"/>
                      <a:pt x="4823" y="11670"/>
                      <a:pt x="4898" y="11729"/>
                    </a:cubicBezTo>
                    <a:cubicBezTo>
                      <a:pt x="4942" y="11729"/>
                      <a:pt x="5002" y="11744"/>
                      <a:pt x="5002" y="11729"/>
                    </a:cubicBezTo>
                    <a:cubicBezTo>
                      <a:pt x="5032" y="11625"/>
                      <a:pt x="5047" y="11506"/>
                      <a:pt x="5076" y="11387"/>
                    </a:cubicBezTo>
                    <a:cubicBezTo>
                      <a:pt x="5091" y="11328"/>
                      <a:pt x="5106" y="11268"/>
                      <a:pt x="5121" y="11223"/>
                    </a:cubicBezTo>
                    <a:cubicBezTo>
                      <a:pt x="5166" y="11134"/>
                      <a:pt x="5210" y="11045"/>
                      <a:pt x="5240" y="10955"/>
                    </a:cubicBezTo>
                    <a:cubicBezTo>
                      <a:pt x="5285" y="10896"/>
                      <a:pt x="5315" y="10836"/>
                      <a:pt x="5344" y="10777"/>
                    </a:cubicBezTo>
                    <a:cubicBezTo>
                      <a:pt x="5404" y="10747"/>
                      <a:pt x="5463" y="10702"/>
                      <a:pt x="5538" y="10643"/>
                    </a:cubicBezTo>
                    <a:cubicBezTo>
                      <a:pt x="5091" y="10345"/>
                      <a:pt x="4749" y="9988"/>
                      <a:pt x="4436" y="9616"/>
                    </a:cubicBezTo>
                    <a:cubicBezTo>
                      <a:pt x="4317" y="9467"/>
                      <a:pt x="4213" y="9318"/>
                      <a:pt x="4094" y="9169"/>
                    </a:cubicBezTo>
                    <a:lnTo>
                      <a:pt x="4079" y="9184"/>
                    </a:lnTo>
                    <a:cubicBezTo>
                      <a:pt x="4079" y="9184"/>
                      <a:pt x="4094" y="9169"/>
                      <a:pt x="4094" y="9169"/>
                    </a:cubicBezTo>
                    <a:cubicBezTo>
                      <a:pt x="3960" y="8961"/>
                      <a:pt x="3811" y="8738"/>
                      <a:pt x="3662" y="8514"/>
                    </a:cubicBezTo>
                    <a:lnTo>
                      <a:pt x="3647" y="8529"/>
                    </a:lnTo>
                    <a:lnTo>
                      <a:pt x="3662" y="8514"/>
                    </a:lnTo>
                    <a:cubicBezTo>
                      <a:pt x="3603" y="8425"/>
                      <a:pt x="3543" y="8336"/>
                      <a:pt x="3484" y="8246"/>
                    </a:cubicBezTo>
                    <a:lnTo>
                      <a:pt x="3499" y="8246"/>
                    </a:lnTo>
                    <a:cubicBezTo>
                      <a:pt x="3409" y="8112"/>
                      <a:pt x="3335" y="7993"/>
                      <a:pt x="3260" y="7859"/>
                    </a:cubicBezTo>
                    <a:lnTo>
                      <a:pt x="3260" y="7859"/>
                    </a:lnTo>
                    <a:cubicBezTo>
                      <a:pt x="3156" y="7636"/>
                      <a:pt x="3052" y="7428"/>
                      <a:pt x="2933" y="7204"/>
                    </a:cubicBezTo>
                    <a:lnTo>
                      <a:pt x="2933" y="7204"/>
                    </a:lnTo>
                    <a:cubicBezTo>
                      <a:pt x="2903" y="7115"/>
                      <a:pt x="2859" y="7026"/>
                      <a:pt x="2814" y="6936"/>
                    </a:cubicBezTo>
                    <a:cubicBezTo>
                      <a:pt x="2799" y="6877"/>
                      <a:pt x="2784" y="6817"/>
                      <a:pt x="2769" y="6773"/>
                    </a:cubicBezTo>
                    <a:cubicBezTo>
                      <a:pt x="2739" y="6654"/>
                      <a:pt x="2695" y="6535"/>
                      <a:pt x="2665" y="6430"/>
                    </a:cubicBezTo>
                    <a:lnTo>
                      <a:pt x="2665" y="6430"/>
                    </a:lnTo>
                    <a:cubicBezTo>
                      <a:pt x="2665" y="6401"/>
                      <a:pt x="2665" y="6371"/>
                      <a:pt x="2665" y="6356"/>
                    </a:cubicBezTo>
                    <a:cubicBezTo>
                      <a:pt x="2457" y="5627"/>
                      <a:pt x="2382" y="4882"/>
                      <a:pt x="2308" y="4138"/>
                    </a:cubicBezTo>
                    <a:cubicBezTo>
                      <a:pt x="2293" y="4034"/>
                      <a:pt x="2338" y="4019"/>
                      <a:pt x="2427" y="4034"/>
                    </a:cubicBezTo>
                    <a:cubicBezTo>
                      <a:pt x="2442" y="4049"/>
                      <a:pt x="2442" y="4064"/>
                      <a:pt x="2457" y="4079"/>
                    </a:cubicBezTo>
                    <a:cubicBezTo>
                      <a:pt x="2486" y="4198"/>
                      <a:pt x="2516" y="4302"/>
                      <a:pt x="2531" y="4406"/>
                    </a:cubicBezTo>
                    <a:lnTo>
                      <a:pt x="2531" y="4406"/>
                    </a:lnTo>
                    <a:cubicBezTo>
                      <a:pt x="2561" y="4555"/>
                      <a:pt x="2576" y="4719"/>
                      <a:pt x="2605" y="4867"/>
                    </a:cubicBezTo>
                    <a:cubicBezTo>
                      <a:pt x="2680" y="5254"/>
                      <a:pt x="2769" y="5627"/>
                      <a:pt x="2859" y="6014"/>
                    </a:cubicBezTo>
                    <a:lnTo>
                      <a:pt x="2859" y="5999"/>
                    </a:lnTo>
                    <a:lnTo>
                      <a:pt x="3141" y="6847"/>
                    </a:lnTo>
                    <a:cubicBezTo>
                      <a:pt x="3216" y="7011"/>
                      <a:pt x="3260" y="7190"/>
                      <a:pt x="3350" y="7338"/>
                    </a:cubicBezTo>
                    <a:cubicBezTo>
                      <a:pt x="3662" y="7859"/>
                      <a:pt x="3975" y="8380"/>
                      <a:pt x="4302" y="8886"/>
                    </a:cubicBezTo>
                    <a:cubicBezTo>
                      <a:pt x="4302" y="8901"/>
                      <a:pt x="4332" y="8916"/>
                      <a:pt x="4347" y="8916"/>
                    </a:cubicBezTo>
                    <a:cubicBezTo>
                      <a:pt x="4392" y="8991"/>
                      <a:pt x="4451" y="9065"/>
                      <a:pt x="4511" y="9154"/>
                    </a:cubicBezTo>
                    <a:lnTo>
                      <a:pt x="4511" y="9139"/>
                    </a:lnTo>
                    <a:cubicBezTo>
                      <a:pt x="4570" y="9214"/>
                      <a:pt x="4615" y="9288"/>
                      <a:pt x="4674" y="9363"/>
                    </a:cubicBezTo>
                    <a:lnTo>
                      <a:pt x="4674" y="9363"/>
                    </a:lnTo>
                    <a:cubicBezTo>
                      <a:pt x="4749" y="9452"/>
                      <a:pt x="4823" y="9556"/>
                      <a:pt x="4898" y="9646"/>
                    </a:cubicBezTo>
                    <a:cubicBezTo>
                      <a:pt x="4987" y="9809"/>
                      <a:pt x="5121" y="9928"/>
                      <a:pt x="5285" y="10018"/>
                    </a:cubicBezTo>
                    <a:lnTo>
                      <a:pt x="5553" y="10241"/>
                    </a:lnTo>
                    <a:lnTo>
                      <a:pt x="5568" y="10241"/>
                    </a:lnTo>
                    <a:lnTo>
                      <a:pt x="5553" y="10241"/>
                    </a:lnTo>
                    <a:cubicBezTo>
                      <a:pt x="5672" y="10330"/>
                      <a:pt x="5776" y="10405"/>
                      <a:pt x="5895" y="10479"/>
                    </a:cubicBezTo>
                    <a:cubicBezTo>
                      <a:pt x="5999" y="10524"/>
                      <a:pt x="6089" y="10598"/>
                      <a:pt x="6193" y="10643"/>
                    </a:cubicBezTo>
                    <a:cubicBezTo>
                      <a:pt x="6669" y="10821"/>
                      <a:pt x="7130" y="11000"/>
                      <a:pt x="7651" y="11015"/>
                    </a:cubicBezTo>
                    <a:cubicBezTo>
                      <a:pt x="7964" y="11060"/>
                      <a:pt x="8291" y="11119"/>
                      <a:pt x="8604" y="11015"/>
                    </a:cubicBezTo>
                    <a:cubicBezTo>
                      <a:pt x="8961" y="10941"/>
                      <a:pt x="9319" y="10911"/>
                      <a:pt x="9616" y="10658"/>
                    </a:cubicBezTo>
                    <a:cubicBezTo>
                      <a:pt x="9646" y="10583"/>
                      <a:pt x="9661" y="10494"/>
                      <a:pt x="9691" y="10405"/>
                    </a:cubicBezTo>
                    <a:cubicBezTo>
                      <a:pt x="9765" y="10330"/>
                      <a:pt x="9839" y="10256"/>
                      <a:pt x="9914" y="10181"/>
                    </a:cubicBezTo>
                    <a:cubicBezTo>
                      <a:pt x="10063" y="10107"/>
                      <a:pt x="10212" y="10033"/>
                      <a:pt x="10360" y="9958"/>
                    </a:cubicBezTo>
                    <a:lnTo>
                      <a:pt x="10688" y="9913"/>
                    </a:lnTo>
                    <a:lnTo>
                      <a:pt x="10688" y="9913"/>
                    </a:lnTo>
                    <a:cubicBezTo>
                      <a:pt x="10807" y="9884"/>
                      <a:pt x="10911" y="9839"/>
                      <a:pt x="11030" y="9809"/>
                    </a:cubicBezTo>
                    <a:lnTo>
                      <a:pt x="11030" y="9809"/>
                    </a:lnTo>
                    <a:cubicBezTo>
                      <a:pt x="11149" y="9750"/>
                      <a:pt x="11283" y="9690"/>
                      <a:pt x="11417" y="9631"/>
                    </a:cubicBezTo>
                    <a:cubicBezTo>
                      <a:pt x="11670" y="9646"/>
                      <a:pt x="11894" y="9541"/>
                      <a:pt x="12117" y="9407"/>
                    </a:cubicBezTo>
                    <a:cubicBezTo>
                      <a:pt x="12236" y="9333"/>
                      <a:pt x="12355" y="9259"/>
                      <a:pt x="12519" y="9154"/>
                    </a:cubicBezTo>
                    <a:cubicBezTo>
                      <a:pt x="12295" y="9095"/>
                      <a:pt x="12132" y="9050"/>
                      <a:pt x="11953" y="9020"/>
                    </a:cubicBezTo>
                    <a:lnTo>
                      <a:pt x="11953" y="9020"/>
                    </a:lnTo>
                    <a:cubicBezTo>
                      <a:pt x="11864" y="8976"/>
                      <a:pt x="11775" y="8946"/>
                      <a:pt x="11685" y="8901"/>
                    </a:cubicBezTo>
                    <a:cubicBezTo>
                      <a:pt x="11685" y="8901"/>
                      <a:pt x="11685" y="8901"/>
                      <a:pt x="11685" y="8901"/>
                    </a:cubicBezTo>
                    <a:cubicBezTo>
                      <a:pt x="11343" y="8663"/>
                      <a:pt x="10986" y="8425"/>
                      <a:pt x="10643" y="8187"/>
                    </a:cubicBezTo>
                    <a:lnTo>
                      <a:pt x="9929" y="7472"/>
                    </a:lnTo>
                    <a:lnTo>
                      <a:pt x="9914" y="7487"/>
                    </a:lnTo>
                    <a:lnTo>
                      <a:pt x="9929" y="7472"/>
                    </a:lnTo>
                    <a:cubicBezTo>
                      <a:pt x="9869" y="7383"/>
                      <a:pt x="9810" y="7294"/>
                      <a:pt x="9750" y="7204"/>
                    </a:cubicBezTo>
                    <a:cubicBezTo>
                      <a:pt x="9691" y="7100"/>
                      <a:pt x="9646" y="6981"/>
                      <a:pt x="9586" y="6877"/>
                    </a:cubicBezTo>
                    <a:cubicBezTo>
                      <a:pt x="9512" y="6669"/>
                      <a:pt x="9438" y="6460"/>
                      <a:pt x="9348" y="6252"/>
                    </a:cubicBezTo>
                    <a:cubicBezTo>
                      <a:pt x="9244" y="6296"/>
                      <a:pt x="9155" y="6341"/>
                      <a:pt x="9080" y="6371"/>
                    </a:cubicBezTo>
                    <a:lnTo>
                      <a:pt x="9080" y="6371"/>
                    </a:lnTo>
                    <a:cubicBezTo>
                      <a:pt x="8976" y="6386"/>
                      <a:pt x="8887" y="6401"/>
                      <a:pt x="8783" y="6430"/>
                    </a:cubicBezTo>
                    <a:cubicBezTo>
                      <a:pt x="8530" y="6505"/>
                      <a:pt x="8262" y="6520"/>
                      <a:pt x="8009" y="6490"/>
                    </a:cubicBezTo>
                    <a:cubicBezTo>
                      <a:pt x="7830" y="6460"/>
                      <a:pt x="7666" y="6416"/>
                      <a:pt x="7503" y="6371"/>
                    </a:cubicBezTo>
                    <a:lnTo>
                      <a:pt x="7503" y="6371"/>
                    </a:lnTo>
                    <a:cubicBezTo>
                      <a:pt x="7175" y="6192"/>
                      <a:pt x="6848" y="5999"/>
                      <a:pt x="6520" y="5820"/>
                    </a:cubicBezTo>
                    <a:lnTo>
                      <a:pt x="6505" y="5835"/>
                    </a:lnTo>
                    <a:lnTo>
                      <a:pt x="6520" y="5820"/>
                    </a:lnTo>
                    <a:cubicBezTo>
                      <a:pt x="6342" y="5627"/>
                      <a:pt x="6178" y="5418"/>
                      <a:pt x="6014" y="5225"/>
                    </a:cubicBezTo>
                    <a:cubicBezTo>
                      <a:pt x="5969" y="5180"/>
                      <a:pt x="5940" y="5121"/>
                      <a:pt x="5910" y="5061"/>
                    </a:cubicBezTo>
                    <a:cubicBezTo>
                      <a:pt x="5821" y="4882"/>
                      <a:pt x="5716" y="4689"/>
                      <a:pt x="5627" y="4510"/>
                    </a:cubicBezTo>
                    <a:lnTo>
                      <a:pt x="5627" y="4510"/>
                    </a:lnTo>
                    <a:cubicBezTo>
                      <a:pt x="5597" y="4406"/>
                      <a:pt x="5553" y="4287"/>
                      <a:pt x="5523" y="4183"/>
                    </a:cubicBezTo>
                    <a:lnTo>
                      <a:pt x="5523" y="4183"/>
                    </a:lnTo>
                    <a:cubicBezTo>
                      <a:pt x="5359" y="3662"/>
                      <a:pt x="5389" y="3141"/>
                      <a:pt x="5389" y="2605"/>
                    </a:cubicBezTo>
                    <a:cubicBezTo>
                      <a:pt x="5404" y="2337"/>
                      <a:pt x="5389" y="2054"/>
                      <a:pt x="5419" y="1786"/>
                    </a:cubicBezTo>
                    <a:cubicBezTo>
                      <a:pt x="5448" y="1518"/>
                      <a:pt x="5344" y="1310"/>
                      <a:pt x="5151" y="1131"/>
                    </a:cubicBezTo>
                    <a:cubicBezTo>
                      <a:pt x="4883" y="893"/>
                      <a:pt x="4600" y="655"/>
                      <a:pt x="4317" y="432"/>
                    </a:cubicBezTo>
                    <a:lnTo>
                      <a:pt x="4302" y="432"/>
                    </a:lnTo>
                    <a:lnTo>
                      <a:pt x="4317" y="432"/>
                    </a:lnTo>
                    <a:cubicBezTo>
                      <a:pt x="4198" y="298"/>
                      <a:pt x="4094" y="179"/>
                      <a:pt x="3975" y="60"/>
                    </a:cubicBezTo>
                    <a:lnTo>
                      <a:pt x="4034" y="0"/>
                    </a:lnTo>
                    <a:cubicBezTo>
                      <a:pt x="4079" y="30"/>
                      <a:pt x="4139" y="60"/>
                      <a:pt x="4183" y="75"/>
                    </a:cubicBezTo>
                    <a:cubicBezTo>
                      <a:pt x="4198" y="89"/>
                      <a:pt x="4213" y="104"/>
                      <a:pt x="4243" y="119"/>
                    </a:cubicBezTo>
                    <a:cubicBezTo>
                      <a:pt x="4317" y="179"/>
                      <a:pt x="4392" y="238"/>
                      <a:pt x="4466" y="298"/>
                    </a:cubicBezTo>
                    <a:cubicBezTo>
                      <a:pt x="4481" y="313"/>
                      <a:pt x="4496" y="328"/>
                      <a:pt x="4511" y="342"/>
                    </a:cubicBezTo>
                    <a:cubicBezTo>
                      <a:pt x="4600" y="417"/>
                      <a:pt x="4689" y="491"/>
                      <a:pt x="4794" y="566"/>
                    </a:cubicBezTo>
                    <a:lnTo>
                      <a:pt x="4794" y="566"/>
                    </a:lnTo>
                    <a:cubicBezTo>
                      <a:pt x="4868" y="625"/>
                      <a:pt x="4942" y="685"/>
                      <a:pt x="5017" y="744"/>
                    </a:cubicBezTo>
                    <a:cubicBezTo>
                      <a:pt x="5032" y="759"/>
                      <a:pt x="5047" y="759"/>
                      <a:pt x="5061" y="774"/>
                    </a:cubicBezTo>
                    <a:cubicBezTo>
                      <a:pt x="5121" y="834"/>
                      <a:pt x="5195" y="908"/>
                      <a:pt x="5255" y="968"/>
                    </a:cubicBezTo>
                    <a:cubicBezTo>
                      <a:pt x="5538" y="1206"/>
                      <a:pt x="5702" y="1489"/>
                      <a:pt x="5687" y="1890"/>
                    </a:cubicBezTo>
                    <a:cubicBezTo>
                      <a:pt x="5657" y="2337"/>
                      <a:pt x="5657" y="2784"/>
                      <a:pt x="5657" y="3230"/>
                    </a:cubicBezTo>
                    <a:cubicBezTo>
                      <a:pt x="5657" y="3483"/>
                      <a:pt x="5672" y="3736"/>
                      <a:pt x="5791" y="3974"/>
                    </a:cubicBezTo>
                    <a:lnTo>
                      <a:pt x="5791" y="3960"/>
                    </a:lnTo>
                    <a:cubicBezTo>
                      <a:pt x="5821" y="4079"/>
                      <a:pt x="5865" y="4183"/>
                      <a:pt x="5895" y="4302"/>
                    </a:cubicBezTo>
                    <a:lnTo>
                      <a:pt x="6148" y="4793"/>
                    </a:lnTo>
                    <a:cubicBezTo>
                      <a:pt x="6208" y="4882"/>
                      <a:pt x="6267" y="4987"/>
                      <a:pt x="6342" y="5076"/>
                    </a:cubicBezTo>
                    <a:cubicBezTo>
                      <a:pt x="6386" y="5150"/>
                      <a:pt x="6431" y="5225"/>
                      <a:pt x="6490" y="5284"/>
                    </a:cubicBezTo>
                    <a:cubicBezTo>
                      <a:pt x="6580" y="5388"/>
                      <a:pt x="6669" y="5478"/>
                      <a:pt x="6773" y="5582"/>
                    </a:cubicBezTo>
                    <a:cubicBezTo>
                      <a:pt x="6907" y="5671"/>
                      <a:pt x="7056" y="5746"/>
                      <a:pt x="7190" y="5835"/>
                    </a:cubicBezTo>
                    <a:cubicBezTo>
                      <a:pt x="7309" y="5895"/>
                      <a:pt x="7428" y="5954"/>
                      <a:pt x="7547" y="6014"/>
                    </a:cubicBezTo>
                    <a:cubicBezTo>
                      <a:pt x="7592" y="6029"/>
                      <a:pt x="7651" y="6043"/>
                      <a:pt x="7696" y="6058"/>
                    </a:cubicBezTo>
                    <a:cubicBezTo>
                      <a:pt x="7994" y="6192"/>
                      <a:pt x="8306" y="6222"/>
                      <a:pt x="8619" y="6118"/>
                    </a:cubicBezTo>
                    <a:lnTo>
                      <a:pt x="9199" y="5939"/>
                    </a:lnTo>
                    <a:cubicBezTo>
                      <a:pt x="9229" y="5924"/>
                      <a:pt x="9289" y="5909"/>
                      <a:pt x="9289" y="5880"/>
                    </a:cubicBezTo>
                    <a:cubicBezTo>
                      <a:pt x="9333" y="5731"/>
                      <a:pt x="9393" y="5761"/>
                      <a:pt x="9467" y="5850"/>
                    </a:cubicBezTo>
                    <a:lnTo>
                      <a:pt x="9452" y="5850"/>
                    </a:lnTo>
                    <a:cubicBezTo>
                      <a:pt x="9631" y="6192"/>
                      <a:pt x="9795" y="6549"/>
                      <a:pt x="9959" y="6907"/>
                    </a:cubicBezTo>
                    <a:cubicBezTo>
                      <a:pt x="9973" y="6936"/>
                      <a:pt x="9988" y="6966"/>
                      <a:pt x="10003" y="6996"/>
                    </a:cubicBezTo>
                    <a:cubicBezTo>
                      <a:pt x="10093" y="7115"/>
                      <a:pt x="10167" y="7219"/>
                      <a:pt x="10241" y="7338"/>
                    </a:cubicBezTo>
                    <a:cubicBezTo>
                      <a:pt x="10256" y="7353"/>
                      <a:pt x="10256" y="7368"/>
                      <a:pt x="10271" y="7383"/>
                    </a:cubicBezTo>
                    <a:cubicBezTo>
                      <a:pt x="10390" y="7502"/>
                      <a:pt x="10509" y="7606"/>
                      <a:pt x="10628" y="7725"/>
                    </a:cubicBezTo>
                    <a:cubicBezTo>
                      <a:pt x="10673" y="7770"/>
                      <a:pt x="10733" y="7830"/>
                      <a:pt x="10792" y="7874"/>
                    </a:cubicBezTo>
                    <a:cubicBezTo>
                      <a:pt x="10867" y="7934"/>
                      <a:pt x="10941" y="7993"/>
                      <a:pt x="11015" y="8053"/>
                    </a:cubicBezTo>
                    <a:cubicBezTo>
                      <a:pt x="11254" y="8276"/>
                      <a:pt x="11521" y="8470"/>
                      <a:pt x="11834" y="8589"/>
                    </a:cubicBezTo>
                    <a:lnTo>
                      <a:pt x="12102" y="8708"/>
                    </a:lnTo>
                    <a:cubicBezTo>
                      <a:pt x="12281" y="8797"/>
                      <a:pt x="12459" y="8812"/>
                      <a:pt x="12653" y="8812"/>
                    </a:cubicBezTo>
                    <a:lnTo>
                      <a:pt x="13099" y="8857"/>
                    </a:lnTo>
                    <a:cubicBezTo>
                      <a:pt x="13189" y="8827"/>
                      <a:pt x="13278" y="8812"/>
                      <a:pt x="13337" y="8767"/>
                    </a:cubicBezTo>
                    <a:cubicBezTo>
                      <a:pt x="13501" y="8604"/>
                      <a:pt x="13724" y="8529"/>
                      <a:pt x="13933" y="8425"/>
                    </a:cubicBezTo>
                    <a:cubicBezTo>
                      <a:pt x="14052" y="8410"/>
                      <a:pt x="14156" y="8395"/>
                      <a:pt x="14275" y="8365"/>
                    </a:cubicBezTo>
                    <a:cubicBezTo>
                      <a:pt x="14379" y="8351"/>
                      <a:pt x="14484" y="8336"/>
                      <a:pt x="14588" y="8321"/>
                    </a:cubicBezTo>
                    <a:cubicBezTo>
                      <a:pt x="14707" y="8291"/>
                      <a:pt x="14826" y="8276"/>
                      <a:pt x="14930" y="8261"/>
                    </a:cubicBezTo>
                    <a:cubicBezTo>
                      <a:pt x="15332" y="8217"/>
                      <a:pt x="15704" y="8380"/>
                      <a:pt x="16076" y="8485"/>
                    </a:cubicBezTo>
                    <a:cubicBezTo>
                      <a:pt x="16180" y="8544"/>
                      <a:pt x="16285" y="8604"/>
                      <a:pt x="16404" y="8663"/>
                    </a:cubicBezTo>
                    <a:lnTo>
                      <a:pt x="16835" y="8916"/>
                    </a:lnTo>
                    <a:lnTo>
                      <a:pt x="17163" y="9259"/>
                    </a:lnTo>
                    <a:lnTo>
                      <a:pt x="17163" y="9259"/>
                    </a:lnTo>
                    <a:cubicBezTo>
                      <a:pt x="17222" y="9348"/>
                      <a:pt x="17282" y="9452"/>
                      <a:pt x="17341" y="9541"/>
                    </a:cubicBezTo>
                    <a:cubicBezTo>
                      <a:pt x="17341" y="9571"/>
                      <a:pt x="17356" y="9601"/>
                      <a:pt x="17371" y="9646"/>
                    </a:cubicBezTo>
                    <a:cubicBezTo>
                      <a:pt x="17431" y="9765"/>
                      <a:pt x="17490" y="9899"/>
                      <a:pt x="17565" y="10033"/>
                    </a:cubicBezTo>
                    <a:cubicBezTo>
                      <a:pt x="17654" y="10345"/>
                      <a:pt x="17862" y="10583"/>
                      <a:pt x="18041" y="10851"/>
                    </a:cubicBezTo>
                    <a:cubicBezTo>
                      <a:pt x="18175" y="11015"/>
                      <a:pt x="18309" y="11194"/>
                      <a:pt x="18473" y="11372"/>
                    </a:cubicBezTo>
                    <a:cubicBezTo>
                      <a:pt x="18607" y="11536"/>
                      <a:pt x="18726" y="11700"/>
                      <a:pt x="18711" y="11938"/>
                    </a:cubicBezTo>
                    <a:cubicBezTo>
                      <a:pt x="18681" y="11923"/>
                      <a:pt x="18651" y="11893"/>
                      <a:pt x="18622" y="11878"/>
                    </a:cubicBezTo>
                    <a:cubicBezTo>
                      <a:pt x="18562" y="11789"/>
                      <a:pt x="18517" y="11685"/>
                      <a:pt x="18443" y="11625"/>
                    </a:cubicBezTo>
                    <a:cubicBezTo>
                      <a:pt x="18249" y="11447"/>
                      <a:pt x="18056" y="11268"/>
                      <a:pt x="17848" y="11104"/>
                    </a:cubicBezTo>
                    <a:cubicBezTo>
                      <a:pt x="17669" y="10851"/>
                      <a:pt x="17490" y="10583"/>
                      <a:pt x="17297" y="10330"/>
                    </a:cubicBezTo>
                    <a:lnTo>
                      <a:pt x="17297" y="10345"/>
                    </a:lnTo>
                    <a:lnTo>
                      <a:pt x="17312" y="10330"/>
                    </a:lnTo>
                    <a:cubicBezTo>
                      <a:pt x="17207" y="10152"/>
                      <a:pt x="17118" y="9973"/>
                      <a:pt x="17029" y="9780"/>
                    </a:cubicBezTo>
                    <a:lnTo>
                      <a:pt x="17029" y="9780"/>
                    </a:lnTo>
                    <a:cubicBezTo>
                      <a:pt x="16925" y="9526"/>
                      <a:pt x="16791" y="9273"/>
                      <a:pt x="16523" y="9125"/>
                    </a:cubicBezTo>
                    <a:cubicBezTo>
                      <a:pt x="16493" y="9110"/>
                      <a:pt x="16478" y="9095"/>
                      <a:pt x="16463" y="9080"/>
                    </a:cubicBezTo>
                    <a:cubicBezTo>
                      <a:pt x="16002" y="8589"/>
                      <a:pt x="15451" y="8395"/>
                      <a:pt x="14781" y="8499"/>
                    </a:cubicBezTo>
                    <a:cubicBezTo>
                      <a:pt x="14588" y="8529"/>
                      <a:pt x="14394" y="8559"/>
                      <a:pt x="14186" y="8589"/>
                    </a:cubicBezTo>
                    <a:cubicBezTo>
                      <a:pt x="13933" y="8633"/>
                      <a:pt x="13710" y="8708"/>
                      <a:pt x="13531" y="8901"/>
                    </a:cubicBezTo>
                    <a:lnTo>
                      <a:pt x="13546" y="8916"/>
                    </a:lnTo>
                    <a:lnTo>
                      <a:pt x="13531" y="8901"/>
                    </a:lnTo>
                    <a:cubicBezTo>
                      <a:pt x="13412" y="8991"/>
                      <a:pt x="13278" y="9080"/>
                      <a:pt x="13159" y="9184"/>
                    </a:cubicBezTo>
                    <a:cubicBezTo>
                      <a:pt x="12861" y="9378"/>
                      <a:pt x="12668" y="9660"/>
                      <a:pt x="12489" y="9943"/>
                    </a:cubicBezTo>
                    <a:lnTo>
                      <a:pt x="12504" y="9958"/>
                    </a:lnTo>
                    <a:lnTo>
                      <a:pt x="12489" y="9943"/>
                    </a:lnTo>
                    <a:cubicBezTo>
                      <a:pt x="12415" y="10062"/>
                      <a:pt x="12340" y="10167"/>
                      <a:pt x="12266" y="10286"/>
                    </a:cubicBezTo>
                    <a:lnTo>
                      <a:pt x="12266" y="10271"/>
                    </a:lnTo>
                    <a:cubicBezTo>
                      <a:pt x="12176" y="10479"/>
                      <a:pt x="12072" y="10687"/>
                      <a:pt x="11983" y="10896"/>
                    </a:cubicBezTo>
                    <a:cubicBezTo>
                      <a:pt x="11953" y="11000"/>
                      <a:pt x="11923" y="11104"/>
                      <a:pt x="11894" y="11208"/>
                    </a:cubicBezTo>
                    <a:cubicBezTo>
                      <a:pt x="11849" y="11387"/>
                      <a:pt x="11819" y="11581"/>
                      <a:pt x="11775" y="11774"/>
                    </a:cubicBezTo>
                    <a:lnTo>
                      <a:pt x="11775" y="11759"/>
                    </a:lnTo>
                    <a:cubicBezTo>
                      <a:pt x="11715" y="12221"/>
                      <a:pt x="11700" y="12667"/>
                      <a:pt x="11834" y="13114"/>
                    </a:cubicBezTo>
                    <a:lnTo>
                      <a:pt x="11834" y="13099"/>
                    </a:lnTo>
                    <a:cubicBezTo>
                      <a:pt x="11879" y="13292"/>
                      <a:pt x="11938" y="13471"/>
                      <a:pt x="11998" y="13650"/>
                    </a:cubicBezTo>
                    <a:lnTo>
                      <a:pt x="11998" y="13650"/>
                    </a:lnTo>
                    <a:cubicBezTo>
                      <a:pt x="12028" y="13739"/>
                      <a:pt x="12072" y="13843"/>
                      <a:pt x="12117" y="13932"/>
                    </a:cubicBezTo>
                    <a:cubicBezTo>
                      <a:pt x="12236" y="14156"/>
                      <a:pt x="12340" y="14379"/>
                      <a:pt x="12474" y="14587"/>
                    </a:cubicBezTo>
                    <a:cubicBezTo>
                      <a:pt x="12549" y="14706"/>
                      <a:pt x="12668" y="14811"/>
                      <a:pt x="12757" y="14915"/>
                    </a:cubicBezTo>
                    <a:cubicBezTo>
                      <a:pt x="12816" y="14989"/>
                      <a:pt x="12876" y="15064"/>
                      <a:pt x="12936" y="15138"/>
                    </a:cubicBezTo>
                    <a:lnTo>
                      <a:pt x="13590" y="15793"/>
                    </a:lnTo>
                    <a:cubicBezTo>
                      <a:pt x="13680" y="15867"/>
                      <a:pt x="13784" y="15957"/>
                      <a:pt x="13873" y="16031"/>
                    </a:cubicBezTo>
                    <a:cubicBezTo>
                      <a:pt x="14156" y="16225"/>
                      <a:pt x="14439" y="16433"/>
                      <a:pt x="14722" y="16627"/>
                    </a:cubicBezTo>
                    <a:cubicBezTo>
                      <a:pt x="14856" y="16716"/>
                      <a:pt x="14990" y="16775"/>
                      <a:pt x="15124" y="16850"/>
                    </a:cubicBezTo>
                    <a:cubicBezTo>
                      <a:pt x="15228" y="16909"/>
                      <a:pt x="15317" y="16954"/>
                      <a:pt x="15406" y="17014"/>
                    </a:cubicBezTo>
                    <a:cubicBezTo>
                      <a:pt x="15659" y="17148"/>
                      <a:pt x="15927" y="17267"/>
                      <a:pt x="16180" y="17401"/>
                    </a:cubicBezTo>
                    <a:cubicBezTo>
                      <a:pt x="16270" y="17430"/>
                      <a:pt x="16359" y="17475"/>
                      <a:pt x="16448" y="17520"/>
                    </a:cubicBezTo>
                    <a:cubicBezTo>
                      <a:pt x="16701" y="17609"/>
                      <a:pt x="16954" y="17698"/>
                      <a:pt x="17222" y="17788"/>
                    </a:cubicBezTo>
                    <a:cubicBezTo>
                      <a:pt x="17327" y="17832"/>
                      <a:pt x="17446" y="17892"/>
                      <a:pt x="17550" y="17951"/>
                    </a:cubicBezTo>
                    <a:lnTo>
                      <a:pt x="17550" y="17951"/>
                    </a:lnTo>
                    <a:cubicBezTo>
                      <a:pt x="17654" y="18011"/>
                      <a:pt x="17743" y="18070"/>
                      <a:pt x="17833" y="18130"/>
                    </a:cubicBezTo>
                    <a:cubicBezTo>
                      <a:pt x="17996" y="18219"/>
                      <a:pt x="18160" y="18294"/>
                      <a:pt x="18324" y="18383"/>
                    </a:cubicBezTo>
                    <a:cubicBezTo>
                      <a:pt x="18488" y="18472"/>
                      <a:pt x="18592" y="18606"/>
                      <a:pt x="18636" y="18770"/>
                    </a:cubicBezTo>
                    <a:cubicBezTo>
                      <a:pt x="18651" y="18874"/>
                      <a:pt x="18651" y="18978"/>
                      <a:pt x="18547" y="19008"/>
                    </a:cubicBezTo>
                    <a:cubicBezTo>
                      <a:pt x="18473" y="19023"/>
                      <a:pt x="18369" y="18993"/>
                      <a:pt x="18309" y="18949"/>
                    </a:cubicBezTo>
                    <a:cubicBezTo>
                      <a:pt x="18190" y="18859"/>
                      <a:pt x="18101" y="18740"/>
                      <a:pt x="18011" y="18636"/>
                    </a:cubicBezTo>
                    <a:cubicBezTo>
                      <a:pt x="17937" y="18547"/>
                      <a:pt x="17862" y="18457"/>
                      <a:pt x="17788" y="18398"/>
                    </a:cubicBezTo>
                    <a:cubicBezTo>
                      <a:pt x="17356" y="18070"/>
                      <a:pt x="16820" y="17907"/>
                      <a:pt x="16329" y="17698"/>
                    </a:cubicBezTo>
                    <a:cubicBezTo>
                      <a:pt x="15779" y="17475"/>
                      <a:pt x="15213" y="17237"/>
                      <a:pt x="14692" y="16924"/>
                    </a:cubicBezTo>
                    <a:cubicBezTo>
                      <a:pt x="14632" y="16895"/>
                      <a:pt x="14558" y="16865"/>
                      <a:pt x="14484" y="16835"/>
                    </a:cubicBezTo>
                    <a:cubicBezTo>
                      <a:pt x="14424" y="16805"/>
                      <a:pt x="14364" y="16761"/>
                      <a:pt x="14320" y="16731"/>
                    </a:cubicBezTo>
                    <a:cubicBezTo>
                      <a:pt x="14260" y="16671"/>
                      <a:pt x="14201" y="16612"/>
                      <a:pt x="14141" y="16582"/>
                    </a:cubicBezTo>
                    <a:cubicBezTo>
                      <a:pt x="13724" y="16314"/>
                      <a:pt x="13367" y="16001"/>
                      <a:pt x="13025" y="15644"/>
                    </a:cubicBezTo>
                    <a:cubicBezTo>
                      <a:pt x="12876" y="15495"/>
                      <a:pt x="12727" y="15332"/>
                      <a:pt x="12563" y="15168"/>
                    </a:cubicBezTo>
                    <a:lnTo>
                      <a:pt x="12563" y="15183"/>
                    </a:lnTo>
                    <a:lnTo>
                      <a:pt x="12578" y="15168"/>
                    </a:lnTo>
                    <a:cubicBezTo>
                      <a:pt x="12504" y="15093"/>
                      <a:pt x="12444" y="15004"/>
                      <a:pt x="12385" y="14900"/>
                    </a:cubicBezTo>
                    <a:cubicBezTo>
                      <a:pt x="12310" y="15034"/>
                      <a:pt x="12266" y="15153"/>
                      <a:pt x="12191" y="15227"/>
                    </a:cubicBezTo>
                    <a:cubicBezTo>
                      <a:pt x="11849" y="15525"/>
                      <a:pt x="11626" y="15897"/>
                      <a:pt x="11402" y="16284"/>
                    </a:cubicBezTo>
                    <a:lnTo>
                      <a:pt x="11402" y="16284"/>
                    </a:lnTo>
                    <a:cubicBezTo>
                      <a:pt x="11313" y="16433"/>
                      <a:pt x="11239" y="16567"/>
                      <a:pt x="11164" y="16716"/>
                    </a:cubicBezTo>
                    <a:lnTo>
                      <a:pt x="11164" y="16716"/>
                    </a:lnTo>
                    <a:cubicBezTo>
                      <a:pt x="11045" y="17014"/>
                      <a:pt x="10911" y="17296"/>
                      <a:pt x="10822" y="17594"/>
                    </a:cubicBezTo>
                    <a:cubicBezTo>
                      <a:pt x="10762" y="17773"/>
                      <a:pt x="10762" y="17966"/>
                      <a:pt x="10733" y="18160"/>
                    </a:cubicBezTo>
                    <a:lnTo>
                      <a:pt x="10733" y="18175"/>
                    </a:lnTo>
                    <a:cubicBezTo>
                      <a:pt x="10733" y="18175"/>
                      <a:pt x="10733" y="18189"/>
                      <a:pt x="10733" y="18189"/>
                    </a:cubicBezTo>
                    <a:cubicBezTo>
                      <a:pt x="10733" y="18413"/>
                      <a:pt x="10718" y="18651"/>
                      <a:pt x="10703" y="18874"/>
                    </a:cubicBezTo>
                    <a:cubicBezTo>
                      <a:pt x="10703" y="18904"/>
                      <a:pt x="10658" y="18949"/>
                      <a:pt x="10628" y="18978"/>
                    </a:cubicBezTo>
                    <a:lnTo>
                      <a:pt x="10643" y="18978"/>
                    </a:lnTo>
                    <a:cubicBezTo>
                      <a:pt x="10465" y="18502"/>
                      <a:pt x="10465" y="18011"/>
                      <a:pt x="10584" y="17520"/>
                    </a:cubicBezTo>
                    <a:cubicBezTo>
                      <a:pt x="10658" y="17282"/>
                      <a:pt x="10733" y="17028"/>
                      <a:pt x="10807" y="16790"/>
                    </a:cubicBezTo>
                    <a:lnTo>
                      <a:pt x="10807" y="16790"/>
                    </a:lnTo>
                    <a:cubicBezTo>
                      <a:pt x="10852" y="16656"/>
                      <a:pt x="10911" y="16522"/>
                      <a:pt x="10971" y="16403"/>
                    </a:cubicBezTo>
                    <a:cubicBezTo>
                      <a:pt x="11075" y="16210"/>
                      <a:pt x="11179" y="16031"/>
                      <a:pt x="11283" y="15838"/>
                    </a:cubicBezTo>
                    <a:cubicBezTo>
                      <a:pt x="11477" y="15585"/>
                      <a:pt x="11670" y="15332"/>
                      <a:pt x="11864" y="15079"/>
                    </a:cubicBezTo>
                    <a:cubicBezTo>
                      <a:pt x="11923" y="15004"/>
                      <a:pt x="11894" y="14930"/>
                      <a:pt x="11864" y="14855"/>
                    </a:cubicBezTo>
                    <a:cubicBezTo>
                      <a:pt x="11670" y="14364"/>
                      <a:pt x="11328" y="13977"/>
                      <a:pt x="10956" y="13620"/>
                    </a:cubicBezTo>
                    <a:cubicBezTo>
                      <a:pt x="10867" y="13531"/>
                      <a:pt x="10762" y="13441"/>
                      <a:pt x="10643" y="13352"/>
                    </a:cubicBezTo>
                    <a:cubicBezTo>
                      <a:pt x="10554" y="13456"/>
                      <a:pt x="10494" y="13545"/>
                      <a:pt x="10420" y="13620"/>
                    </a:cubicBezTo>
                    <a:cubicBezTo>
                      <a:pt x="10286" y="13739"/>
                      <a:pt x="10167" y="13858"/>
                      <a:pt x="10018" y="13962"/>
                    </a:cubicBezTo>
                    <a:cubicBezTo>
                      <a:pt x="9959" y="14022"/>
                      <a:pt x="9869" y="14051"/>
                      <a:pt x="9825" y="13932"/>
                    </a:cubicBezTo>
                    <a:cubicBezTo>
                      <a:pt x="9825" y="13932"/>
                      <a:pt x="9825" y="13918"/>
                      <a:pt x="9825" y="13918"/>
                    </a:cubicBezTo>
                    <a:cubicBezTo>
                      <a:pt x="10465" y="13218"/>
                      <a:pt x="10941" y="12429"/>
                      <a:pt x="11149" y="11506"/>
                    </a:cubicBezTo>
                    <a:cubicBezTo>
                      <a:pt x="11164" y="11402"/>
                      <a:pt x="11224" y="11313"/>
                      <a:pt x="11283" y="11223"/>
                    </a:cubicBezTo>
                    <a:cubicBezTo>
                      <a:pt x="11358" y="11119"/>
                      <a:pt x="11462" y="11045"/>
                      <a:pt x="11536" y="10941"/>
                    </a:cubicBezTo>
                    <a:cubicBezTo>
                      <a:pt x="11670" y="10717"/>
                      <a:pt x="11804" y="10479"/>
                      <a:pt x="11938" y="10256"/>
                    </a:cubicBezTo>
                    <a:cubicBezTo>
                      <a:pt x="11968" y="10196"/>
                      <a:pt x="11983" y="10152"/>
                      <a:pt x="12028" y="10047"/>
                    </a:cubicBezTo>
                    <a:cubicBezTo>
                      <a:pt x="11462" y="10271"/>
                      <a:pt x="10941" y="10449"/>
                      <a:pt x="10450" y="10673"/>
                    </a:cubicBezTo>
                    <a:cubicBezTo>
                      <a:pt x="9973" y="10896"/>
                      <a:pt x="9482" y="11119"/>
                      <a:pt x="8976" y="11253"/>
                    </a:cubicBezTo>
                    <a:cubicBezTo>
                      <a:pt x="8619" y="11342"/>
                      <a:pt x="8277" y="11402"/>
                      <a:pt x="7919" y="11357"/>
                    </a:cubicBezTo>
                    <a:cubicBezTo>
                      <a:pt x="7711" y="11328"/>
                      <a:pt x="7488" y="11298"/>
                      <a:pt x="7279" y="11283"/>
                    </a:cubicBezTo>
                    <a:cubicBezTo>
                      <a:pt x="7145" y="11283"/>
                      <a:pt x="6996" y="11283"/>
                      <a:pt x="6848" y="11313"/>
                    </a:cubicBezTo>
                    <a:cubicBezTo>
                      <a:pt x="6699" y="11357"/>
                      <a:pt x="6550" y="11432"/>
                      <a:pt x="6386" y="11491"/>
                    </a:cubicBezTo>
                    <a:cubicBezTo>
                      <a:pt x="6312" y="11521"/>
                      <a:pt x="6222" y="11536"/>
                      <a:pt x="6148" y="11566"/>
                    </a:cubicBezTo>
                    <a:cubicBezTo>
                      <a:pt x="6267" y="11313"/>
                      <a:pt x="6520" y="11298"/>
                      <a:pt x="6699" y="11149"/>
                    </a:cubicBezTo>
                    <a:cubicBezTo>
                      <a:pt x="6371" y="11015"/>
                      <a:pt x="6044" y="10896"/>
                      <a:pt x="5687" y="10762"/>
                    </a:cubicBezTo>
                    <a:cubicBezTo>
                      <a:pt x="5627" y="10881"/>
                      <a:pt x="5538" y="11000"/>
                      <a:pt x="5493" y="11134"/>
                    </a:cubicBezTo>
                    <a:cubicBezTo>
                      <a:pt x="5270" y="11715"/>
                      <a:pt x="5181" y="12295"/>
                      <a:pt x="5389" y="12905"/>
                    </a:cubicBezTo>
                    <a:cubicBezTo>
                      <a:pt x="5538" y="13352"/>
                      <a:pt x="5702" y="13769"/>
                      <a:pt x="5984" y="14141"/>
                    </a:cubicBezTo>
                    <a:cubicBezTo>
                      <a:pt x="6520" y="14840"/>
                      <a:pt x="7309" y="14959"/>
                      <a:pt x="8113" y="15064"/>
                    </a:cubicBezTo>
                    <a:cubicBezTo>
                      <a:pt x="8291" y="14959"/>
                      <a:pt x="8351" y="15153"/>
                      <a:pt x="8500" y="15213"/>
                    </a:cubicBezTo>
                    <a:cubicBezTo>
                      <a:pt x="8351" y="15287"/>
                      <a:pt x="8217" y="15302"/>
                      <a:pt x="8128" y="15391"/>
                    </a:cubicBezTo>
                    <a:cubicBezTo>
                      <a:pt x="7860" y="15659"/>
                      <a:pt x="7592" y="15942"/>
                      <a:pt x="7458" y="16314"/>
                    </a:cubicBezTo>
                    <a:cubicBezTo>
                      <a:pt x="7339" y="16716"/>
                      <a:pt x="7190" y="17118"/>
                      <a:pt x="7086" y="17520"/>
                    </a:cubicBezTo>
                    <a:cubicBezTo>
                      <a:pt x="6967" y="17966"/>
                      <a:pt x="6952" y="18413"/>
                      <a:pt x="7160" y="18830"/>
                    </a:cubicBezTo>
                    <a:cubicBezTo>
                      <a:pt x="7190" y="18949"/>
                      <a:pt x="7235" y="19053"/>
                      <a:pt x="7264" y="19157"/>
                    </a:cubicBezTo>
                    <a:cubicBezTo>
                      <a:pt x="7324" y="19246"/>
                      <a:pt x="7369" y="19351"/>
                      <a:pt x="7428" y="19440"/>
                    </a:cubicBezTo>
                    <a:cubicBezTo>
                      <a:pt x="7488" y="19514"/>
                      <a:pt x="7532" y="19589"/>
                      <a:pt x="7577" y="19648"/>
                    </a:cubicBezTo>
                    <a:cubicBezTo>
                      <a:pt x="7696" y="19767"/>
                      <a:pt x="7815" y="19886"/>
                      <a:pt x="7919" y="19991"/>
                    </a:cubicBezTo>
                    <a:cubicBezTo>
                      <a:pt x="8098" y="20199"/>
                      <a:pt x="8336" y="20333"/>
                      <a:pt x="8589" y="20422"/>
                    </a:cubicBezTo>
                    <a:cubicBezTo>
                      <a:pt x="8678" y="20467"/>
                      <a:pt x="8768" y="20497"/>
                      <a:pt x="8857" y="20541"/>
                    </a:cubicBezTo>
                    <a:cubicBezTo>
                      <a:pt x="9065" y="20601"/>
                      <a:pt x="9259" y="20646"/>
                      <a:pt x="9467" y="20690"/>
                    </a:cubicBezTo>
                    <a:cubicBezTo>
                      <a:pt x="9586" y="20705"/>
                      <a:pt x="9691" y="20735"/>
                      <a:pt x="9810" y="20750"/>
                    </a:cubicBezTo>
                    <a:cubicBezTo>
                      <a:pt x="9825" y="20765"/>
                      <a:pt x="9839" y="20765"/>
                      <a:pt x="9854" y="20750"/>
                    </a:cubicBezTo>
                    <a:lnTo>
                      <a:pt x="10569" y="20794"/>
                    </a:lnTo>
                    <a:cubicBezTo>
                      <a:pt x="10599" y="20794"/>
                      <a:pt x="10614" y="20794"/>
                      <a:pt x="10628" y="20794"/>
                    </a:cubicBezTo>
                    <a:lnTo>
                      <a:pt x="11492" y="20794"/>
                    </a:lnTo>
                    <a:cubicBezTo>
                      <a:pt x="11432" y="20884"/>
                      <a:pt x="11402" y="20913"/>
                      <a:pt x="11373" y="20958"/>
                    </a:cubicBezTo>
                    <a:cubicBezTo>
                      <a:pt x="11373" y="21003"/>
                      <a:pt x="11388" y="21047"/>
                      <a:pt x="11388" y="21077"/>
                    </a:cubicBezTo>
                    <a:cubicBezTo>
                      <a:pt x="11477" y="21137"/>
                      <a:pt x="11581" y="21196"/>
                      <a:pt x="11670" y="21256"/>
                    </a:cubicBezTo>
                    <a:cubicBezTo>
                      <a:pt x="11745" y="21286"/>
                      <a:pt x="11819" y="21315"/>
                      <a:pt x="11894" y="21345"/>
                    </a:cubicBezTo>
                    <a:cubicBezTo>
                      <a:pt x="11983" y="21390"/>
                      <a:pt x="12072" y="21434"/>
                      <a:pt x="12162" y="21479"/>
                    </a:cubicBezTo>
                    <a:cubicBezTo>
                      <a:pt x="12489" y="21628"/>
                      <a:pt x="12831" y="21762"/>
                      <a:pt x="13159" y="21911"/>
                    </a:cubicBezTo>
                    <a:cubicBezTo>
                      <a:pt x="13278" y="21970"/>
                      <a:pt x="13412" y="22030"/>
                      <a:pt x="13546" y="22089"/>
                    </a:cubicBezTo>
                    <a:cubicBezTo>
                      <a:pt x="14037" y="22327"/>
                      <a:pt x="14558" y="22521"/>
                      <a:pt x="15124" y="22566"/>
                    </a:cubicBezTo>
                    <a:cubicBezTo>
                      <a:pt x="15481" y="22640"/>
                      <a:pt x="15838" y="22655"/>
                      <a:pt x="16210" y="22566"/>
                    </a:cubicBezTo>
                    <a:cubicBezTo>
                      <a:pt x="16270" y="22551"/>
                      <a:pt x="16344" y="22521"/>
                      <a:pt x="16404" y="22506"/>
                    </a:cubicBezTo>
                    <a:cubicBezTo>
                      <a:pt x="16493" y="22476"/>
                      <a:pt x="16597" y="22432"/>
                      <a:pt x="16687" y="22402"/>
                    </a:cubicBezTo>
                    <a:cubicBezTo>
                      <a:pt x="16746" y="22357"/>
                      <a:pt x="16791" y="22327"/>
                      <a:pt x="16850" y="22283"/>
                    </a:cubicBezTo>
                    <a:cubicBezTo>
                      <a:pt x="16895" y="22283"/>
                      <a:pt x="16940" y="22283"/>
                      <a:pt x="16969" y="22268"/>
                    </a:cubicBezTo>
                    <a:cubicBezTo>
                      <a:pt x="17074" y="22208"/>
                      <a:pt x="17148" y="22223"/>
                      <a:pt x="17222" y="22313"/>
                    </a:cubicBezTo>
                    <a:cubicBezTo>
                      <a:pt x="17282" y="22342"/>
                      <a:pt x="17327" y="22372"/>
                      <a:pt x="17371" y="22402"/>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92" name="Google Shape;1852;p87">
                <a:extLst>
                  <a:ext uri="{FF2B5EF4-FFF2-40B4-BE49-F238E27FC236}">
                    <a16:creationId xmlns:a16="http://schemas.microsoft.com/office/drawing/2014/main" id="{041C2576-861E-43B5-8708-D851F3649A7B}"/>
                  </a:ext>
                </a:extLst>
              </p:cNvPr>
              <p:cNvSpPr/>
              <p:nvPr/>
            </p:nvSpPr>
            <p:spPr>
              <a:xfrm>
                <a:off x="7342510" y="2034032"/>
                <a:ext cx="692758" cy="1040715"/>
              </a:xfrm>
              <a:custGeom>
                <a:avLst/>
                <a:gdLst/>
                <a:ahLst/>
                <a:cxnLst/>
                <a:rect l="l" t="t" r="r" b="b"/>
                <a:pathLst>
                  <a:path w="16240" h="24397" extrusionOk="0">
                    <a:moveTo>
                      <a:pt x="8604" y="15525"/>
                    </a:moveTo>
                    <a:cubicBezTo>
                      <a:pt x="8574" y="15421"/>
                      <a:pt x="8559" y="15302"/>
                      <a:pt x="8544" y="15198"/>
                    </a:cubicBezTo>
                    <a:cubicBezTo>
                      <a:pt x="8440" y="14588"/>
                      <a:pt x="8321" y="13992"/>
                      <a:pt x="8232" y="13382"/>
                    </a:cubicBezTo>
                    <a:cubicBezTo>
                      <a:pt x="8217" y="13278"/>
                      <a:pt x="8217" y="13144"/>
                      <a:pt x="8261" y="13040"/>
                    </a:cubicBezTo>
                    <a:cubicBezTo>
                      <a:pt x="8395" y="12787"/>
                      <a:pt x="8544" y="12533"/>
                      <a:pt x="8708" y="12295"/>
                    </a:cubicBezTo>
                    <a:cubicBezTo>
                      <a:pt x="8767" y="12191"/>
                      <a:pt x="8887" y="12102"/>
                      <a:pt x="8976" y="12013"/>
                    </a:cubicBezTo>
                    <a:cubicBezTo>
                      <a:pt x="8991" y="12027"/>
                      <a:pt x="9021" y="12042"/>
                      <a:pt x="9035" y="12057"/>
                    </a:cubicBezTo>
                    <a:lnTo>
                      <a:pt x="8857" y="12385"/>
                    </a:lnTo>
                    <a:cubicBezTo>
                      <a:pt x="8857" y="12385"/>
                      <a:pt x="8857" y="12385"/>
                      <a:pt x="8857" y="12385"/>
                    </a:cubicBezTo>
                    <a:cubicBezTo>
                      <a:pt x="8782" y="12504"/>
                      <a:pt x="8708" y="12608"/>
                      <a:pt x="8634" y="12727"/>
                    </a:cubicBezTo>
                    <a:cubicBezTo>
                      <a:pt x="8619" y="12757"/>
                      <a:pt x="8604" y="12787"/>
                      <a:pt x="8589" y="12816"/>
                    </a:cubicBezTo>
                    <a:cubicBezTo>
                      <a:pt x="8485" y="12935"/>
                      <a:pt x="8410" y="13054"/>
                      <a:pt x="8425" y="13218"/>
                    </a:cubicBezTo>
                    <a:cubicBezTo>
                      <a:pt x="8440" y="13337"/>
                      <a:pt x="8455" y="13441"/>
                      <a:pt x="8455" y="13561"/>
                    </a:cubicBezTo>
                    <a:cubicBezTo>
                      <a:pt x="8485" y="13694"/>
                      <a:pt x="8514" y="13814"/>
                      <a:pt x="8529" y="13948"/>
                    </a:cubicBezTo>
                    <a:lnTo>
                      <a:pt x="8529" y="13948"/>
                    </a:lnTo>
                    <a:cubicBezTo>
                      <a:pt x="8559" y="14126"/>
                      <a:pt x="8604" y="14320"/>
                      <a:pt x="8634" y="14498"/>
                    </a:cubicBezTo>
                    <a:lnTo>
                      <a:pt x="8634" y="14498"/>
                    </a:lnTo>
                    <a:cubicBezTo>
                      <a:pt x="8767" y="15034"/>
                      <a:pt x="8901" y="15555"/>
                      <a:pt x="9021" y="16091"/>
                    </a:cubicBezTo>
                    <a:lnTo>
                      <a:pt x="9021" y="16091"/>
                    </a:lnTo>
                    <a:cubicBezTo>
                      <a:pt x="9080" y="16299"/>
                      <a:pt x="9140" y="16493"/>
                      <a:pt x="9199" y="16701"/>
                    </a:cubicBezTo>
                    <a:cubicBezTo>
                      <a:pt x="9229" y="16835"/>
                      <a:pt x="9259" y="16954"/>
                      <a:pt x="9303" y="17073"/>
                    </a:cubicBezTo>
                    <a:cubicBezTo>
                      <a:pt x="9348" y="17192"/>
                      <a:pt x="9408" y="17297"/>
                      <a:pt x="9467" y="17416"/>
                    </a:cubicBezTo>
                    <a:cubicBezTo>
                      <a:pt x="9899" y="17684"/>
                      <a:pt x="10315" y="17966"/>
                      <a:pt x="10747" y="18220"/>
                    </a:cubicBezTo>
                    <a:cubicBezTo>
                      <a:pt x="11685" y="18755"/>
                      <a:pt x="12667" y="19217"/>
                      <a:pt x="13724" y="19455"/>
                    </a:cubicBezTo>
                    <a:cubicBezTo>
                      <a:pt x="13933" y="19515"/>
                      <a:pt x="13962" y="19500"/>
                      <a:pt x="14096" y="19321"/>
                    </a:cubicBezTo>
                    <a:cubicBezTo>
                      <a:pt x="14171" y="19217"/>
                      <a:pt x="14260" y="19113"/>
                      <a:pt x="14334" y="19008"/>
                    </a:cubicBezTo>
                    <a:lnTo>
                      <a:pt x="14334" y="19008"/>
                    </a:lnTo>
                    <a:cubicBezTo>
                      <a:pt x="14483" y="18860"/>
                      <a:pt x="14617" y="18711"/>
                      <a:pt x="14766" y="18577"/>
                    </a:cubicBezTo>
                    <a:lnTo>
                      <a:pt x="14766" y="18577"/>
                    </a:lnTo>
                    <a:cubicBezTo>
                      <a:pt x="14840" y="18517"/>
                      <a:pt x="14915" y="18458"/>
                      <a:pt x="14989" y="18398"/>
                    </a:cubicBezTo>
                    <a:lnTo>
                      <a:pt x="14989" y="18398"/>
                    </a:lnTo>
                    <a:cubicBezTo>
                      <a:pt x="15138" y="18309"/>
                      <a:pt x="15287" y="18220"/>
                      <a:pt x="15421" y="18130"/>
                    </a:cubicBezTo>
                    <a:lnTo>
                      <a:pt x="15525" y="18056"/>
                    </a:lnTo>
                    <a:cubicBezTo>
                      <a:pt x="15748" y="18041"/>
                      <a:pt x="15942" y="17862"/>
                      <a:pt x="16240" y="17937"/>
                    </a:cubicBezTo>
                    <a:cubicBezTo>
                      <a:pt x="16150" y="18041"/>
                      <a:pt x="16076" y="18130"/>
                      <a:pt x="16016" y="18205"/>
                    </a:cubicBezTo>
                    <a:lnTo>
                      <a:pt x="16016" y="18220"/>
                    </a:lnTo>
                    <a:lnTo>
                      <a:pt x="16002" y="18220"/>
                    </a:lnTo>
                    <a:cubicBezTo>
                      <a:pt x="15734" y="18383"/>
                      <a:pt x="15451" y="18547"/>
                      <a:pt x="15183" y="18740"/>
                    </a:cubicBezTo>
                    <a:cubicBezTo>
                      <a:pt x="15004" y="18874"/>
                      <a:pt x="14855" y="19053"/>
                      <a:pt x="14692" y="19202"/>
                    </a:cubicBezTo>
                    <a:lnTo>
                      <a:pt x="14707" y="19217"/>
                    </a:lnTo>
                    <a:lnTo>
                      <a:pt x="14692" y="19202"/>
                    </a:lnTo>
                    <a:cubicBezTo>
                      <a:pt x="14558" y="19395"/>
                      <a:pt x="14424" y="19574"/>
                      <a:pt x="14305" y="19768"/>
                    </a:cubicBezTo>
                    <a:cubicBezTo>
                      <a:pt x="14275" y="19827"/>
                      <a:pt x="14230" y="19902"/>
                      <a:pt x="14200" y="19976"/>
                    </a:cubicBezTo>
                    <a:cubicBezTo>
                      <a:pt x="14141" y="20155"/>
                      <a:pt x="14066" y="20333"/>
                      <a:pt x="14037" y="20512"/>
                    </a:cubicBezTo>
                    <a:cubicBezTo>
                      <a:pt x="14007" y="20690"/>
                      <a:pt x="13903" y="20780"/>
                      <a:pt x="13769" y="20854"/>
                    </a:cubicBezTo>
                    <a:cubicBezTo>
                      <a:pt x="13709" y="20884"/>
                      <a:pt x="13650" y="20899"/>
                      <a:pt x="13590" y="20914"/>
                    </a:cubicBezTo>
                    <a:cubicBezTo>
                      <a:pt x="12697" y="21197"/>
                      <a:pt x="11893" y="21598"/>
                      <a:pt x="11268" y="22313"/>
                    </a:cubicBezTo>
                    <a:cubicBezTo>
                      <a:pt x="11119" y="22477"/>
                      <a:pt x="10985" y="22640"/>
                      <a:pt x="10881" y="22834"/>
                    </a:cubicBezTo>
                    <a:cubicBezTo>
                      <a:pt x="10688" y="23206"/>
                      <a:pt x="10539" y="23593"/>
                      <a:pt x="10464" y="23995"/>
                    </a:cubicBezTo>
                    <a:cubicBezTo>
                      <a:pt x="10449" y="24099"/>
                      <a:pt x="10420" y="24203"/>
                      <a:pt x="10375" y="24307"/>
                    </a:cubicBezTo>
                    <a:cubicBezTo>
                      <a:pt x="10345" y="24352"/>
                      <a:pt x="10286" y="24367"/>
                      <a:pt x="10226" y="24397"/>
                    </a:cubicBezTo>
                    <a:cubicBezTo>
                      <a:pt x="10226" y="24352"/>
                      <a:pt x="10211" y="24293"/>
                      <a:pt x="10196" y="24233"/>
                    </a:cubicBezTo>
                    <a:lnTo>
                      <a:pt x="10196" y="24233"/>
                    </a:lnTo>
                    <a:cubicBezTo>
                      <a:pt x="10286" y="23772"/>
                      <a:pt x="10420" y="23310"/>
                      <a:pt x="10598" y="22864"/>
                    </a:cubicBezTo>
                    <a:lnTo>
                      <a:pt x="10583" y="22864"/>
                    </a:lnTo>
                    <a:cubicBezTo>
                      <a:pt x="10703" y="22655"/>
                      <a:pt x="10807" y="22447"/>
                      <a:pt x="10911" y="22238"/>
                    </a:cubicBezTo>
                    <a:cubicBezTo>
                      <a:pt x="11000" y="22149"/>
                      <a:pt x="11090" y="22060"/>
                      <a:pt x="11179" y="21956"/>
                    </a:cubicBezTo>
                    <a:cubicBezTo>
                      <a:pt x="11402" y="21747"/>
                      <a:pt x="11640" y="21539"/>
                      <a:pt x="11864" y="21316"/>
                    </a:cubicBezTo>
                    <a:lnTo>
                      <a:pt x="12012" y="21197"/>
                    </a:lnTo>
                    <a:cubicBezTo>
                      <a:pt x="12102" y="21152"/>
                      <a:pt x="12206" y="21092"/>
                      <a:pt x="12310" y="21048"/>
                    </a:cubicBezTo>
                    <a:cubicBezTo>
                      <a:pt x="12533" y="20839"/>
                      <a:pt x="12861" y="20809"/>
                      <a:pt x="13114" y="20661"/>
                    </a:cubicBezTo>
                    <a:cubicBezTo>
                      <a:pt x="13233" y="20646"/>
                      <a:pt x="13352" y="20601"/>
                      <a:pt x="13441" y="20527"/>
                    </a:cubicBezTo>
                    <a:cubicBezTo>
                      <a:pt x="13188" y="19976"/>
                      <a:pt x="12771" y="19619"/>
                      <a:pt x="12251" y="19366"/>
                    </a:cubicBezTo>
                    <a:cubicBezTo>
                      <a:pt x="12191" y="19336"/>
                      <a:pt x="12146" y="19306"/>
                      <a:pt x="12087" y="19261"/>
                    </a:cubicBezTo>
                    <a:cubicBezTo>
                      <a:pt x="11997" y="19217"/>
                      <a:pt x="11893" y="19157"/>
                      <a:pt x="11789" y="19098"/>
                    </a:cubicBezTo>
                    <a:lnTo>
                      <a:pt x="11789" y="19098"/>
                    </a:lnTo>
                    <a:cubicBezTo>
                      <a:pt x="11238" y="18785"/>
                      <a:pt x="10673" y="18473"/>
                      <a:pt x="10107" y="18160"/>
                    </a:cubicBezTo>
                    <a:cubicBezTo>
                      <a:pt x="10107" y="18160"/>
                      <a:pt x="10092" y="18175"/>
                      <a:pt x="10077" y="18175"/>
                    </a:cubicBezTo>
                    <a:cubicBezTo>
                      <a:pt x="9973" y="18100"/>
                      <a:pt x="9869" y="18026"/>
                      <a:pt x="9750" y="17952"/>
                    </a:cubicBezTo>
                    <a:cubicBezTo>
                      <a:pt x="9661" y="17892"/>
                      <a:pt x="9586" y="17803"/>
                      <a:pt x="9482" y="17758"/>
                    </a:cubicBezTo>
                    <a:cubicBezTo>
                      <a:pt x="9288" y="17684"/>
                      <a:pt x="9169" y="17550"/>
                      <a:pt x="9095" y="17371"/>
                    </a:cubicBezTo>
                    <a:cubicBezTo>
                      <a:pt x="9080" y="17341"/>
                      <a:pt x="9050" y="17312"/>
                      <a:pt x="9035" y="17297"/>
                    </a:cubicBezTo>
                    <a:lnTo>
                      <a:pt x="8991" y="17133"/>
                    </a:lnTo>
                    <a:cubicBezTo>
                      <a:pt x="8887" y="17073"/>
                      <a:pt x="8797" y="16999"/>
                      <a:pt x="8708" y="16939"/>
                    </a:cubicBezTo>
                    <a:cubicBezTo>
                      <a:pt x="8232" y="16657"/>
                      <a:pt x="7696" y="16508"/>
                      <a:pt x="7145" y="16448"/>
                    </a:cubicBezTo>
                    <a:cubicBezTo>
                      <a:pt x="6445" y="16389"/>
                      <a:pt x="5835" y="16091"/>
                      <a:pt x="5255" y="15719"/>
                    </a:cubicBezTo>
                    <a:cubicBezTo>
                      <a:pt x="5016" y="15570"/>
                      <a:pt x="4838" y="15332"/>
                      <a:pt x="4629" y="15138"/>
                    </a:cubicBezTo>
                    <a:cubicBezTo>
                      <a:pt x="4451" y="14975"/>
                      <a:pt x="4272" y="14811"/>
                      <a:pt x="4094" y="14632"/>
                    </a:cubicBezTo>
                    <a:lnTo>
                      <a:pt x="4094" y="14647"/>
                    </a:lnTo>
                    <a:lnTo>
                      <a:pt x="4094" y="14632"/>
                    </a:lnTo>
                    <a:cubicBezTo>
                      <a:pt x="3989" y="14558"/>
                      <a:pt x="3870" y="14498"/>
                      <a:pt x="3766" y="14424"/>
                    </a:cubicBezTo>
                    <a:lnTo>
                      <a:pt x="3766" y="14424"/>
                    </a:lnTo>
                    <a:cubicBezTo>
                      <a:pt x="3602" y="14320"/>
                      <a:pt x="3454" y="14186"/>
                      <a:pt x="3290" y="14111"/>
                    </a:cubicBezTo>
                    <a:cubicBezTo>
                      <a:pt x="2977" y="13948"/>
                      <a:pt x="2650" y="13918"/>
                      <a:pt x="2322" y="14096"/>
                    </a:cubicBezTo>
                    <a:lnTo>
                      <a:pt x="2322" y="14096"/>
                    </a:lnTo>
                    <a:cubicBezTo>
                      <a:pt x="2233" y="14171"/>
                      <a:pt x="2144" y="14245"/>
                      <a:pt x="2054" y="14335"/>
                    </a:cubicBezTo>
                    <a:cubicBezTo>
                      <a:pt x="2010" y="14275"/>
                      <a:pt x="1980" y="14230"/>
                      <a:pt x="1965" y="14215"/>
                    </a:cubicBezTo>
                    <a:cubicBezTo>
                      <a:pt x="1772" y="14215"/>
                      <a:pt x="1667" y="14349"/>
                      <a:pt x="1563" y="14483"/>
                    </a:cubicBezTo>
                    <a:cubicBezTo>
                      <a:pt x="1489" y="14573"/>
                      <a:pt x="1399" y="14662"/>
                      <a:pt x="1310" y="14736"/>
                    </a:cubicBezTo>
                    <a:cubicBezTo>
                      <a:pt x="1132" y="14885"/>
                      <a:pt x="953" y="15034"/>
                      <a:pt x="774" y="15183"/>
                    </a:cubicBezTo>
                    <a:lnTo>
                      <a:pt x="774" y="15198"/>
                    </a:lnTo>
                    <a:lnTo>
                      <a:pt x="774" y="15183"/>
                    </a:lnTo>
                    <a:cubicBezTo>
                      <a:pt x="551" y="15332"/>
                      <a:pt x="328" y="15466"/>
                      <a:pt x="119" y="15615"/>
                    </a:cubicBezTo>
                    <a:cubicBezTo>
                      <a:pt x="60" y="15659"/>
                      <a:pt x="30" y="15644"/>
                      <a:pt x="0" y="15585"/>
                    </a:cubicBezTo>
                    <a:cubicBezTo>
                      <a:pt x="149" y="15436"/>
                      <a:pt x="298" y="15302"/>
                      <a:pt x="447" y="15153"/>
                    </a:cubicBezTo>
                    <a:lnTo>
                      <a:pt x="730" y="14930"/>
                    </a:lnTo>
                    <a:cubicBezTo>
                      <a:pt x="804" y="14856"/>
                      <a:pt x="879" y="14781"/>
                      <a:pt x="953" y="14722"/>
                    </a:cubicBezTo>
                    <a:cubicBezTo>
                      <a:pt x="1310" y="14513"/>
                      <a:pt x="1533" y="14186"/>
                      <a:pt x="1727" y="13828"/>
                    </a:cubicBezTo>
                    <a:lnTo>
                      <a:pt x="1727" y="13843"/>
                    </a:lnTo>
                    <a:cubicBezTo>
                      <a:pt x="1816" y="13590"/>
                      <a:pt x="1906" y="13352"/>
                      <a:pt x="1995" y="13099"/>
                    </a:cubicBezTo>
                    <a:cubicBezTo>
                      <a:pt x="2025" y="12995"/>
                      <a:pt x="2054" y="12891"/>
                      <a:pt x="2084" y="12772"/>
                    </a:cubicBezTo>
                    <a:cubicBezTo>
                      <a:pt x="2025" y="12727"/>
                      <a:pt x="1965" y="12667"/>
                      <a:pt x="1906" y="12608"/>
                    </a:cubicBezTo>
                    <a:cubicBezTo>
                      <a:pt x="1846" y="12533"/>
                      <a:pt x="1786" y="12459"/>
                      <a:pt x="1727" y="12385"/>
                    </a:cubicBezTo>
                    <a:lnTo>
                      <a:pt x="1727" y="12385"/>
                    </a:lnTo>
                    <a:cubicBezTo>
                      <a:pt x="1414" y="11893"/>
                      <a:pt x="1221" y="11343"/>
                      <a:pt x="1117" y="10762"/>
                    </a:cubicBezTo>
                    <a:cubicBezTo>
                      <a:pt x="1027" y="10256"/>
                      <a:pt x="1042" y="9750"/>
                      <a:pt x="1042" y="9244"/>
                    </a:cubicBezTo>
                    <a:cubicBezTo>
                      <a:pt x="1042" y="8827"/>
                      <a:pt x="1102" y="8440"/>
                      <a:pt x="1236" y="8053"/>
                    </a:cubicBezTo>
                    <a:cubicBezTo>
                      <a:pt x="1266" y="8023"/>
                      <a:pt x="1295" y="7994"/>
                      <a:pt x="1325" y="7949"/>
                    </a:cubicBezTo>
                    <a:cubicBezTo>
                      <a:pt x="1563" y="7577"/>
                      <a:pt x="1757" y="7487"/>
                      <a:pt x="2173" y="7607"/>
                    </a:cubicBezTo>
                    <a:cubicBezTo>
                      <a:pt x="2367" y="7666"/>
                      <a:pt x="2546" y="7755"/>
                      <a:pt x="2739" y="7830"/>
                    </a:cubicBezTo>
                    <a:cubicBezTo>
                      <a:pt x="2888" y="7056"/>
                      <a:pt x="3305" y="6416"/>
                      <a:pt x="3811" y="5835"/>
                    </a:cubicBezTo>
                    <a:cubicBezTo>
                      <a:pt x="3900" y="5731"/>
                      <a:pt x="3930" y="5627"/>
                      <a:pt x="3915" y="5493"/>
                    </a:cubicBezTo>
                    <a:cubicBezTo>
                      <a:pt x="3885" y="5195"/>
                      <a:pt x="3870" y="4883"/>
                      <a:pt x="3855" y="4585"/>
                    </a:cubicBezTo>
                    <a:cubicBezTo>
                      <a:pt x="3826" y="4168"/>
                      <a:pt x="3945" y="3796"/>
                      <a:pt x="4153" y="3439"/>
                    </a:cubicBezTo>
                    <a:cubicBezTo>
                      <a:pt x="4287" y="3201"/>
                      <a:pt x="4421" y="2962"/>
                      <a:pt x="4555" y="2709"/>
                    </a:cubicBezTo>
                    <a:cubicBezTo>
                      <a:pt x="4198" y="2293"/>
                      <a:pt x="3930" y="1846"/>
                      <a:pt x="3781" y="1325"/>
                    </a:cubicBezTo>
                    <a:cubicBezTo>
                      <a:pt x="3692" y="998"/>
                      <a:pt x="3632" y="670"/>
                      <a:pt x="3662" y="328"/>
                    </a:cubicBezTo>
                    <a:cubicBezTo>
                      <a:pt x="3662" y="239"/>
                      <a:pt x="3692" y="149"/>
                      <a:pt x="3722" y="60"/>
                    </a:cubicBezTo>
                    <a:cubicBezTo>
                      <a:pt x="3736" y="30"/>
                      <a:pt x="3796" y="0"/>
                      <a:pt x="3826" y="0"/>
                    </a:cubicBezTo>
                    <a:cubicBezTo>
                      <a:pt x="3855" y="0"/>
                      <a:pt x="3885" y="60"/>
                      <a:pt x="3885" y="90"/>
                    </a:cubicBezTo>
                    <a:cubicBezTo>
                      <a:pt x="3915" y="358"/>
                      <a:pt x="3915" y="626"/>
                      <a:pt x="3960" y="879"/>
                    </a:cubicBezTo>
                    <a:cubicBezTo>
                      <a:pt x="4064" y="1459"/>
                      <a:pt x="4347" y="1950"/>
                      <a:pt x="4704" y="2412"/>
                    </a:cubicBezTo>
                    <a:cubicBezTo>
                      <a:pt x="4749" y="2382"/>
                      <a:pt x="4793" y="2352"/>
                      <a:pt x="4838" y="2322"/>
                    </a:cubicBezTo>
                    <a:cubicBezTo>
                      <a:pt x="4972" y="2174"/>
                      <a:pt x="5106" y="2025"/>
                      <a:pt x="5225" y="1876"/>
                    </a:cubicBezTo>
                    <a:cubicBezTo>
                      <a:pt x="5552" y="1608"/>
                      <a:pt x="5939" y="1444"/>
                      <a:pt x="6326" y="1310"/>
                    </a:cubicBezTo>
                    <a:cubicBezTo>
                      <a:pt x="6624" y="1206"/>
                      <a:pt x="6952" y="1117"/>
                      <a:pt x="7279" y="1042"/>
                    </a:cubicBezTo>
                    <a:cubicBezTo>
                      <a:pt x="7487" y="998"/>
                      <a:pt x="7711" y="1013"/>
                      <a:pt x="7919" y="1027"/>
                    </a:cubicBezTo>
                    <a:cubicBezTo>
                      <a:pt x="8098" y="1042"/>
                      <a:pt x="8247" y="1117"/>
                      <a:pt x="8336" y="1325"/>
                    </a:cubicBezTo>
                    <a:cubicBezTo>
                      <a:pt x="8276" y="1340"/>
                      <a:pt x="8232" y="1355"/>
                      <a:pt x="8202" y="1340"/>
                    </a:cubicBezTo>
                    <a:cubicBezTo>
                      <a:pt x="7964" y="1191"/>
                      <a:pt x="7711" y="1206"/>
                      <a:pt x="7458" y="1266"/>
                    </a:cubicBezTo>
                    <a:cubicBezTo>
                      <a:pt x="6773" y="1429"/>
                      <a:pt x="6118" y="1653"/>
                      <a:pt x="5523" y="2025"/>
                    </a:cubicBezTo>
                    <a:cubicBezTo>
                      <a:pt x="5389" y="2099"/>
                      <a:pt x="5270" y="2203"/>
                      <a:pt x="5180" y="2337"/>
                    </a:cubicBezTo>
                    <a:cubicBezTo>
                      <a:pt x="4868" y="2799"/>
                      <a:pt x="4570" y="3260"/>
                      <a:pt x="4287" y="3751"/>
                    </a:cubicBezTo>
                    <a:cubicBezTo>
                      <a:pt x="4183" y="3930"/>
                      <a:pt x="4109" y="4168"/>
                      <a:pt x="4109" y="4377"/>
                    </a:cubicBezTo>
                    <a:cubicBezTo>
                      <a:pt x="4094" y="4898"/>
                      <a:pt x="4109" y="5433"/>
                      <a:pt x="4123" y="5969"/>
                    </a:cubicBezTo>
                    <a:cubicBezTo>
                      <a:pt x="4079" y="6014"/>
                      <a:pt x="3975" y="6073"/>
                      <a:pt x="3915" y="6148"/>
                    </a:cubicBezTo>
                    <a:cubicBezTo>
                      <a:pt x="3692" y="6475"/>
                      <a:pt x="3439" y="6788"/>
                      <a:pt x="3275" y="7130"/>
                    </a:cubicBezTo>
                    <a:cubicBezTo>
                      <a:pt x="2873" y="7979"/>
                      <a:pt x="2843" y="8857"/>
                      <a:pt x="3067" y="9765"/>
                    </a:cubicBezTo>
                    <a:cubicBezTo>
                      <a:pt x="3201" y="10360"/>
                      <a:pt x="3468" y="10896"/>
                      <a:pt x="3855" y="11372"/>
                    </a:cubicBezTo>
                    <a:cubicBezTo>
                      <a:pt x="3900" y="11447"/>
                      <a:pt x="3960" y="11506"/>
                      <a:pt x="4034" y="11611"/>
                    </a:cubicBezTo>
                    <a:cubicBezTo>
                      <a:pt x="3647" y="11536"/>
                      <a:pt x="3067" y="10703"/>
                      <a:pt x="2873" y="10033"/>
                    </a:cubicBezTo>
                    <a:cubicBezTo>
                      <a:pt x="2680" y="9378"/>
                      <a:pt x="2575" y="8723"/>
                      <a:pt x="2724" y="8023"/>
                    </a:cubicBezTo>
                    <a:cubicBezTo>
                      <a:pt x="2486" y="7949"/>
                      <a:pt x="2278" y="7860"/>
                      <a:pt x="2069" y="7800"/>
                    </a:cubicBezTo>
                    <a:cubicBezTo>
                      <a:pt x="1816" y="7726"/>
                      <a:pt x="1682" y="7800"/>
                      <a:pt x="1533" y="8023"/>
                    </a:cubicBezTo>
                    <a:cubicBezTo>
                      <a:pt x="1370" y="8261"/>
                      <a:pt x="1310" y="8544"/>
                      <a:pt x="1295" y="8827"/>
                    </a:cubicBezTo>
                    <a:cubicBezTo>
                      <a:pt x="1251" y="9601"/>
                      <a:pt x="1266" y="10360"/>
                      <a:pt x="1444" y="11119"/>
                    </a:cubicBezTo>
                    <a:cubicBezTo>
                      <a:pt x="1593" y="11700"/>
                      <a:pt x="1876" y="12191"/>
                      <a:pt x="2293" y="12608"/>
                    </a:cubicBezTo>
                    <a:cubicBezTo>
                      <a:pt x="2724" y="13025"/>
                      <a:pt x="3111" y="13471"/>
                      <a:pt x="3662" y="13739"/>
                    </a:cubicBezTo>
                    <a:cubicBezTo>
                      <a:pt x="3692" y="13754"/>
                      <a:pt x="3722" y="13769"/>
                      <a:pt x="3736" y="13784"/>
                    </a:cubicBezTo>
                    <a:cubicBezTo>
                      <a:pt x="3826" y="14067"/>
                      <a:pt x="4109" y="14111"/>
                      <a:pt x="4302" y="14275"/>
                    </a:cubicBezTo>
                    <a:cubicBezTo>
                      <a:pt x="4481" y="14439"/>
                      <a:pt x="4659" y="14632"/>
                      <a:pt x="4868" y="14751"/>
                    </a:cubicBezTo>
                    <a:cubicBezTo>
                      <a:pt x="5463" y="15064"/>
                      <a:pt x="5984" y="15496"/>
                      <a:pt x="6565" y="15853"/>
                    </a:cubicBezTo>
                    <a:cubicBezTo>
                      <a:pt x="6996" y="16121"/>
                      <a:pt x="7487" y="16210"/>
                      <a:pt x="7979" y="16195"/>
                    </a:cubicBezTo>
                    <a:cubicBezTo>
                      <a:pt x="8142" y="16180"/>
                      <a:pt x="8291" y="16076"/>
                      <a:pt x="8455" y="16017"/>
                    </a:cubicBezTo>
                    <a:cubicBezTo>
                      <a:pt x="8291" y="15674"/>
                      <a:pt x="8142" y="15362"/>
                      <a:pt x="8008" y="15049"/>
                    </a:cubicBezTo>
                    <a:cubicBezTo>
                      <a:pt x="7964" y="14945"/>
                      <a:pt x="7934" y="14841"/>
                      <a:pt x="7904" y="14722"/>
                    </a:cubicBezTo>
                    <a:cubicBezTo>
                      <a:pt x="8113" y="14826"/>
                      <a:pt x="8202" y="14960"/>
                      <a:pt x="8529" y="15600"/>
                    </a:cubicBezTo>
                    <a:cubicBezTo>
                      <a:pt x="8559" y="15644"/>
                      <a:pt x="8589" y="15689"/>
                      <a:pt x="8619" y="15749"/>
                    </a:cubicBezTo>
                    <a:cubicBezTo>
                      <a:pt x="8634" y="15734"/>
                      <a:pt x="8648" y="15734"/>
                      <a:pt x="8663" y="15719"/>
                    </a:cubicBezTo>
                    <a:cubicBezTo>
                      <a:pt x="8648" y="15659"/>
                      <a:pt x="8619" y="15600"/>
                      <a:pt x="8604" y="15525"/>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93" name="Google Shape;1853;p87">
                <a:extLst>
                  <a:ext uri="{FF2B5EF4-FFF2-40B4-BE49-F238E27FC236}">
                    <a16:creationId xmlns:a16="http://schemas.microsoft.com/office/drawing/2014/main" id="{39193358-6FFF-4EB1-9A47-B3FE37CD9C50}"/>
                  </a:ext>
                </a:extLst>
              </p:cNvPr>
              <p:cNvSpPr/>
              <p:nvPr/>
            </p:nvSpPr>
            <p:spPr>
              <a:xfrm>
                <a:off x="7575544" y="1791485"/>
                <a:ext cx="318140" cy="747999"/>
              </a:xfrm>
              <a:custGeom>
                <a:avLst/>
                <a:gdLst/>
                <a:ahLst/>
                <a:cxnLst/>
                <a:rect l="l" t="t" r="r" b="b"/>
                <a:pathLst>
                  <a:path w="7458" h="17535" extrusionOk="0">
                    <a:moveTo>
                      <a:pt x="3617" y="11983"/>
                    </a:moveTo>
                    <a:cubicBezTo>
                      <a:pt x="3602" y="11983"/>
                      <a:pt x="3587" y="11983"/>
                      <a:pt x="3587" y="11983"/>
                    </a:cubicBezTo>
                    <a:lnTo>
                      <a:pt x="3587" y="12206"/>
                    </a:lnTo>
                    <a:lnTo>
                      <a:pt x="3617" y="12206"/>
                    </a:lnTo>
                    <a:close/>
                    <a:moveTo>
                      <a:pt x="3587" y="17475"/>
                    </a:moveTo>
                    <a:cubicBezTo>
                      <a:pt x="3617" y="17178"/>
                      <a:pt x="3558" y="16895"/>
                      <a:pt x="3498" y="16597"/>
                    </a:cubicBezTo>
                    <a:cubicBezTo>
                      <a:pt x="3364" y="15823"/>
                      <a:pt x="3230" y="15064"/>
                      <a:pt x="3111" y="14290"/>
                    </a:cubicBezTo>
                    <a:cubicBezTo>
                      <a:pt x="3066" y="13947"/>
                      <a:pt x="3141" y="13605"/>
                      <a:pt x="3230" y="13263"/>
                    </a:cubicBezTo>
                    <a:cubicBezTo>
                      <a:pt x="3394" y="12653"/>
                      <a:pt x="3438" y="12042"/>
                      <a:pt x="3304" y="11417"/>
                    </a:cubicBezTo>
                    <a:cubicBezTo>
                      <a:pt x="3230" y="11060"/>
                      <a:pt x="3007" y="10777"/>
                      <a:pt x="2754" y="10524"/>
                    </a:cubicBezTo>
                    <a:cubicBezTo>
                      <a:pt x="2501" y="10256"/>
                      <a:pt x="2203" y="10196"/>
                      <a:pt x="1861" y="10182"/>
                    </a:cubicBezTo>
                    <a:cubicBezTo>
                      <a:pt x="1280" y="10137"/>
                      <a:pt x="729" y="9929"/>
                      <a:pt x="208" y="9661"/>
                    </a:cubicBezTo>
                    <a:cubicBezTo>
                      <a:pt x="45" y="9571"/>
                      <a:pt x="30" y="9542"/>
                      <a:pt x="0" y="9363"/>
                    </a:cubicBezTo>
                    <a:cubicBezTo>
                      <a:pt x="283" y="9467"/>
                      <a:pt x="551" y="9586"/>
                      <a:pt x="819" y="9690"/>
                    </a:cubicBezTo>
                    <a:cubicBezTo>
                      <a:pt x="1355" y="9884"/>
                      <a:pt x="1905" y="9958"/>
                      <a:pt x="2471" y="9929"/>
                    </a:cubicBezTo>
                    <a:cubicBezTo>
                      <a:pt x="2620" y="9914"/>
                      <a:pt x="2754" y="9884"/>
                      <a:pt x="2903" y="9839"/>
                    </a:cubicBezTo>
                    <a:cubicBezTo>
                      <a:pt x="3141" y="9780"/>
                      <a:pt x="3364" y="9690"/>
                      <a:pt x="3602" y="9631"/>
                    </a:cubicBezTo>
                    <a:cubicBezTo>
                      <a:pt x="3751" y="9586"/>
                      <a:pt x="3825" y="9512"/>
                      <a:pt x="3885" y="9378"/>
                    </a:cubicBezTo>
                    <a:cubicBezTo>
                      <a:pt x="3989" y="9155"/>
                      <a:pt x="4108" y="8946"/>
                      <a:pt x="4212" y="8723"/>
                    </a:cubicBezTo>
                    <a:cubicBezTo>
                      <a:pt x="4465" y="8142"/>
                      <a:pt x="4823" y="7636"/>
                      <a:pt x="5254" y="7175"/>
                    </a:cubicBezTo>
                    <a:cubicBezTo>
                      <a:pt x="5418" y="6996"/>
                      <a:pt x="5582" y="6833"/>
                      <a:pt x="5731" y="6639"/>
                    </a:cubicBezTo>
                    <a:cubicBezTo>
                      <a:pt x="5805" y="6550"/>
                      <a:pt x="5850" y="6416"/>
                      <a:pt x="5909" y="6282"/>
                    </a:cubicBezTo>
                    <a:cubicBezTo>
                      <a:pt x="5939" y="6178"/>
                      <a:pt x="5954" y="6073"/>
                      <a:pt x="6014" y="5969"/>
                    </a:cubicBezTo>
                    <a:cubicBezTo>
                      <a:pt x="6103" y="5791"/>
                      <a:pt x="6103" y="5627"/>
                      <a:pt x="5999" y="5433"/>
                    </a:cubicBezTo>
                    <a:cubicBezTo>
                      <a:pt x="5701" y="4883"/>
                      <a:pt x="5433" y="4317"/>
                      <a:pt x="5150" y="3766"/>
                    </a:cubicBezTo>
                    <a:cubicBezTo>
                      <a:pt x="5106" y="3677"/>
                      <a:pt x="5061" y="3588"/>
                      <a:pt x="5031" y="3498"/>
                    </a:cubicBezTo>
                    <a:cubicBezTo>
                      <a:pt x="4972" y="3275"/>
                      <a:pt x="5001" y="3067"/>
                      <a:pt x="5180" y="2918"/>
                    </a:cubicBezTo>
                    <a:cubicBezTo>
                      <a:pt x="5820" y="2412"/>
                      <a:pt x="6326" y="1772"/>
                      <a:pt x="7026" y="1355"/>
                    </a:cubicBezTo>
                    <a:cubicBezTo>
                      <a:pt x="7085" y="1310"/>
                      <a:pt x="7130" y="1266"/>
                      <a:pt x="7189" y="1221"/>
                    </a:cubicBezTo>
                    <a:cubicBezTo>
                      <a:pt x="7100" y="1012"/>
                      <a:pt x="6996" y="819"/>
                      <a:pt x="6936" y="611"/>
                    </a:cubicBezTo>
                    <a:cubicBezTo>
                      <a:pt x="6877" y="417"/>
                      <a:pt x="6802" y="209"/>
                      <a:pt x="6951" y="0"/>
                    </a:cubicBezTo>
                    <a:cubicBezTo>
                      <a:pt x="7085" y="45"/>
                      <a:pt x="7085" y="164"/>
                      <a:pt x="7100" y="268"/>
                    </a:cubicBezTo>
                    <a:cubicBezTo>
                      <a:pt x="7145" y="521"/>
                      <a:pt x="7175" y="774"/>
                      <a:pt x="7353" y="983"/>
                    </a:cubicBezTo>
                    <a:cubicBezTo>
                      <a:pt x="7353" y="983"/>
                      <a:pt x="7353" y="983"/>
                      <a:pt x="7353" y="983"/>
                    </a:cubicBezTo>
                    <a:cubicBezTo>
                      <a:pt x="7457" y="1221"/>
                      <a:pt x="7457" y="1251"/>
                      <a:pt x="7264" y="1414"/>
                    </a:cubicBezTo>
                    <a:cubicBezTo>
                      <a:pt x="7219" y="1459"/>
                      <a:pt x="7189" y="1489"/>
                      <a:pt x="7145" y="1519"/>
                    </a:cubicBezTo>
                    <a:cubicBezTo>
                      <a:pt x="6505" y="1950"/>
                      <a:pt x="6028" y="2546"/>
                      <a:pt x="5448" y="3037"/>
                    </a:cubicBezTo>
                    <a:cubicBezTo>
                      <a:pt x="5299" y="3156"/>
                      <a:pt x="5269" y="3305"/>
                      <a:pt x="5388" y="3469"/>
                    </a:cubicBezTo>
                    <a:cubicBezTo>
                      <a:pt x="5478" y="3647"/>
                      <a:pt x="5567" y="3826"/>
                      <a:pt x="5656" y="4004"/>
                    </a:cubicBezTo>
                    <a:cubicBezTo>
                      <a:pt x="5731" y="4138"/>
                      <a:pt x="5805" y="4272"/>
                      <a:pt x="5880" y="4406"/>
                    </a:cubicBezTo>
                    <a:cubicBezTo>
                      <a:pt x="5894" y="4436"/>
                      <a:pt x="5909" y="4466"/>
                      <a:pt x="5924" y="4496"/>
                    </a:cubicBezTo>
                    <a:cubicBezTo>
                      <a:pt x="5984" y="4615"/>
                      <a:pt x="6043" y="4719"/>
                      <a:pt x="6103" y="4838"/>
                    </a:cubicBezTo>
                    <a:cubicBezTo>
                      <a:pt x="6147" y="4987"/>
                      <a:pt x="6192" y="5121"/>
                      <a:pt x="6252" y="5270"/>
                    </a:cubicBezTo>
                    <a:cubicBezTo>
                      <a:pt x="6296" y="5359"/>
                      <a:pt x="6326" y="5463"/>
                      <a:pt x="6371" y="5552"/>
                    </a:cubicBezTo>
                    <a:lnTo>
                      <a:pt x="6371" y="5538"/>
                    </a:lnTo>
                    <a:cubicBezTo>
                      <a:pt x="6356" y="5642"/>
                      <a:pt x="6356" y="5731"/>
                      <a:pt x="6326" y="5820"/>
                    </a:cubicBezTo>
                    <a:cubicBezTo>
                      <a:pt x="6162" y="6312"/>
                      <a:pt x="5984" y="6818"/>
                      <a:pt x="5552" y="7175"/>
                    </a:cubicBezTo>
                    <a:cubicBezTo>
                      <a:pt x="5463" y="7234"/>
                      <a:pt x="5403" y="7324"/>
                      <a:pt x="5329" y="7413"/>
                    </a:cubicBezTo>
                    <a:cubicBezTo>
                      <a:pt x="4942" y="7860"/>
                      <a:pt x="4585" y="8321"/>
                      <a:pt x="4376" y="8887"/>
                    </a:cubicBezTo>
                    <a:lnTo>
                      <a:pt x="4391" y="8887"/>
                    </a:lnTo>
                    <a:cubicBezTo>
                      <a:pt x="4302" y="9050"/>
                      <a:pt x="4123" y="9229"/>
                      <a:pt x="4138" y="9408"/>
                    </a:cubicBezTo>
                    <a:cubicBezTo>
                      <a:pt x="4153" y="9646"/>
                      <a:pt x="3930" y="9720"/>
                      <a:pt x="3885" y="9899"/>
                    </a:cubicBezTo>
                    <a:cubicBezTo>
                      <a:pt x="3885" y="9914"/>
                      <a:pt x="3885" y="9929"/>
                      <a:pt x="3885" y="9929"/>
                    </a:cubicBezTo>
                    <a:lnTo>
                      <a:pt x="3885" y="9929"/>
                    </a:lnTo>
                    <a:cubicBezTo>
                      <a:pt x="3870" y="10018"/>
                      <a:pt x="3840" y="10107"/>
                      <a:pt x="3840" y="10182"/>
                    </a:cubicBezTo>
                    <a:cubicBezTo>
                      <a:pt x="3825" y="10524"/>
                      <a:pt x="3885" y="10866"/>
                      <a:pt x="3989" y="11179"/>
                    </a:cubicBezTo>
                    <a:cubicBezTo>
                      <a:pt x="4153" y="11715"/>
                      <a:pt x="4078" y="12206"/>
                      <a:pt x="3796" y="12682"/>
                    </a:cubicBezTo>
                    <a:cubicBezTo>
                      <a:pt x="3617" y="13010"/>
                      <a:pt x="3453" y="13352"/>
                      <a:pt x="3379" y="13709"/>
                    </a:cubicBezTo>
                    <a:cubicBezTo>
                      <a:pt x="3275" y="14171"/>
                      <a:pt x="3334" y="14662"/>
                      <a:pt x="3453" y="15123"/>
                    </a:cubicBezTo>
                    <a:lnTo>
                      <a:pt x="3453" y="15109"/>
                    </a:lnTo>
                    <a:cubicBezTo>
                      <a:pt x="3513" y="15466"/>
                      <a:pt x="3572" y="15808"/>
                      <a:pt x="3617" y="16165"/>
                    </a:cubicBezTo>
                    <a:lnTo>
                      <a:pt x="3617" y="16165"/>
                    </a:lnTo>
                    <a:cubicBezTo>
                      <a:pt x="3647" y="16284"/>
                      <a:pt x="3662" y="16404"/>
                      <a:pt x="3677" y="16523"/>
                    </a:cubicBezTo>
                    <a:lnTo>
                      <a:pt x="3662" y="16523"/>
                    </a:lnTo>
                    <a:lnTo>
                      <a:pt x="3677" y="16537"/>
                    </a:lnTo>
                    <a:cubicBezTo>
                      <a:pt x="3677" y="16686"/>
                      <a:pt x="3691" y="16835"/>
                      <a:pt x="3691" y="16969"/>
                    </a:cubicBezTo>
                    <a:cubicBezTo>
                      <a:pt x="3691" y="17148"/>
                      <a:pt x="3691" y="17311"/>
                      <a:pt x="3691" y="17490"/>
                    </a:cubicBezTo>
                    <a:cubicBezTo>
                      <a:pt x="3677" y="17505"/>
                      <a:pt x="3647" y="17520"/>
                      <a:pt x="3632" y="17535"/>
                    </a:cubicBezTo>
                    <a:cubicBezTo>
                      <a:pt x="3617" y="17520"/>
                      <a:pt x="3602" y="17505"/>
                      <a:pt x="3587" y="17475"/>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94" name="Google Shape;1854;p87">
                <a:extLst>
                  <a:ext uri="{FF2B5EF4-FFF2-40B4-BE49-F238E27FC236}">
                    <a16:creationId xmlns:a16="http://schemas.microsoft.com/office/drawing/2014/main" id="{DED58330-B8DA-47B0-AFB0-EF5C24E8E73E}"/>
                  </a:ext>
                </a:extLst>
              </p:cNvPr>
              <p:cNvSpPr/>
              <p:nvPr/>
            </p:nvSpPr>
            <p:spPr>
              <a:xfrm>
                <a:off x="7831399" y="2118492"/>
                <a:ext cx="211496" cy="606419"/>
              </a:xfrm>
              <a:custGeom>
                <a:avLst/>
                <a:gdLst/>
                <a:ahLst/>
                <a:cxnLst/>
                <a:rect l="l" t="t" r="r" b="b"/>
                <a:pathLst>
                  <a:path w="4958" h="14216" extrusionOk="0">
                    <a:moveTo>
                      <a:pt x="1980" y="2397"/>
                    </a:moveTo>
                    <a:cubicBezTo>
                      <a:pt x="1995" y="2397"/>
                      <a:pt x="2025" y="2397"/>
                      <a:pt x="2040" y="2411"/>
                    </a:cubicBezTo>
                    <a:cubicBezTo>
                      <a:pt x="2055" y="2352"/>
                      <a:pt x="2055" y="2307"/>
                      <a:pt x="2070" y="2248"/>
                    </a:cubicBezTo>
                    <a:cubicBezTo>
                      <a:pt x="2055" y="2248"/>
                      <a:pt x="2025" y="2248"/>
                      <a:pt x="2010" y="2233"/>
                    </a:cubicBezTo>
                    <a:cubicBezTo>
                      <a:pt x="1995" y="2292"/>
                      <a:pt x="1995" y="2337"/>
                      <a:pt x="1980" y="2397"/>
                    </a:cubicBezTo>
                    <a:close/>
                    <a:moveTo>
                      <a:pt x="1578" y="7859"/>
                    </a:moveTo>
                    <a:cubicBezTo>
                      <a:pt x="1593" y="7904"/>
                      <a:pt x="1608" y="7949"/>
                      <a:pt x="1623" y="8008"/>
                    </a:cubicBezTo>
                    <a:cubicBezTo>
                      <a:pt x="1668" y="8097"/>
                      <a:pt x="1712" y="8187"/>
                      <a:pt x="1757" y="8276"/>
                    </a:cubicBezTo>
                    <a:lnTo>
                      <a:pt x="1742" y="8276"/>
                    </a:lnTo>
                    <a:cubicBezTo>
                      <a:pt x="1787" y="8365"/>
                      <a:pt x="1831" y="8455"/>
                      <a:pt x="1861" y="8559"/>
                    </a:cubicBezTo>
                    <a:cubicBezTo>
                      <a:pt x="1936" y="8708"/>
                      <a:pt x="1995" y="8842"/>
                      <a:pt x="2055" y="8991"/>
                    </a:cubicBezTo>
                    <a:cubicBezTo>
                      <a:pt x="2099" y="9095"/>
                      <a:pt x="2144" y="9184"/>
                      <a:pt x="2189" y="9273"/>
                    </a:cubicBezTo>
                    <a:cubicBezTo>
                      <a:pt x="2204" y="9303"/>
                      <a:pt x="2218" y="9348"/>
                      <a:pt x="2218" y="9378"/>
                    </a:cubicBezTo>
                    <a:cubicBezTo>
                      <a:pt x="2293" y="9526"/>
                      <a:pt x="2352" y="9675"/>
                      <a:pt x="2412" y="9824"/>
                    </a:cubicBezTo>
                    <a:cubicBezTo>
                      <a:pt x="2427" y="9884"/>
                      <a:pt x="2442" y="9928"/>
                      <a:pt x="2457" y="9988"/>
                    </a:cubicBezTo>
                    <a:cubicBezTo>
                      <a:pt x="2501" y="10077"/>
                      <a:pt x="2531" y="10166"/>
                      <a:pt x="2576" y="10256"/>
                    </a:cubicBezTo>
                    <a:lnTo>
                      <a:pt x="2576" y="10256"/>
                    </a:lnTo>
                    <a:cubicBezTo>
                      <a:pt x="2635" y="10405"/>
                      <a:pt x="2680" y="10553"/>
                      <a:pt x="2739" y="10702"/>
                    </a:cubicBezTo>
                    <a:cubicBezTo>
                      <a:pt x="2769" y="10777"/>
                      <a:pt x="2799" y="10851"/>
                      <a:pt x="2829" y="10926"/>
                    </a:cubicBezTo>
                    <a:cubicBezTo>
                      <a:pt x="2859" y="11030"/>
                      <a:pt x="2918" y="11134"/>
                      <a:pt x="2829" y="11268"/>
                    </a:cubicBezTo>
                    <a:cubicBezTo>
                      <a:pt x="2739" y="11194"/>
                      <a:pt x="2665" y="11119"/>
                      <a:pt x="2591" y="11060"/>
                    </a:cubicBezTo>
                    <a:lnTo>
                      <a:pt x="2591" y="11074"/>
                    </a:lnTo>
                    <a:lnTo>
                      <a:pt x="2591" y="11060"/>
                    </a:lnTo>
                    <a:cubicBezTo>
                      <a:pt x="2576" y="11030"/>
                      <a:pt x="2561" y="11000"/>
                      <a:pt x="2531" y="10955"/>
                    </a:cubicBezTo>
                    <a:cubicBezTo>
                      <a:pt x="2025" y="11774"/>
                      <a:pt x="1712" y="12608"/>
                      <a:pt x="1504" y="13605"/>
                    </a:cubicBezTo>
                    <a:cubicBezTo>
                      <a:pt x="1504" y="13679"/>
                      <a:pt x="1489" y="13739"/>
                      <a:pt x="1474" y="13813"/>
                    </a:cubicBezTo>
                    <a:cubicBezTo>
                      <a:pt x="1430" y="13947"/>
                      <a:pt x="1385" y="14081"/>
                      <a:pt x="1340" y="14215"/>
                    </a:cubicBezTo>
                    <a:cubicBezTo>
                      <a:pt x="1325" y="14215"/>
                      <a:pt x="1310" y="14200"/>
                      <a:pt x="1281" y="14200"/>
                    </a:cubicBezTo>
                    <a:cubicBezTo>
                      <a:pt x="1310" y="13962"/>
                      <a:pt x="1310" y="13709"/>
                      <a:pt x="1355" y="13471"/>
                    </a:cubicBezTo>
                    <a:cubicBezTo>
                      <a:pt x="1415" y="13114"/>
                      <a:pt x="1519" y="12756"/>
                      <a:pt x="1608" y="12399"/>
                    </a:cubicBezTo>
                    <a:cubicBezTo>
                      <a:pt x="1608" y="12399"/>
                      <a:pt x="1593" y="12414"/>
                      <a:pt x="1593" y="12414"/>
                    </a:cubicBezTo>
                    <a:cubicBezTo>
                      <a:pt x="1653" y="12265"/>
                      <a:pt x="1712" y="12116"/>
                      <a:pt x="1772" y="11968"/>
                    </a:cubicBezTo>
                    <a:lnTo>
                      <a:pt x="1772" y="11968"/>
                    </a:lnTo>
                    <a:lnTo>
                      <a:pt x="2144" y="11194"/>
                    </a:lnTo>
                    <a:lnTo>
                      <a:pt x="2144" y="11194"/>
                    </a:lnTo>
                    <a:cubicBezTo>
                      <a:pt x="2218" y="11030"/>
                      <a:pt x="2293" y="10851"/>
                      <a:pt x="2367" y="10687"/>
                    </a:cubicBezTo>
                    <a:cubicBezTo>
                      <a:pt x="2352" y="10613"/>
                      <a:pt x="2338" y="10539"/>
                      <a:pt x="2323" y="10479"/>
                    </a:cubicBezTo>
                    <a:cubicBezTo>
                      <a:pt x="2099" y="9943"/>
                      <a:pt x="1876" y="9392"/>
                      <a:pt x="1668" y="8857"/>
                    </a:cubicBezTo>
                    <a:lnTo>
                      <a:pt x="1668" y="8871"/>
                    </a:lnTo>
                    <a:cubicBezTo>
                      <a:pt x="1534" y="8559"/>
                      <a:pt x="1400" y="8246"/>
                      <a:pt x="1281" y="7934"/>
                    </a:cubicBezTo>
                    <a:lnTo>
                      <a:pt x="1281" y="7934"/>
                    </a:lnTo>
                    <a:cubicBezTo>
                      <a:pt x="1206" y="7725"/>
                      <a:pt x="1147" y="7532"/>
                      <a:pt x="1072" y="7338"/>
                    </a:cubicBezTo>
                    <a:cubicBezTo>
                      <a:pt x="819" y="6758"/>
                      <a:pt x="685" y="6148"/>
                      <a:pt x="819" y="5522"/>
                    </a:cubicBezTo>
                    <a:cubicBezTo>
                      <a:pt x="879" y="5433"/>
                      <a:pt x="938" y="5329"/>
                      <a:pt x="983" y="5240"/>
                    </a:cubicBezTo>
                    <a:cubicBezTo>
                      <a:pt x="1043" y="5165"/>
                      <a:pt x="1102" y="5091"/>
                      <a:pt x="1162" y="5031"/>
                    </a:cubicBezTo>
                    <a:cubicBezTo>
                      <a:pt x="1281" y="4912"/>
                      <a:pt x="1415" y="4808"/>
                      <a:pt x="1534" y="4704"/>
                    </a:cubicBezTo>
                    <a:cubicBezTo>
                      <a:pt x="1668" y="4585"/>
                      <a:pt x="1802" y="4466"/>
                      <a:pt x="1951" y="4361"/>
                    </a:cubicBezTo>
                    <a:cubicBezTo>
                      <a:pt x="2085" y="4257"/>
                      <a:pt x="2099" y="4123"/>
                      <a:pt x="2055" y="3974"/>
                    </a:cubicBezTo>
                    <a:cubicBezTo>
                      <a:pt x="1980" y="3721"/>
                      <a:pt x="1906" y="3483"/>
                      <a:pt x="1876" y="3230"/>
                    </a:cubicBezTo>
                    <a:cubicBezTo>
                      <a:pt x="1817" y="2858"/>
                      <a:pt x="1623" y="2620"/>
                      <a:pt x="1310" y="2441"/>
                    </a:cubicBezTo>
                    <a:cubicBezTo>
                      <a:pt x="953" y="2248"/>
                      <a:pt x="596" y="2158"/>
                      <a:pt x="209" y="2352"/>
                    </a:cubicBezTo>
                    <a:cubicBezTo>
                      <a:pt x="149" y="2397"/>
                      <a:pt x="75" y="2411"/>
                      <a:pt x="1" y="2352"/>
                    </a:cubicBezTo>
                    <a:cubicBezTo>
                      <a:pt x="30" y="2322"/>
                      <a:pt x="45" y="2292"/>
                      <a:pt x="60" y="2277"/>
                    </a:cubicBezTo>
                    <a:cubicBezTo>
                      <a:pt x="194" y="2203"/>
                      <a:pt x="343" y="2129"/>
                      <a:pt x="492" y="2054"/>
                    </a:cubicBezTo>
                    <a:cubicBezTo>
                      <a:pt x="715" y="2054"/>
                      <a:pt x="938" y="2024"/>
                      <a:pt x="1147" y="2129"/>
                    </a:cubicBezTo>
                    <a:cubicBezTo>
                      <a:pt x="1296" y="2188"/>
                      <a:pt x="1459" y="2263"/>
                      <a:pt x="1623" y="2337"/>
                    </a:cubicBezTo>
                    <a:cubicBezTo>
                      <a:pt x="1683" y="2382"/>
                      <a:pt x="1727" y="2426"/>
                      <a:pt x="1787" y="2486"/>
                    </a:cubicBezTo>
                    <a:cubicBezTo>
                      <a:pt x="1831" y="2263"/>
                      <a:pt x="1861" y="2069"/>
                      <a:pt x="1921" y="1876"/>
                    </a:cubicBezTo>
                    <a:cubicBezTo>
                      <a:pt x="1980" y="1578"/>
                      <a:pt x="2070" y="1295"/>
                      <a:pt x="2144" y="1012"/>
                    </a:cubicBezTo>
                    <a:cubicBezTo>
                      <a:pt x="2159" y="968"/>
                      <a:pt x="2174" y="938"/>
                      <a:pt x="2204" y="893"/>
                    </a:cubicBezTo>
                    <a:cubicBezTo>
                      <a:pt x="2248" y="819"/>
                      <a:pt x="2308" y="759"/>
                      <a:pt x="2352" y="685"/>
                    </a:cubicBezTo>
                    <a:cubicBezTo>
                      <a:pt x="2397" y="640"/>
                      <a:pt x="2427" y="595"/>
                      <a:pt x="2472" y="566"/>
                    </a:cubicBezTo>
                    <a:cubicBezTo>
                      <a:pt x="2591" y="447"/>
                      <a:pt x="2695" y="342"/>
                      <a:pt x="2814" y="238"/>
                    </a:cubicBezTo>
                    <a:cubicBezTo>
                      <a:pt x="3246" y="45"/>
                      <a:pt x="3692" y="0"/>
                      <a:pt x="4139" y="104"/>
                    </a:cubicBezTo>
                    <a:cubicBezTo>
                      <a:pt x="4377" y="164"/>
                      <a:pt x="4600" y="238"/>
                      <a:pt x="4823" y="298"/>
                    </a:cubicBezTo>
                    <a:cubicBezTo>
                      <a:pt x="4957" y="328"/>
                      <a:pt x="4928" y="402"/>
                      <a:pt x="4883" y="491"/>
                    </a:cubicBezTo>
                    <a:cubicBezTo>
                      <a:pt x="4823" y="551"/>
                      <a:pt x="4764" y="536"/>
                      <a:pt x="4689" y="506"/>
                    </a:cubicBezTo>
                    <a:cubicBezTo>
                      <a:pt x="4273" y="298"/>
                      <a:pt x="3826" y="298"/>
                      <a:pt x="3379" y="357"/>
                    </a:cubicBezTo>
                    <a:cubicBezTo>
                      <a:pt x="3231" y="372"/>
                      <a:pt x="3097" y="432"/>
                      <a:pt x="3007" y="566"/>
                    </a:cubicBezTo>
                    <a:cubicBezTo>
                      <a:pt x="2933" y="625"/>
                      <a:pt x="2859" y="700"/>
                      <a:pt x="2799" y="774"/>
                    </a:cubicBezTo>
                    <a:cubicBezTo>
                      <a:pt x="2710" y="908"/>
                      <a:pt x="2605" y="1042"/>
                      <a:pt x="2531" y="1176"/>
                    </a:cubicBezTo>
                    <a:cubicBezTo>
                      <a:pt x="2352" y="1593"/>
                      <a:pt x="2367" y="2024"/>
                      <a:pt x="2397" y="2456"/>
                    </a:cubicBezTo>
                    <a:cubicBezTo>
                      <a:pt x="2412" y="2992"/>
                      <a:pt x="2457" y="3528"/>
                      <a:pt x="2472" y="4064"/>
                    </a:cubicBezTo>
                    <a:cubicBezTo>
                      <a:pt x="2472" y="4376"/>
                      <a:pt x="2367" y="4644"/>
                      <a:pt x="2085" y="4808"/>
                    </a:cubicBezTo>
                    <a:cubicBezTo>
                      <a:pt x="1995" y="4853"/>
                      <a:pt x="1906" y="4912"/>
                      <a:pt x="1831" y="4972"/>
                    </a:cubicBezTo>
                    <a:cubicBezTo>
                      <a:pt x="1668" y="5135"/>
                      <a:pt x="1444" y="5225"/>
                      <a:pt x="1370" y="5463"/>
                    </a:cubicBezTo>
                    <a:lnTo>
                      <a:pt x="1370" y="5463"/>
                    </a:lnTo>
                    <a:cubicBezTo>
                      <a:pt x="1072" y="5820"/>
                      <a:pt x="1057" y="6207"/>
                      <a:pt x="1206" y="6624"/>
                    </a:cubicBezTo>
                    <a:lnTo>
                      <a:pt x="1206" y="6624"/>
                    </a:lnTo>
                    <a:cubicBezTo>
                      <a:pt x="1251" y="6832"/>
                      <a:pt x="1310" y="7026"/>
                      <a:pt x="1370" y="7234"/>
                    </a:cubicBezTo>
                    <a:lnTo>
                      <a:pt x="1370" y="7234"/>
                    </a:lnTo>
                    <a:cubicBezTo>
                      <a:pt x="1444" y="7443"/>
                      <a:pt x="1504" y="7651"/>
                      <a:pt x="1578" y="7859"/>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95" name="Google Shape;1855;p87">
                <a:extLst>
                  <a:ext uri="{FF2B5EF4-FFF2-40B4-BE49-F238E27FC236}">
                    <a16:creationId xmlns:a16="http://schemas.microsoft.com/office/drawing/2014/main" id="{402DD95E-211F-42AC-B97D-D783DC6DA28E}"/>
                  </a:ext>
                </a:extLst>
              </p:cNvPr>
              <p:cNvSpPr/>
              <p:nvPr/>
            </p:nvSpPr>
            <p:spPr>
              <a:xfrm>
                <a:off x="7534892" y="1809273"/>
                <a:ext cx="178479" cy="323856"/>
              </a:xfrm>
              <a:custGeom>
                <a:avLst/>
                <a:gdLst/>
                <a:ahLst/>
                <a:cxnLst/>
                <a:rect l="l" t="t" r="r" b="b"/>
                <a:pathLst>
                  <a:path w="4184" h="7592" extrusionOk="0">
                    <a:moveTo>
                      <a:pt x="715" y="7145"/>
                    </a:moveTo>
                    <a:cubicBezTo>
                      <a:pt x="596" y="7294"/>
                      <a:pt x="462" y="7443"/>
                      <a:pt x="328" y="7591"/>
                    </a:cubicBezTo>
                    <a:cubicBezTo>
                      <a:pt x="358" y="7547"/>
                      <a:pt x="373" y="7487"/>
                      <a:pt x="417" y="7428"/>
                    </a:cubicBezTo>
                    <a:cubicBezTo>
                      <a:pt x="75" y="7085"/>
                      <a:pt x="0" y="6639"/>
                      <a:pt x="15" y="6177"/>
                    </a:cubicBezTo>
                    <a:cubicBezTo>
                      <a:pt x="15" y="5865"/>
                      <a:pt x="30" y="5567"/>
                      <a:pt x="75" y="5269"/>
                    </a:cubicBezTo>
                    <a:cubicBezTo>
                      <a:pt x="149" y="4763"/>
                      <a:pt x="358" y="4332"/>
                      <a:pt x="685" y="3945"/>
                    </a:cubicBezTo>
                    <a:cubicBezTo>
                      <a:pt x="1310" y="3215"/>
                      <a:pt x="1995" y="2560"/>
                      <a:pt x="2754" y="1980"/>
                    </a:cubicBezTo>
                    <a:cubicBezTo>
                      <a:pt x="3022" y="1771"/>
                      <a:pt x="3305" y="1578"/>
                      <a:pt x="3483" y="1280"/>
                    </a:cubicBezTo>
                    <a:cubicBezTo>
                      <a:pt x="3662" y="1176"/>
                      <a:pt x="3692" y="997"/>
                      <a:pt x="3707" y="804"/>
                    </a:cubicBezTo>
                    <a:cubicBezTo>
                      <a:pt x="3722" y="506"/>
                      <a:pt x="3826" y="238"/>
                      <a:pt x="4079" y="45"/>
                    </a:cubicBezTo>
                    <a:cubicBezTo>
                      <a:pt x="4094" y="30"/>
                      <a:pt x="4124" y="30"/>
                      <a:pt x="4183" y="0"/>
                    </a:cubicBezTo>
                    <a:cubicBezTo>
                      <a:pt x="4168" y="75"/>
                      <a:pt x="4168" y="134"/>
                      <a:pt x="4153" y="164"/>
                    </a:cubicBezTo>
                    <a:cubicBezTo>
                      <a:pt x="3990" y="342"/>
                      <a:pt x="3930" y="566"/>
                      <a:pt x="3930" y="789"/>
                    </a:cubicBezTo>
                    <a:cubicBezTo>
                      <a:pt x="3915" y="1057"/>
                      <a:pt x="3841" y="1280"/>
                      <a:pt x="3647" y="1459"/>
                    </a:cubicBezTo>
                    <a:cubicBezTo>
                      <a:pt x="3424" y="1682"/>
                      <a:pt x="3216" y="1905"/>
                      <a:pt x="2977" y="2099"/>
                    </a:cubicBezTo>
                    <a:cubicBezTo>
                      <a:pt x="2382" y="2531"/>
                      <a:pt x="1846" y="3037"/>
                      <a:pt x="1340" y="3558"/>
                    </a:cubicBezTo>
                    <a:cubicBezTo>
                      <a:pt x="1072" y="3826"/>
                      <a:pt x="849" y="4138"/>
                      <a:pt x="640" y="4451"/>
                    </a:cubicBezTo>
                    <a:cubicBezTo>
                      <a:pt x="402" y="4823"/>
                      <a:pt x="328" y="5269"/>
                      <a:pt x="298" y="5701"/>
                    </a:cubicBezTo>
                    <a:cubicBezTo>
                      <a:pt x="268" y="6237"/>
                      <a:pt x="343" y="6758"/>
                      <a:pt x="492" y="7294"/>
                    </a:cubicBezTo>
                    <a:cubicBezTo>
                      <a:pt x="581" y="7234"/>
                      <a:pt x="655" y="7190"/>
                      <a:pt x="715" y="7145"/>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96" name="Google Shape;1856;p87">
                <a:extLst>
                  <a:ext uri="{FF2B5EF4-FFF2-40B4-BE49-F238E27FC236}">
                    <a16:creationId xmlns:a16="http://schemas.microsoft.com/office/drawing/2014/main" id="{FA5C2B8B-3E6A-482E-BF2A-674C0CF1A9E0}"/>
                  </a:ext>
                </a:extLst>
              </p:cNvPr>
              <p:cNvSpPr/>
              <p:nvPr/>
            </p:nvSpPr>
            <p:spPr>
              <a:xfrm>
                <a:off x="7273278" y="2637839"/>
                <a:ext cx="156894" cy="148022"/>
              </a:xfrm>
              <a:custGeom>
                <a:avLst/>
                <a:gdLst/>
                <a:ahLst/>
                <a:cxnLst/>
                <a:rect l="l" t="t" r="r" b="b"/>
                <a:pathLst>
                  <a:path w="3678" h="3470" extrusionOk="0">
                    <a:moveTo>
                      <a:pt x="3677" y="3082"/>
                    </a:moveTo>
                    <a:lnTo>
                      <a:pt x="3618" y="3142"/>
                    </a:lnTo>
                    <a:cubicBezTo>
                      <a:pt x="3469" y="3008"/>
                      <a:pt x="3320" y="3097"/>
                      <a:pt x="3186" y="3112"/>
                    </a:cubicBezTo>
                    <a:cubicBezTo>
                      <a:pt x="2606" y="3216"/>
                      <a:pt x="2025" y="3320"/>
                      <a:pt x="1460" y="3395"/>
                    </a:cubicBezTo>
                    <a:cubicBezTo>
                      <a:pt x="953" y="3469"/>
                      <a:pt x="552" y="3276"/>
                      <a:pt x="284" y="2859"/>
                    </a:cubicBezTo>
                    <a:cubicBezTo>
                      <a:pt x="60" y="2516"/>
                      <a:pt x="1" y="2144"/>
                      <a:pt x="75" y="1757"/>
                    </a:cubicBezTo>
                    <a:cubicBezTo>
                      <a:pt x="90" y="1609"/>
                      <a:pt x="135" y="1475"/>
                      <a:pt x="165" y="1326"/>
                    </a:cubicBezTo>
                    <a:lnTo>
                      <a:pt x="165" y="1341"/>
                    </a:lnTo>
                    <a:cubicBezTo>
                      <a:pt x="313" y="998"/>
                      <a:pt x="477" y="671"/>
                      <a:pt x="641" y="328"/>
                    </a:cubicBezTo>
                    <a:cubicBezTo>
                      <a:pt x="686" y="284"/>
                      <a:pt x="715" y="224"/>
                      <a:pt x="760" y="165"/>
                    </a:cubicBezTo>
                    <a:cubicBezTo>
                      <a:pt x="820" y="105"/>
                      <a:pt x="879" y="60"/>
                      <a:pt x="953" y="1"/>
                    </a:cubicBezTo>
                    <a:cubicBezTo>
                      <a:pt x="953" y="1"/>
                      <a:pt x="998" y="31"/>
                      <a:pt x="1013" y="46"/>
                    </a:cubicBezTo>
                    <a:lnTo>
                      <a:pt x="1013" y="46"/>
                    </a:lnTo>
                    <a:cubicBezTo>
                      <a:pt x="983" y="135"/>
                      <a:pt x="939" y="224"/>
                      <a:pt x="909" y="328"/>
                    </a:cubicBezTo>
                    <a:lnTo>
                      <a:pt x="909" y="314"/>
                    </a:lnTo>
                    <a:cubicBezTo>
                      <a:pt x="715" y="730"/>
                      <a:pt x="522" y="1147"/>
                      <a:pt x="358" y="1564"/>
                    </a:cubicBezTo>
                    <a:cubicBezTo>
                      <a:pt x="269" y="1787"/>
                      <a:pt x="224" y="2040"/>
                      <a:pt x="313" y="2278"/>
                    </a:cubicBezTo>
                    <a:cubicBezTo>
                      <a:pt x="313" y="2353"/>
                      <a:pt x="328" y="2412"/>
                      <a:pt x="343" y="2487"/>
                    </a:cubicBezTo>
                    <a:cubicBezTo>
                      <a:pt x="418" y="2621"/>
                      <a:pt x="507" y="2755"/>
                      <a:pt x="581" y="2889"/>
                    </a:cubicBezTo>
                    <a:cubicBezTo>
                      <a:pt x="596" y="2903"/>
                      <a:pt x="611" y="2918"/>
                      <a:pt x="626" y="2933"/>
                    </a:cubicBezTo>
                    <a:cubicBezTo>
                      <a:pt x="700" y="2978"/>
                      <a:pt x="775" y="3037"/>
                      <a:pt x="864" y="3097"/>
                    </a:cubicBezTo>
                    <a:cubicBezTo>
                      <a:pt x="1087" y="3246"/>
                      <a:pt x="1326" y="3290"/>
                      <a:pt x="1579" y="3201"/>
                    </a:cubicBezTo>
                    <a:cubicBezTo>
                      <a:pt x="1713" y="3171"/>
                      <a:pt x="1847" y="3157"/>
                      <a:pt x="1981" y="3142"/>
                    </a:cubicBezTo>
                    <a:cubicBezTo>
                      <a:pt x="1995" y="3157"/>
                      <a:pt x="2010" y="3157"/>
                      <a:pt x="2025" y="3142"/>
                    </a:cubicBezTo>
                    <a:cubicBezTo>
                      <a:pt x="2129" y="3127"/>
                      <a:pt x="2248" y="3112"/>
                      <a:pt x="2368" y="3097"/>
                    </a:cubicBezTo>
                    <a:lnTo>
                      <a:pt x="2382" y="3097"/>
                    </a:lnTo>
                    <a:lnTo>
                      <a:pt x="2412" y="3082"/>
                    </a:lnTo>
                    <a:cubicBezTo>
                      <a:pt x="2516" y="3067"/>
                      <a:pt x="2635" y="3052"/>
                      <a:pt x="2740" y="3037"/>
                    </a:cubicBezTo>
                    <a:cubicBezTo>
                      <a:pt x="2933" y="2993"/>
                      <a:pt x="3112" y="2963"/>
                      <a:pt x="3290" y="2918"/>
                    </a:cubicBezTo>
                    <a:cubicBezTo>
                      <a:pt x="3380" y="2903"/>
                      <a:pt x="3469" y="2874"/>
                      <a:pt x="3558" y="2859"/>
                    </a:cubicBezTo>
                    <a:cubicBezTo>
                      <a:pt x="3603" y="2859"/>
                      <a:pt x="3633" y="2874"/>
                      <a:pt x="3648" y="2874"/>
                    </a:cubicBezTo>
                    <a:cubicBezTo>
                      <a:pt x="3663" y="2948"/>
                      <a:pt x="3663" y="3008"/>
                      <a:pt x="3677" y="3082"/>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97" name="Google Shape;1857;p87">
                <a:extLst>
                  <a:ext uri="{FF2B5EF4-FFF2-40B4-BE49-F238E27FC236}">
                    <a16:creationId xmlns:a16="http://schemas.microsoft.com/office/drawing/2014/main" id="{D595B170-7738-43FD-A8C3-ABBF847D2A6D}"/>
                  </a:ext>
                </a:extLst>
              </p:cNvPr>
              <p:cNvSpPr/>
              <p:nvPr/>
            </p:nvSpPr>
            <p:spPr>
              <a:xfrm>
                <a:off x="7924093" y="1952770"/>
                <a:ext cx="99733" cy="50805"/>
              </a:xfrm>
              <a:custGeom>
                <a:avLst/>
                <a:gdLst/>
                <a:ahLst/>
                <a:cxnLst/>
                <a:rect l="l" t="t" r="r" b="b"/>
                <a:pathLst>
                  <a:path w="2338" h="1191" extrusionOk="0">
                    <a:moveTo>
                      <a:pt x="194" y="0"/>
                    </a:moveTo>
                    <a:lnTo>
                      <a:pt x="671" y="119"/>
                    </a:lnTo>
                    <a:lnTo>
                      <a:pt x="1177" y="462"/>
                    </a:lnTo>
                    <a:cubicBezTo>
                      <a:pt x="1221" y="536"/>
                      <a:pt x="1281" y="625"/>
                      <a:pt x="1400" y="610"/>
                    </a:cubicBezTo>
                    <a:cubicBezTo>
                      <a:pt x="1519" y="491"/>
                      <a:pt x="1623" y="387"/>
                      <a:pt x="1742" y="283"/>
                    </a:cubicBezTo>
                    <a:cubicBezTo>
                      <a:pt x="1891" y="134"/>
                      <a:pt x="2055" y="119"/>
                      <a:pt x="2248" y="164"/>
                    </a:cubicBezTo>
                    <a:cubicBezTo>
                      <a:pt x="2338" y="179"/>
                      <a:pt x="2323" y="238"/>
                      <a:pt x="2323" y="298"/>
                    </a:cubicBezTo>
                    <a:cubicBezTo>
                      <a:pt x="2129" y="328"/>
                      <a:pt x="1951" y="417"/>
                      <a:pt x="1832" y="566"/>
                    </a:cubicBezTo>
                    <a:cubicBezTo>
                      <a:pt x="1698" y="744"/>
                      <a:pt x="1608" y="953"/>
                      <a:pt x="1489" y="1146"/>
                    </a:cubicBezTo>
                    <a:lnTo>
                      <a:pt x="1504" y="1131"/>
                    </a:lnTo>
                    <a:cubicBezTo>
                      <a:pt x="1370" y="1191"/>
                      <a:pt x="1326" y="1131"/>
                      <a:pt x="1281" y="1012"/>
                    </a:cubicBezTo>
                    <a:cubicBezTo>
                      <a:pt x="1058" y="536"/>
                      <a:pt x="656" y="298"/>
                      <a:pt x="165" y="164"/>
                    </a:cubicBezTo>
                    <a:cubicBezTo>
                      <a:pt x="120" y="149"/>
                      <a:pt x="75" y="149"/>
                      <a:pt x="1" y="119"/>
                    </a:cubicBezTo>
                    <a:cubicBezTo>
                      <a:pt x="90" y="75"/>
                      <a:pt x="135" y="30"/>
                      <a:pt x="194" y="0"/>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98" name="Google Shape;1858;p87">
                <a:extLst>
                  <a:ext uri="{FF2B5EF4-FFF2-40B4-BE49-F238E27FC236}">
                    <a16:creationId xmlns:a16="http://schemas.microsoft.com/office/drawing/2014/main" id="{FF51D98B-8091-4EBB-AF8D-09CD3BBA48F5}"/>
                  </a:ext>
                </a:extLst>
              </p:cNvPr>
              <p:cNvSpPr/>
              <p:nvPr/>
            </p:nvSpPr>
            <p:spPr>
              <a:xfrm>
                <a:off x="7572345" y="2879789"/>
                <a:ext cx="122598" cy="60360"/>
              </a:xfrm>
              <a:custGeom>
                <a:avLst/>
                <a:gdLst/>
                <a:ahLst/>
                <a:cxnLst/>
                <a:rect l="l" t="t" r="r" b="b"/>
                <a:pathLst>
                  <a:path w="2874" h="1415" extrusionOk="0">
                    <a:moveTo>
                      <a:pt x="1459" y="119"/>
                    </a:moveTo>
                    <a:cubicBezTo>
                      <a:pt x="1534" y="89"/>
                      <a:pt x="1593" y="75"/>
                      <a:pt x="1668" y="60"/>
                    </a:cubicBezTo>
                    <a:cubicBezTo>
                      <a:pt x="1787" y="45"/>
                      <a:pt x="1906" y="15"/>
                      <a:pt x="2025" y="0"/>
                    </a:cubicBezTo>
                    <a:lnTo>
                      <a:pt x="2040" y="15"/>
                    </a:lnTo>
                    <a:lnTo>
                      <a:pt x="2055" y="0"/>
                    </a:lnTo>
                    <a:lnTo>
                      <a:pt x="2546" y="0"/>
                    </a:lnTo>
                    <a:cubicBezTo>
                      <a:pt x="2635" y="45"/>
                      <a:pt x="2710" y="75"/>
                      <a:pt x="2799" y="119"/>
                    </a:cubicBezTo>
                    <a:cubicBezTo>
                      <a:pt x="2829" y="164"/>
                      <a:pt x="2844" y="208"/>
                      <a:pt x="2873" y="268"/>
                    </a:cubicBezTo>
                    <a:cubicBezTo>
                      <a:pt x="2799" y="268"/>
                      <a:pt x="2754" y="283"/>
                      <a:pt x="2725" y="268"/>
                    </a:cubicBezTo>
                    <a:cubicBezTo>
                      <a:pt x="2397" y="164"/>
                      <a:pt x="2070" y="223"/>
                      <a:pt x="1742" y="283"/>
                    </a:cubicBezTo>
                    <a:cubicBezTo>
                      <a:pt x="1355" y="372"/>
                      <a:pt x="983" y="476"/>
                      <a:pt x="670" y="759"/>
                    </a:cubicBezTo>
                    <a:lnTo>
                      <a:pt x="670" y="759"/>
                    </a:lnTo>
                    <a:cubicBezTo>
                      <a:pt x="670" y="759"/>
                      <a:pt x="670" y="759"/>
                      <a:pt x="670" y="759"/>
                    </a:cubicBezTo>
                    <a:cubicBezTo>
                      <a:pt x="551" y="849"/>
                      <a:pt x="447" y="938"/>
                      <a:pt x="343" y="1042"/>
                    </a:cubicBezTo>
                    <a:lnTo>
                      <a:pt x="343" y="1042"/>
                    </a:lnTo>
                    <a:cubicBezTo>
                      <a:pt x="254" y="1161"/>
                      <a:pt x="149" y="1280"/>
                      <a:pt x="45" y="1414"/>
                    </a:cubicBezTo>
                    <a:cubicBezTo>
                      <a:pt x="30" y="1340"/>
                      <a:pt x="16" y="1310"/>
                      <a:pt x="1" y="1265"/>
                    </a:cubicBezTo>
                    <a:cubicBezTo>
                      <a:pt x="105" y="1042"/>
                      <a:pt x="209" y="819"/>
                      <a:pt x="403" y="655"/>
                    </a:cubicBezTo>
                    <a:cubicBezTo>
                      <a:pt x="477" y="610"/>
                      <a:pt x="551" y="551"/>
                      <a:pt x="641" y="491"/>
                    </a:cubicBezTo>
                    <a:cubicBezTo>
                      <a:pt x="790" y="402"/>
                      <a:pt x="953" y="313"/>
                      <a:pt x="1117" y="223"/>
                    </a:cubicBezTo>
                    <a:cubicBezTo>
                      <a:pt x="1236" y="194"/>
                      <a:pt x="1340" y="149"/>
                      <a:pt x="1459" y="119"/>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99" name="Google Shape;1859;p87">
                <a:extLst>
                  <a:ext uri="{FF2B5EF4-FFF2-40B4-BE49-F238E27FC236}">
                    <a16:creationId xmlns:a16="http://schemas.microsoft.com/office/drawing/2014/main" id="{0E878B1B-FBCE-46B7-B1D8-573B88229641}"/>
                  </a:ext>
                </a:extLst>
              </p:cNvPr>
              <p:cNvSpPr/>
              <p:nvPr/>
            </p:nvSpPr>
            <p:spPr>
              <a:xfrm>
                <a:off x="7534892" y="2994707"/>
                <a:ext cx="12115" cy="12712"/>
              </a:xfrm>
              <a:custGeom>
                <a:avLst/>
                <a:gdLst/>
                <a:ahLst/>
                <a:cxnLst/>
                <a:rect l="l" t="t" r="r" b="b"/>
                <a:pathLst>
                  <a:path w="284" h="298" extrusionOk="0">
                    <a:moveTo>
                      <a:pt x="283" y="298"/>
                    </a:moveTo>
                    <a:cubicBezTo>
                      <a:pt x="179" y="194"/>
                      <a:pt x="90" y="104"/>
                      <a:pt x="0" y="0"/>
                    </a:cubicBezTo>
                    <a:cubicBezTo>
                      <a:pt x="90" y="104"/>
                      <a:pt x="179" y="194"/>
                      <a:pt x="283" y="298"/>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100" name="Google Shape;1860;p87">
                <a:extLst>
                  <a:ext uri="{FF2B5EF4-FFF2-40B4-BE49-F238E27FC236}">
                    <a16:creationId xmlns:a16="http://schemas.microsoft.com/office/drawing/2014/main" id="{6A5FCB42-77E4-4A6B-823C-44059A64D4D0}"/>
                  </a:ext>
                </a:extLst>
              </p:cNvPr>
              <p:cNvSpPr/>
              <p:nvPr/>
            </p:nvSpPr>
            <p:spPr>
              <a:xfrm>
                <a:off x="7267562" y="3067735"/>
                <a:ext cx="4522" cy="19708"/>
              </a:xfrm>
              <a:custGeom>
                <a:avLst/>
                <a:gdLst/>
                <a:ahLst/>
                <a:cxnLst/>
                <a:rect l="l" t="t" r="r" b="b"/>
                <a:pathLst>
                  <a:path w="106" h="462" extrusionOk="0">
                    <a:moveTo>
                      <a:pt x="105" y="461"/>
                    </a:moveTo>
                    <a:cubicBezTo>
                      <a:pt x="75" y="298"/>
                      <a:pt x="46" y="149"/>
                      <a:pt x="1" y="0"/>
                    </a:cubicBezTo>
                    <a:cubicBezTo>
                      <a:pt x="46" y="149"/>
                      <a:pt x="75" y="298"/>
                      <a:pt x="105" y="461"/>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101" name="Google Shape;1861;p87">
                <a:extLst>
                  <a:ext uri="{FF2B5EF4-FFF2-40B4-BE49-F238E27FC236}">
                    <a16:creationId xmlns:a16="http://schemas.microsoft.com/office/drawing/2014/main" id="{1B281418-615C-41ED-BBE3-ACDA7EEA4C3A}"/>
                  </a:ext>
                </a:extLst>
              </p:cNvPr>
              <p:cNvSpPr/>
              <p:nvPr/>
            </p:nvSpPr>
            <p:spPr>
              <a:xfrm>
                <a:off x="7797743" y="3145157"/>
                <a:ext cx="19111" cy="1962"/>
              </a:xfrm>
              <a:custGeom>
                <a:avLst/>
                <a:gdLst/>
                <a:ahLst/>
                <a:cxnLst/>
                <a:rect l="l" t="t" r="r" b="b"/>
                <a:pathLst>
                  <a:path w="448" h="46" extrusionOk="0">
                    <a:moveTo>
                      <a:pt x="447" y="46"/>
                    </a:moveTo>
                    <a:cubicBezTo>
                      <a:pt x="298" y="31"/>
                      <a:pt x="150" y="16"/>
                      <a:pt x="1" y="1"/>
                    </a:cubicBezTo>
                    <a:cubicBezTo>
                      <a:pt x="150" y="16"/>
                      <a:pt x="298" y="31"/>
                      <a:pt x="447" y="46"/>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102" name="Google Shape;1862;p87">
                <a:extLst>
                  <a:ext uri="{FF2B5EF4-FFF2-40B4-BE49-F238E27FC236}">
                    <a16:creationId xmlns:a16="http://schemas.microsoft.com/office/drawing/2014/main" id="{39679F30-F2CC-4454-B436-2DA72543C831}"/>
                  </a:ext>
                </a:extLst>
              </p:cNvPr>
              <p:cNvSpPr/>
              <p:nvPr/>
            </p:nvSpPr>
            <p:spPr>
              <a:xfrm>
                <a:off x="7739346" y="2762312"/>
                <a:ext cx="7038" cy="14632"/>
              </a:xfrm>
              <a:custGeom>
                <a:avLst/>
                <a:gdLst/>
                <a:ahLst/>
                <a:cxnLst/>
                <a:rect l="l" t="t" r="r" b="b"/>
                <a:pathLst>
                  <a:path w="165" h="343" extrusionOk="0">
                    <a:moveTo>
                      <a:pt x="164" y="343"/>
                    </a:moveTo>
                    <a:cubicBezTo>
                      <a:pt x="105" y="224"/>
                      <a:pt x="45" y="119"/>
                      <a:pt x="0" y="0"/>
                    </a:cubicBezTo>
                    <a:cubicBezTo>
                      <a:pt x="45" y="119"/>
                      <a:pt x="105" y="224"/>
                      <a:pt x="164" y="343"/>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103" name="Google Shape;1863;p87">
                <a:extLst>
                  <a:ext uri="{FF2B5EF4-FFF2-40B4-BE49-F238E27FC236}">
                    <a16:creationId xmlns:a16="http://schemas.microsoft.com/office/drawing/2014/main" id="{1D534E04-6E31-4E4D-B483-7BC2CB83C289}"/>
                  </a:ext>
                </a:extLst>
              </p:cNvPr>
              <p:cNvSpPr/>
              <p:nvPr/>
            </p:nvSpPr>
            <p:spPr>
              <a:xfrm>
                <a:off x="7340591" y="2771825"/>
                <a:ext cx="17191" cy="2602"/>
              </a:xfrm>
              <a:custGeom>
                <a:avLst/>
                <a:gdLst/>
                <a:ahLst/>
                <a:cxnLst/>
                <a:rect l="l" t="t" r="r" b="b"/>
                <a:pathLst>
                  <a:path w="403" h="61" extrusionOk="0">
                    <a:moveTo>
                      <a:pt x="403" y="1"/>
                    </a:moveTo>
                    <a:cubicBezTo>
                      <a:pt x="269" y="16"/>
                      <a:pt x="135" y="30"/>
                      <a:pt x="1" y="60"/>
                    </a:cubicBezTo>
                    <a:cubicBezTo>
                      <a:pt x="135" y="30"/>
                      <a:pt x="269" y="16"/>
                      <a:pt x="403" y="1"/>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104" name="Google Shape;1864;p87">
                <a:extLst>
                  <a:ext uri="{FF2B5EF4-FFF2-40B4-BE49-F238E27FC236}">
                    <a16:creationId xmlns:a16="http://schemas.microsoft.com/office/drawing/2014/main" id="{508DCBAF-F706-4768-9731-BF168AFDAA70}"/>
                  </a:ext>
                </a:extLst>
              </p:cNvPr>
              <p:cNvSpPr/>
              <p:nvPr/>
            </p:nvSpPr>
            <p:spPr>
              <a:xfrm>
                <a:off x="7486008" y="3515973"/>
                <a:ext cx="17831" cy="1962"/>
              </a:xfrm>
              <a:custGeom>
                <a:avLst/>
                <a:gdLst/>
                <a:ahLst/>
                <a:cxnLst/>
                <a:rect l="l" t="t" r="r" b="b"/>
                <a:pathLst>
                  <a:path w="418" h="46" extrusionOk="0">
                    <a:moveTo>
                      <a:pt x="417" y="1"/>
                    </a:moveTo>
                    <a:cubicBezTo>
                      <a:pt x="283" y="16"/>
                      <a:pt x="134" y="31"/>
                      <a:pt x="0" y="45"/>
                    </a:cubicBezTo>
                    <a:cubicBezTo>
                      <a:pt x="134" y="31"/>
                      <a:pt x="283" y="16"/>
                      <a:pt x="417" y="1"/>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105" name="Google Shape;1865;p87">
                <a:extLst>
                  <a:ext uri="{FF2B5EF4-FFF2-40B4-BE49-F238E27FC236}">
                    <a16:creationId xmlns:a16="http://schemas.microsoft.com/office/drawing/2014/main" id="{B301FE49-D9F0-4F2F-B727-691996DB204A}"/>
                  </a:ext>
                </a:extLst>
              </p:cNvPr>
              <p:cNvSpPr/>
              <p:nvPr/>
            </p:nvSpPr>
            <p:spPr>
              <a:xfrm>
                <a:off x="7699974" y="3192165"/>
                <a:ext cx="13992" cy="1962"/>
              </a:xfrm>
              <a:custGeom>
                <a:avLst/>
                <a:gdLst/>
                <a:ahLst/>
                <a:cxnLst/>
                <a:rect l="l" t="t" r="r" b="b"/>
                <a:pathLst>
                  <a:path w="328" h="46" extrusionOk="0">
                    <a:moveTo>
                      <a:pt x="328" y="0"/>
                    </a:moveTo>
                    <a:cubicBezTo>
                      <a:pt x="224" y="15"/>
                      <a:pt x="105" y="30"/>
                      <a:pt x="0" y="45"/>
                    </a:cubicBezTo>
                    <a:cubicBezTo>
                      <a:pt x="105" y="30"/>
                      <a:pt x="224" y="15"/>
                      <a:pt x="328" y="0"/>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106" name="Google Shape;1866;p87">
                <a:extLst>
                  <a:ext uri="{FF2B5EF4-FFF2-40B4-BE49-F238E27FC236}">
                    <a16:creationId xmlns:a16="http://schemas.microsoft.com/office/drawing/2014/main" id="{4FAA2EDF-2D80-4526-8510-5DF5939BF3BD}"/>
                  </a:ext>
                </a:extLst>
              </p:cNvPr>
              <p:cNvSpPr/>
              <p:nvPr/>
            </p:nvSpPr>
            <p:spPr>
              <a:xfrm>
                <a:off x="7661881" y="3651878"/>
                <a:ext cx="14632" cy="2559"/>
              </a:xfrm>
              <a:custGeom>
                <a:avLst/>
                <a:gdLst/>
                <a:ahLst/>
                <a:cxnLst/>
                <a:rect l="l" t="t" r="r" b="b"/>
                <a:pathLst>
                  <a:path w="343" h="60" extrusionOk="0">
                    <a:moveTo>
                      <a:pt x="343" y="60"/>
                    </a:moveTo>
                    <a:cubicBezTo>
                      <a:pt x="224" y="45"/>
                      <a:pt x="119" y="15"/>
                      <a:pt x="0" y="0"/>
                    </a:cubicBezTo>
                    <a:cubicBezTo>
                      <a:pt x="119" y="15"/>
                      <a:pt x="224" y="45"/>
                      <a:pt x="343" y="60"/>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107" name="Google Shape;1867;p87">
                <a:extLst>
                  <a:ext uri="{FF2B5EF4-FFF2-40B4-BE49-F238E27FC236}">
                    <a16:creationId xmlns:a16="http://schemas.microsoft.com/office/drawing/2014/main" id="{A195C126-46ED-4F7B-8215-5596ECDF18A5}"/>
                  </a:ext>
                </a:extLst>
              </p:cNvPr>
              <p:cNvSpPr/>
              <p:nvPr/>
            </p:nvSpPr>
            <p:spPr>
              <a:xfrm>
                <a:off x="7376166" y="2767388"/>
                <a:ext cx="13992" cy="1962"/>
              </a:xfrm>
              <a:custGeom>
                <a:avLst/>
                <a:gdLst/>
                <a:ahLst/>
                <a:cxnLst/>
                <a:rect l="l" t="t" r="r" b="b"/>
                <a:pathLst>
                  <a:path w="328" h="46" extrusionOk="0">
                    <a:moveTo>
                      <a:pt x="328" y="0"/>
                    </a:moveTo>
                    <a:cubicBezTo>
                      <a:pt x="223" y="15"/>
                      <a:pt x="104" y="30"/>
                      <a:pt x="0" y="45"/>
                    </a:cubicBezTo>
                    <a:cubicBezTo>
                      <a:pt x="104" y="30"/>
                      <a:pt x="223" y="15"/>
                      <a:pt x="328" y="0"/>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108" name="Google Shape;1868;p87">
                <a:extLst>
                  <a:ext uri="{FF2B5EF4-FFF2-40B4-BE49-F238E27FC236}">
                    <a16:creationId xmlns:a16="http://schemas.microsoft.com/office/drawing/2014/main" id="{451243C1-E49B-420D-BDC7-5CFF96055837}"/>
                  </a:ext>
                </a:extLst>
              </p:cNvPr>
              <p:cNvSpPr/>
              <p:nvPr/>
            </p:nvSpPr>
            <p:spPr>
              <a:xfrm>
                <a:off x="7359658" y="2769905"/>
                <a:ext cx="14632" cy="1962"/>
              </a:xfrm>
              <a:custGeom>
                <a:avLst/>
                <a:gdLst/>
                <a:ahLst/>
                <a:cxnLst/>
                <a:rect l="l" t="t" r="r" b="b"/>
                <a:pathLst>
                  <a:path w="343" h="46" extrusionOk="0">
                    <a:moveTo>
                      <a:pt x="343" y="1"/>
                    </a:moveTo>
                    <a:cubicBezTo>
                      <a:pt x="223" y="16"/>
                      <a:pt x="104" y="31"/>
                      <a:pt x="0" y="46"/>
                    </a:cubicBezTo>
                    <a:cubicBezTo>
                      <a:pt x="104" y="31"/>
                      <a:pt x="223" y="16"/>
                      <a:pt x="343" y="1"/>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109" name="Google Shape;1869;p87">
                <a:extLst>
                  <a:ext uri="{FF2B5EF4-FFF2-40B4-BE49-F238E27FC236}">
                    <a16:creationId xmlns:a16="http://schemas.microsoft.com/office/drawing/2014/main" id="{B3029034-2252-4403-B8DC-C6AAF8A17484}"/>
                  </a:ext>
                </a:extLst>
              </p:cNvPr>
              <p:cNvSpPr/>
              <p:nvPr/>
            </p:nvSpPr>
            <p:spPr>
              <a:xfrm>
                <a:off x="7957749" y="3724864"/>
                <a:ext cx="12115" cy="4522"/>
              </a:xfrm>
              <a:custGeom>
                <a:avLst/>
                <a:gdLst/>
                <a:ahLst/>
                <a:cxnLst/>
                <a:rect l="l" t="t" r="r" b="b"/>
                <a:pathLst>
                  <a:path w="284" h="106" extrusionOk="0">
                    <a:moveTo>
                      <a:pt x="284" y="1"/>
                    </a:moveTo>
                    <a:cubicBezTo>
                      <a:pt x="194" y="31"/>
                      <a:pt x="90" y="75"/>
                      <a:pt x="1" y="105"/>
                    </a:cubicBezTo>
                    <a:cubicBezTo>
                      <a:pt x="90" y="75"/>
                      <a:pt x="194" y="31"/>
                      <a:pt x="284" y="1"/>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110" name="Google Shape;1870;p87">
                <a:extLst>
                  <a:ext uri="{FF2B5EF4-FFF2-40B4-BE49-F238E27FC236}">
                    <a16:creationId xmlns:a16="http://schemas.microsoft.com/office/drawing/2014/main" id="{16166F50-0C32-4F88-A319-65FF9AC40FE8}"/>
                  </a:ext>
                </a:extLst>
              </p:cNvPr>
              <p:cNvSpPr/>
              <p:nvPr/>
            </p:nvSpPr>
            <p:spPr>
              <a:xfrm>
                <a:off x="7476495" y="3236614"/>
                <a:ext cx="5119" cy="11475"/>
              </a:xfrm>
              <a:custGeom>
                <a:avLst/>
                <a:gdLst/>
                <a:ahLst/>
                <a:cxnLst/>
                <a:rect l="l" t="t" r="r" b="b"/>
                <a:pathLst>
                  <a:path w="120" h="269" extrusionOk="0">
                    <a:moveTo>
                      <a:pt x="119" y="0"/>
                    </a:moveTo>
                    <a:cubicBezTo>
                      <a:pt x="89" y="90"/>
                      <a:pt x="45" y="179"/>
                      <a:pt x="0" y="268"/>
                    </a:cubicBezTo>
                    <a:cubicBezTo>
                      <a:pt x="45" y="179"/>
                      <a:pt x="89" y="90"/>
                      <a:pt x="119" y="0"/>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111" name="Google Shape;1871;p87">
                <a:extLst>
                  <a:ext uri="{FF2B5EF4-FFF2-40B4-BE49-F238E27FC236}">
                    <a16:creationId xmlns:a16="http://schemas.microsoft.com/office/drawing/2014/main" id="{743F995A-FF7F-4F47-BB81-7A98344AC55F}"/>
                  </a:ext>
                </a:extLst>
              </p:cNvPr>
              <p:cNvSpPr/>
              <p:nvPr/>
            </p:nvSpPr>
            <p:spPr>
              <a:xfrm>
                <a:off x="7873331" y="2333099"/>
                <a:ext cx="7636" cy="8915"/>
              </a:xfrm>
              <a:custGeom>
                <a:avLst/>
                <a:gdLst/>
                <a:ahLst/>
                <a:cxnLst/>
                <a:rect l="l" t="t" r="r" b="b"/>
                <a:pathLst>
                  <a:path w="179" h="209" extrusionOk="0">
                    <a:moveTo>
                      <a:pt x="179" y="0"/>
                    </a:moveTo>
                    <a:cubicBezTo>
                      <a:pt x="119" y="60"/>
                      <a:pt x="60" y="134"/>
                      <a:pt x="0" y="209"/>
                    </a:cubicBezTo>
                    <a:cubicBezTo>
                      <a:pt x="60" y="134"/>
                      <a:pt x="119" y="60"/>
                      <a:pt x="179" y="0"/>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112" name="Google Shape;1872;p87">
                <a:extLst>
                  <a:ext uri="{FF2B5EF4-FFF2-40B4-BE49-F238E27FC236}">
                    <a16:creationId xmlns:a16="http://schemas.microsoft.com/office/drawing/2014/main" id="{39973C30-0009-4ACF-9D47-11814BB3E484}"/>
                  </a:ext>
                </a:extLst>
              </p:cNvPr>
              <p:cNvSpPr/>
              <p:nvPr/>
            </p:nvSpPr>
            <p:spPr>
              <a:xfrm>
                <a:off x="7852344" y="3126132"/>
                <a:ext cx="14674" cy="2559"/>
              </a:xfrm>
              <a:custGeom>
                <a:avLst/>
                <a:gdLst/>
                <a:ahLst/>
                <a:cxnLst/>
                <a:rect l="l" t="t" r="r" b="b"/>
                <a:pathLst>
                  <a:path w="344" h="60" extrusionOk="0">
                    <a:moveTo>
                      <a:pt x="343" y="0"/>
                    </a:moveTo>
                    <a:cubicBezTo>
                      <a:pt x="224" y="30"/>
                      <a:pt x="120" y="45"/>
                      <a:pt x="1" y="60"/>
                    </a:cubicBezTo>
                    <a:cubicBezTo>
                      <a:pt x="120" y="45"/>
                      <a:pt x="224" y="30"/>
                      <a:pt x="343" y="0"/>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113" name="Google Shape;1873;p87">
                <a:extLst>
                  <a:ext uri="{FF2B5EF4-FFF2-40B4-BE49-F238E27FC236}">
                    <a16:creationId xmlns:a16="http://schemas.microsoft.com/office/drawing/2014/main" id="{7E0D2E2C-163B-4061-833E-9A07C8EC2B04}"/>
                  </a:ext>
                </a:extLst>
              </p:cNvPr>
              <p:cNvSpPr/>
              <p:nvPr/>
            </p:nvSpPr>
            <p:spPr>
              <a:xfrm>
                <a:off x="7880284" y="3121696"/>
                <a:ext cx="14674" cy="2559"/>
              </a:xfrm>
              <a:custGeom>
                <a:avLst/>
                <a:gdLst/>
                <a:ahLst/>
                <a:cxnLst/>
                <a:rect l="l" t="t" r="r" b="b"/>
                <a:pathLst>
                  <a:path w="344" h="60" extrusionOk="0">
                    <a:moveTo>
                      <a:pt x="343" y="0"/>
                    </a:moveTo>
                    <a:cubicBezTo>
                      <a:pt x="239" y="15"/>
                      <a:pt x="120" y="30"/>
                      <a:pt x="1" y="60"/>
                    </a:cubicBezTo>
                    <a:cubicBezTo>
                      <a:pt x="120" y="30"/>
                      <a:pt x="239" y="15"/>
                      <a:pt x="343" y="0"/>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114" name="Google Shape;1874;p87">
                <a:extLst>
                  <a:ext uri="{FF2B5EF4-FFF2-40B4-BE49-F238E27FC236}">
                    <a16:creationId xmlns:a16="http://schemas.microsoft.com/office/drawing/2014/main" id="{99D003EB-7FBD-4AF7-9F08-90D882160DC2}"/>
                  </a:ext>
                </a:extLst>
              </p:cNvPr>
              <p:cNvSpPr/>
              <p:nvPr/>
            </p:nvSpPr>
            <p:spPr>
              <a:xfrm>
                <a:off x="7549481" y="3581366"/>
                <a:ext cx="5119" cy="12115"/>
              </a:xfrm>
              <a:custGeom>
                <a:avLst/>
                <a:gdLst/>
                <a:ahLst/>
                <a:cxnLst/>
                <a:rect l="l" t="t" r="r" b="b"/>
                <a:pathLst>
                  <a:path w="120" h="284" extrusionOk="0">
                    <a:moveTo>
                      <a:pt x="1" y="1"/>
                    </a:moveTo>
                    <a:cubicBezTo>
                      <a:pt x="45" y="90"/>
                      <a:pt x="75" y="180"/>
                      <a:pt x="120" y="284"/>
                    </a:cubicBezTo>
                    <a:cubicBezTo>
                      <a:pt x="75" y="180"/>
                      <a:pt x="45" y="90"/>
                      <a:pt x="1" y="1"/>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115" name="Google Shape;1875;p87">
                <a:extLst>
                  <a:ext uri="{FF2B5EF4-FFF2-40B4-BE49-F238E27FC236}">
                    <a16:creationId xmlns:a16="http://schemas.microsoft.com/office/drawing/2014/main" id="{BDB4E0E5-03ED-4809-AFB8-B644D1C30DD9}"/>
                  </a:ext>
                </a:extLst>
              </p:cNvPr>
              <p:cNvSpPr/>
              <p:nvPr/>
            </p:nvSpPr>
            <p:spPr>
              <a:xfrm>
                <a:off x="7526020" y="2347048"/>
                <a:ext cx="64157" cy="95297"/>
              </a:xfrm>
              <a:custGeom>
                <a:avLst/>
                <a:gdLst/>
                <a:ahLst/>
                <a:cxnLst/>
                <a:rect l="l" t="t" r="r" b="b"/>
                <a:pathLst>
                  <a:path w="1504" h="2234" extrusionOk="0">
                    <a:moveTo>
                      <a:pt x="1503" y="2204"/>
                    </a:moveTo>
                    <a:cubicBezTo>
                      <a:pt x="834" y="2233"/>
                      <a:pt x="0" y="715"/>
                      <a:pt x="357" y="1"/>
                    </a:cubicBezTo>
                    <a:cubicBezTo>
                      <a:pt x="387" y="120"/>
                      <a:pt x="417" y="209"/>
                      <a:pt x="432" y="283"/>
                    </a:cubicBezTo>
                    <a:cubicBezTo>
                      <a:pt x="461" y="403"/>
                      <a:pt x="476" y="536"/>
                      <a:pt x="491" y="656"/>
                    </a:cubicBezTo>
                    <a:cubicBezTo>
                      <a:pt x="566" y="1057"/>
                      <a:pt x="729" y="1385"/>
                      <a:pt x="1012" y="1668"/>
                    </a:cubicBezTo>
                    <a:cubicBezTo>
                      <a:pt x="1191" y="1846"/>
                      <a:pt x="1340" y="2025"/>
                      <a:pt x="1503" y="2204"/>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116" name="Google Shape;1876;p87">
                <a:extLst>
                  <a:ext uri="{FF2B5EF4-FFF2-40B4-BE49-F238E27FC236}">
                    <a16:creationId xmlns:a16="http://schemas.microsoft.com/office/drawing/2014/main" id="{99939566-7BFB-40A9-ABBD-F8FD8DB9D443}"/>
                  </a:ext>
                </a:extLst>
              </p:cNvPr>
              <p:cNvSpPr/>
              <p:nvPr/>
            </p:nvSpPr>
            <p:spPr>
              <a:xfrm>
                <a:off x="7725355" y="2536913"/>
                <a:ext cx="5119" cy="11475"/>
              </a:xfrm>
              <a:custGeom>
                <a:avLst/>
                <a:gdLst/>
                <a:ahLst/>
                <a:cxnLst/>
                <a:rect l="l" t="t" r="r" b="b"/>
                <a:pathLst>
                  <a:path w="120" h="269" extrusionOk="0">
                    <a:moveTo>
                      <a:pt x="120" y="60"/>
                    </a:moveTo>
                    <a:cubicBezTo>
                      <a:pt x="105" y="134"/>
                      <a:pt x="75" y="194"/>
                      <a:pt x="60" y="268"/>
                    </a:cubicBezTo>
                    <a:cubicBezTo>
                      <a:pt x="46" y="253"/>
                      <a:pt x="16" y="238"/>
                      <a:pt x="1" y="224"/>
                    </a:cubicBezTo>
                    <a:cubicBezTo>
                      <a:pt x="16" y="149"/>
                      <a:pt x="46" y="75"/>
                      <a:pt x="75" y="0"/>
                    </a:cubicBezTo>
                    <a:cubicBezTo>
                      <a:pt x="90" y="30"/>
                      <a:pt x="105" y="45"/>
                      <a:pt x="120" y="60"/>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117" name="Google Shape;1877;p87">
                <a:extLst>
                  <a:ext uri="{FF2B5EF4-FFF2-40B4-BE49-F238E27FC236}">
                    <a16:creationId xmlns:a16="http://schemas.microsoft.com/office/drawing/2014/main" id="{C8B1ED75-E49B-4C83-8DC4-2375DE08CB4D}"/>
                  </a:ext>
                </a:extLst>
              </p:cNvPr>
              <p:cNvSpPr/>
              <p:nvPr/>
            </p:nvSpPr>
            <p:spPr>
              <a:xfrm>
                <a:off x="7732990" y="2515329"/>
                <a:ext cx="1322" cy="22267"/>
              </a:xfrm>
              <a:custGeom>
                <a:avLst/>
                <a:gdLst/>
                <a:ahLst/>
                <a:cxnLst/>
                <a:rect l="l" t="t" r="r" b="b"/>
                <a:pathLst>
                  <a:path w="31" h="522" extrusionOk="0">
                    <a:moveTo>
                      <a:pt x="0" y="0"/>
                    </a:moveTo>
                    <a:cubicBezTo>
                      <a:pt x="15" y="15"/>
                      <a:pt x="30" y="15"/>
                      <a:pt x="30" y="30"/>
                    </a:cubicBezTo>
                    <a:cubicBezTo>
                      <a:pt x="30" y="194"/>
                      <a:pt x="15" y="357"/>
                      <a:pt x="0" y="521"/>
                    </a:cubicBezTo>
                    <a:cubicBezTo>
                      <a:pt x="0" y="342"/>
                      <a:pt x="0" y="179"/>
                      <a:pt x="0" y="0"/>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118" name="Google Shape;1878;p87">
                <a:extLst>
                  <a:ext uri="{FF2B5EF4-FFF2-40B4-BE49-F238E27FC236}">
                    <a16:creationId xmlns:a16="http://schemas.microsoft.com/office/drawing/2014/main" id="{2784666A-F7E6-46D9-AFFC-2A41370CA02C}"/>
                  </a:ext>
                </a:extLst>
              </p:cNvPr>
              <p:cNvSpPr/>
              <p:nvPr/>
            </p:nvSpPr>
            <p:spPr>
              <a:xfrm>
                <a:off x="7728554" y="2302599"/>
                <a:ext cx="1322" cy="9555"/>
              </a:xfrm>
              <a:custGeom>
                <a:avLst/>
                <a:gdLst/>
                <a:ahLst/>
                <a:cxnLst/>
                <a:rect l="l" t="t" r="r" b="b"/>
                <a:pathLst>
                  <a:path w="31" h="224" extrusionOk="0">
                    <a:moveTo>
                      <a:pt x="30" y="1"/>
                    </a:moveTo>
                    <a:lnTo>
                      <a:pt x="30" y="224"/>
                    </a:lnTo>
                    <a:lnTo>
                      <a:pt x="0" y="224"/>
                    </a:lnTo>
                    <a:lnTo>
                      <a:pt x="0" y="1"/>
                    </a:lnTo>
                    <a:cubicBezTo>
                      <a:pt x="0" y="1"/>
                      <a:pt x="15" y="1"/>
                      <a:pt x="30" y="1"/>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119" name="Google Shape;1879;p87">
                <a:extLst>
                  <a:ext uri="{FF2B5EF4-FFF2-40B4-BE49-F238E27FC236}">
                    <a16:creationId xmlns:a16="http://schemas.microsoft.com/office/drawing/2014/main" id="{C3504EF6-EF0A-47A8-B565-D56113379B37}"/>
                  </a:ext>
                </a:extLst>
              </p:cNvPr>
              <p:cNvSpPr/>
              <p:nvPr/>
            </p:nvSpPr>
            <p:spPr>
              <a:xfrm>
                <a:off x="7915860" y="2213702"/>
                <a:ext cx="3839" cy="7678"/>
              </a:xfrm>
              <a:custGeom>
                <a:avLst/>
                <a:gdLst/>
                <a:ahLst/>
                <a:cxnLst/>
                <a:rect l="l" t="t" r="r" b="b"/>
                <a:pathLst>
                  <a:path w="90" h="180" extrusionOk="0">
                    <a:moveTo>
                      <a:pt x="0" y="165"/>
                    </a:moveTo>
                    <a:cubicBezTo>
                      <a:pt x="15" y="105"/>
                      <a:pt x="15" y="60"/>
                      <a:pt x="30" y="1"/>
                    </a:cubicBezTo>
                    <a:cubicBezTo>
                      <a:pt x="45" y="16"/>
                      <a:pt x="75" y="16"/>
                      <a:pt x="90" y="16"/>
                    </a:cubicBezTo>
                    <a:cubicBezTo>
                      <a:pt x="75" y="75"/>
                      <a:pt x="75" y="120"/>
                      <a:pt x="60" y="179"/>
                    </a:cubicBezTo>
                    <a:cubicBezTo>
                      <a:pt x="45" y="165"/>
                      <a:pt x="15" y="165"/>
                      <a:pt x="0" y="165"/>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grpSp>
        <p:grpSp>
          <p:nvGrpSpPr>
            <p:cNvPr id="21" name="Google Shape;1880;p87">
              <a:extLst>
                <a:ext uri="{FF2B5EF4-FFF2-40B4-BE49-F238E27FC236}">
                  <a16:creationId xmlns:a16="http://schemas.microsoft.com/office/drawing/2014/main" id="{C178778E-ACDC-418D-A89E-F4D74FCA14BC}"/>
                </a:ext>
              </a:extLst>
            </p:cNvPr>
            <p:cNvGrpSpPr/>
            <p:nvPr/>
          </p:nvGrpSpPr>
          <p:grpSpPr>
            <a:xfrm rot="133002" flipH="1">
              <a:off x="5621089" y="1663486"/>
              <a:ext cx="840762" cy="1971018"/>
              <a:chOff x="7164717" y="1668932"/>
              <a:chExt cx="997546" cy="2338569"/>
            </a:xfrm>
          </p:grpSpPr>
          <p:sp>
            <p:nvSpPr>
              <p:cNvPr id="22" name="Google Shape;1881;p87">
                <a:extLst>
                  <a:ext uri="{FF2B5EF4-FFF2-40B4-BE49-F238E27FC236}">
                    <a16:creationId xmlns:a16="http://schemas.microsoft.com/office/drawing/2014/main" id="{639C91AB-A6A9-42BC-9F70-D527057367B9}"/>
                  </a:ext>
                </a:extLst>
              </p:cNvPr>
              <p:cNvSpPr/>
              <p:nvPr/>
            </p:nvSpPr>
            <p:spPr>
              <a:xfrm>
                <a:off x="7164717" y="1668932"/>
                <a:ext cx="997546" cy="2338569"/>
              </a:xfrm>
              <a:custGeom>
                <a:avLst/>
                <a:gdLst/>
                <a:ahLst/>
                <a:cxnLst/>
                <a:rect l="l" t="t" r="r" b="b"/>
                <a:pathLst>
                  <a:path w="23385" h="54822" extrusionOk="0">
                    <a:moveTo>
                      <a:pt x="2248" y="28877"/>
                    </a:moveTo>
                    <a:lnTo>
                      <a:pt x="2189" y="28877"/>
                    </a:lnTo>
                    <a:cubicBezTo>
                      <a:pt x="2189" y="28967"/>
                      <a:pt x="2204" y="29056"/>
                      <a:pt x="2204" y="29160"/>
                    </a:cubicBezTo>
                    <a:cubicBezTo>
                      <a:pt x="2218" y="29160"/>
                      <a:pt x="2233" y="29145"/>
                      <a:pt x="2248" y="29145"/>
                    </a:cubicBezTo>
                    <a:close/>
                    <a:moveTo>
                      <a:pt x="12206" y="52544"/>
                    </a:moveTo>
                    <a:lnTo>
                      <a:pt x="12206" y="52544"/>
                    </a:lnTo>
                    <a:lnTo>
                      <a:pt x="12206" y="52544"/>
                    </a:lnTo>
                    <a:lnTo>
                      <a:pt x="12429" y="52723"/>
                    </a:lnTo>
                    <a:cubicBezTo>
                      <a:pt x="12444" y="52738"/>
                      <a:pt x="12474" y="52782"/>
                      <a:pt x="12504" y="52797"/>
                    </a:cubicBezTo>
                    <a:cubicBezTo>
                      <a:pt x="13040" y="53155"/>
                      <a:pt x="13605" y="53482"/>
                      <a:pt x="14201" y="53765"/>
                    </a:cubicBezTo>
                    <a:cubicBezTo>
                      <a:pt x="14245" y="53780"/>
                      <a:pt x="14290" y="53795"/>
                      <a:pt x="14350" y="53810"/>
                    </a:cubicBezTo>
                    <a:cubicBezTo>
                      <a:pt x="14439" y="53854"/>
                      <a:pt x="14528" y="53899"/>
                      <a:pt x="14632" y="53929"/>
                    </a:cubicBezTo>
                    <a:cubicBezTo>
                      <a:pt x="14915" y="54033"/>
                      <a:pt x="15213" y="54167"/>
                      <a:pt x="15511" y="54241"/>
                    </a:cubicBezTo>
                    <a:cubicBezTo>
                      <a:pt x="15838" y="54316"/>
                      <a:pt x="16165" y="54360"/>
                      <a:pt x="16493" y="54420"/>
                    </a:cubicBezTo>
                    <a:cubicBezTo>
                      <a:pt x="16657" y="54435"/>
                      <a:pt x="16835" y="54450"/>
                      <a:pt x="16999" y="54464"/>
                    </a:cubicBezTo>
                    <a:lnTo>
                      <a:pt x="17996" y="54464"/>
                    </a:lnTo>
                    <a:cubicBezTo>
                      <a:pt x="18220" y="54450"/>
                      <a:pt x="18443" y="54435"/>
                      <a:pt x="18666" y="54420"/>
                    </a:cubicBezTo>
                    <a:lnTo>
                      <a:pt x="18696" y="54420"/>
                    </a:lnTo>
                    <a:lnTo>
                      <a:pt x="18711" y="54405"/>
                    </a:lnTo>
                    <a:cubicBezTo>
                      <a:pt x="18830" y="54390"/>
                      <a:pt x="18964" y="54375"/>
                      <a:pt x="19098" y="54360"/>
                    </a:cubicBezTo>
                    <a:lnTo>
                      <a:pt x="19366" y="54301"/>
                    </a:lnTo>
                    <a:cubicBezTo>
                      <a:pt x="19470" y="54256"/>
                      <a:pt x="19559" y="54226"/>
                      <a:pt x="19663" y="54197"/>
                    </a:cubicBezTo>
                    <a:cubicBezTo>
                      <a:pt x="20289" y="53929"/>
                      <a:pt x="20824" y="53527"/>
                      <a:pt x="21286" y="53021"/>
                    </a:cubicBezTo>
                    <a:cubicBezTo>
                      <a:pt x="21345" y="52961"/>
                      <a:pt x="21405" y="52887"/>
                      <a:pt x="21464" y="52812"/>
                    </a:cubicBezTo>
                    <a:cubicBezTo>
                      <a:pt x="21524" y="52738"/>
                      <a:pt x="21569" y="52663"/>
                      <a:pt x="21628" y="52589"/>
                    </a:cubicBezTo>
                    <a:cubicBezTo>
                      <a:pt x="21673" y="52485"/>
                      <a:pt x="21732" y="52381"/>
                      <a:pt x="21792" y="52262"/>
                    </a:cubicBezTo>
                    <a:lnTo>
                      <a:pt x="21792" y="52276"/>
                    </a:lnTo>
                    <a:cubicBezTo>
                      <a:pt x="21956" y="51949"/>
                      <a:pt x="21971" y="51607"/>
                      <a:pt x="22000" y="51264"/>
                    </a:cubicBezTo>
                    <a:cubicBezTo>
                      <a:pt x="22045" y="50609"/>
                      <a:pt x="21673" y="50178"/>
                      <a:pt x="21167" y="49805"/>
                    </a:cubicBezTo>
                    <a:cubicBezTo>
                      <a:pt x="20958" y="49984"/>
                      <a:pt x="20765" y="50148"/>
                      <a:pt x="20571" y="50326"/>
                    </a:cubicBezTo>
                    <a:lnTo>
                      <a:pt x="20571" y="50341"/>
                    </a:lnTo>
                    <a:lnTo>
                      <a:pt x="20571" y="50326"/>
                    </a:lnTo>
                    <a:cubicBezTo>
                      <a:pt x="20452" y="50386"/>
                      <a:pt x="20348" y="50446"/>
                      <a:pt x="20229" y="50490"/>
                    </a:cubicBezTo>
                    <a:cubicBezTo>
                      <a:pt x="20199" y="50505"/>
                      <a:pt x="20170" y="50520"/>
                      <a:pt x="20125" y="50535"/>
                    </a:cubicBezTo>
                    <a:cubicBezTo>
                      <a:pt x="20021" y="50580"/>
                      <a:pt x="19902" y="50609"/>
                      <a:pt x="19797" y="50654"/>
                    </a:cubicBezTo>
                    <a:lnTo>
                      <a:pt x="19797" y="50654"/>
                    </a:lnTo>
                    <a:cubicBezTo>
                      <a:pt x="19515" y="50713"/>
                      <a:pt x="19232" y="50803"/>
                      <a:pt x="18949" y="50833"/>
                    </a:cubicBezTo>
                    <a:cubicBezTo>
                      <a:pt x="17267" y="50981"/>
                      <a:pt x="15764" y="50490"/>
                      <a:pt x="14439" y="49478"/>
                    </a:cubicBezTo>
                    <a:cubicBezTo>
                      <a:pt x="14260" y="49344"/>
                      <a:pt x="14111" y="49151"/>
                      <a:pt x="13963" y="48987"/>
                    </a:cubicBezTo>
                    <a:cubicBezTo>
                      <a:pt x="13933" y="48957"/>
                      <a:pt x="13948" y="48898"/>
                      <a:pt x="13918" y="48793"/>
                    </a:cubicBezTo>
                    <a:cubicBezTo>
                      <a:pt x="14037" y="48898"/>
                      <a:pt x="14111" y="48957"/>
                      <a:pt x="14186" y="49017"/>
                    </a:cubicBezTo>
                    <a:cubicBezTo>
                      <a:pt x="14275" y="49106"/>
                      <a:pt x="14364" y="49180"/>
                      <a:pt x="14469" y="49255"/>
                    </a:cubicBezTo>
                    <a:cubicBezTo>
                      <a:pt x="14573" y="49329"/>
                      <a:pt x="14677" y="49389"/>
                      <a:pt x="14781" y="49463"/>
                    </a:cubicBezTo>
                    <a:cubicBezTo>
                      <a:pt x="14871" y="49523"/>
                      <a:pt x="14975" y="49582"/>
                      <a:pt x="15064" y="49642"/>
                    </a:cubicBezTo>
                    <a:lnTo>
                      <a:pt x="15079" y="49627"/>
                    </a:lnTo>
                    <a:lnTo>
                      <a:pt x="15064" y="49642"/>
                    </a:lnTo>
                    <a:cubicBezTo>
                      <a:pt x="15362" y="49791"/>
                      <a:pt x="15659" y="49939"/>
                      <a:pt x="15942" y="50088"/>
                    </a:cubicBezTo>
                    <a:cubicBezTo>
                      <a:pt x="16136" y="50148"/>
                      <a:pt x="16314" y="50222"/>
                      <a:pt x="16493" y="50282"/>
                    </a:cubicBezTo>
                    <a:cubicBezTo>
                      <a:pt x="16538" y="50312"/>
                      <a:pt x="16567" y="50326"/>
                      <a:pt x="16612" y="50341"/>
                    </a:cubicBezTo>
                    <a:cubicBezTo>
                      <a:pt x="17193" y="50520"/>
                      <a:pt x="17803" y="50580"/>
                      <a:pt x="18398" y="50580"/>
                    </a:cubicBezTo>
                    <a:cubicBezTo>
                      <a:pt x="19336" y="50580"/>
                      <a:pt x="20199" y="50341"/>
                      <a:pt x="20884" y="49672"/>
                    </a:cubicBezTo>
                    <a:cubicBezTo>
                      <a:pt x="21167" y="49404"/>
                      <a:pt x="21375" y="49091"/>
                      <a:pt x="21524" y="48734"/>
                    </a:cubicBezTo>
                    <a:cubicBezTo>
                      <a:pt x="21613" y="48511"/>
                      <a:pt x="21673" y="48287"/>
                      <a:pt x="21703" y="48049"/>
                    </a:cubicBezTo>
                    <a:cubicBezTo>
                      <a:pt x="21747" y="47751"/>
                      <a:pt x="21628" y="47483"/>
                      <a:pt x="21539" y="47230"/>
                    </a:cubicBezTo>
                    <a:cubicBezTo>
                      <a:pt x="21211" y="47156"/>
                      <a:pt x="20899" y="47096"/>
                      <a:pt x="20586" y="47022"/>
                    </a:cubicBezTo>
                    <a:lnTo>
                      <a:pt x="20586" y="47022"/>
                    </a:lnTo>
                    <a:cubicBezTo>
                      <a:pt x="20452" y="46977"/>
                      <a:pt x="20333" y="46918"/>
                      <a:pt x="20199" y="46858"/>
                    </a:cubicBezTo>
                    <a:lnTo>
                      <a:pt x="20199" y="46858"/>
                    </a:lnTo>
                    <a:cubicBezTo>
                      <a:pt x="20095" y="46799"/>
                      <a:pt x="19976" y="46724"/>
                      <a:pt x="19872" y="46665"/>
                    </a:cubicBezTo>
                    <a:cubicBezTo>
                      <a:pt x="19425" y="46397"/>
                      <a:pt x="18949" y="46203"/>
                      <a:pt x="18443" y="46084"/>
                    </a:cubicBezTo>
                    <a:cubicBezTo>
                      <a:pt x="18145" y="46025"/>
                      <a:pt x="17862" y="45906"/>
                      <a:pt x="17565" y="45816"/>
                    </a:cubicBezTo>
                    <a:lnTo>
                      <a:pt x="17550" y="45816"/>
                    </a:lnTo>
                    <a:lnTo>
                      <a:pt x="17565" y="45816"/>
                    </a:lnTo>
                    <a:cubicBezTo>
                      <a:pt x="17505" y="45742"/>
                      <a:pt x="17446" y="45682"/>
                      <a:pt x="17386" y="45608"/>
                    </a:cubicBezTo>
                    <a:cubicBezTo>
                      <a:pt x="17401" y="45593"/>
                      <a:pt x="17431" y="45563"/>
                      <a:pt x="17446" y="45548"/>
                    </a:cubicBezTo>
                    <a:cubicBezTo>
                      <a:pt x="17862" y="45831"/>
                      <a:pt x="18324" y="45891"/>
                      <a:pt x="18800" y="45935"/>
                    </a:cubicBezTo>
                    <a:cubicBezTo>
                      <a:pt x="19053" y="46010"/>
                      <a:pt x="19291" y="46084"/>
                      <a:pt x="19529" y="46159"/>
                    </a:cubicBezTo>
                    <a:lnTo>
                      <a:pt x="19529" y="46159"/>
                    </a:lnTo>
                    <a:cubicBezTo>
                      <a:pt x="19678" y="46233"/>
                      <a:pt x="19812" y="46322"/>
                      <a:pt x="19961" y="46397"/>
                    </a:cubicBezTo>
                    <a:cubicBezTo>
                      <a:pt x="20125" y="46486"/>
                      <a:pt x="20289" y="46590"/>
                      <a:pt x="20452" y="46650"/>
                    </a:cubicBezTo>
                    <a:cubicBezTo>
                      <a:pt x="20646" y="46724"/>
                      <a:pt x="20854" y="46769"/>
                      <a:pt x="21063" y="46829"/>
                    </a:cubicBezTo>
                    <a:cubicBezTo>
                      <a:pt x="21316" y="46903"/>
                      <a:pt x="21554" y="46933"/>
                      <a:pt x="21792" y="46769"/>
                    </a:cubicBezTo>
                    <a:cubicBezTo>
                      <a:pt x="21866" y="46709"/>
                      <a:pt x="21941" y="46650"/>
                      <a:pt x="22000" y="46590"/>
                    </a:cubicBezTo>
                    <a:cubicBezTo>
                      <a:pt x="22194" y="46516"/>
                      <a:pt x="22313" y="46382"/>
                      <a:pt x="22387" y="46203"/>
                    </a:cubicBezTo>
                    <a:cubicBezTo>
                      <a:pt x="22417" y="46174"/>
                      <a:pt x="22432" y="46129"/>
                      <a:pt x="22447" y="46099"/>
                    </a:cubicBezTo>
                    <a:cubicBezTo>
                      <a:pt x="22596" y="45831"/>
                      <a:pt x="22670" y="45548"/>
                      <a:pt x="22640" y="45266"/>
                    </a:cubicBezTo>
                    <a:cubicBezTo>
                      <a:pt x="22611" y="44789"/>
                      <a:pt x="22551" y="44328"/>
                      <a:pt x="22462" y="43881"/>
                    </a:cubicBezTo>
                    <a:cubicBezTo>
                      <a:pt x="22387" y="43465"/>
                      <a:pt x="22387" y="43063"/>
                      <a:pt x="22417" y="42646"/>
                    </a:cubicBezTo>
                    <a:cubicBezTo>
                      <a:pt x="22447" y="42140"/>
                      <a:pt x="22462" y="41619"/>
                      <a:pt x="22447" y="41113"/>
                    </a:cubicBezTo>
                    <a:cubicBezTo>
                      <a:pt x="22432" y="40711"/>
                      <a:pt x="22298" y="40324"/>
                      <a:pt x="22030" y="40011"/>
                    </a:cubicBezTo>
                    <a:cubicBezTo>
                      <a:pt x="22000" y="40026"/>
                      <a:pt x="22000" y="40026"/>
                      <a:pt x="21985" y="40041"/>
                    </a:cubicBezTo>
                    <a:cubicBezTo>
                      <a:pt x="21956" y="40071"/>
                      <a:pt x="21926" y="40101"/>
                      <a:pt x="21896" y="40130"/>
                    </a:cubicBezTo>
                    <a:cubicBezTo>
                      <a:pt x="21658" y="40443"/>
                      <a:pt x="21301" y="40577"/>
                      <a:pt x="20929" y="40592"/>
                    </a:cubicBezTo>
                    <a:cubicBezTo>
                      <a:pt x="20467" y="40592"/>
                      <a:pt x="19991" y="40592"/>
                      <a:pt x="19544" y="40502"/>
                    </a:cubicBezTo>
                    <a:cubicBezTo>
                      <a:pt x="18666" y="40309"/>
                      <a:pt x="17892" y="39892"/>
                      <a:pt x="17341" y="39148"/>
                    </a:cubicBezTo>
                    <a:cubicBezTo>
                      <a:pt x="17178" y="38940"/>
                      <a:pt x="17014" y="38716"/>
                      <a:pt x="16850" y="38493"/>
                    </a:cubicBezTo>
                    <a:lnTo>
                      <a:pt x="16850" y="38493"/>
                    </a:lnTo>
                    <a:cubicBezTo>
                      <a:pt x="16820" y="38404"/>
                      <a:pt x="16776" y="38314"/>
                      <a:pt x="16746" y="38225"/>
                    </a:cubicBezTo>
                    <a:cubicBezTo>
                      <a:pt x="16731" y="38180"/>
                      <a:pt x="16746" y="38121"/>
                      <a:pt x="16761" y="38076"/>
                    </a:cubicBezTo>
                    <a:cubicBezTo>
                      <a:pt x="16850" y="38180"/>
                      <a:pt x="16939" y="38299"/>
                      <a:pt x="17029" y="38404"/>
                    </a:cubicBezTo>
                    <a:cubicBezTo>
                      <a:pt x="17133" y="38523"/>
                      <a:pt x="17222" y="38627"/>
                      <a:pt x="17312" y="38746"/>
                    </a:cubicBezTo>
                    <a:lnTo>
                      <a:pt x="17326" y="38731"/>
                    </a:lnTo>
                    <a:lnTo>
                      <a:pt x="17312" y="38746"/>
                    </a:lnTo>
                    <a:cubicBezTo>
                      <a:pt x="17520" y="39044"/>
                      <a:pt x="17743" y="39312"/>
                      <a:pt x="18041" y="39505"/>
                    </a:cubicBezTo>
                    <a:lnTo>
                      <a:pt x="18041" y="39505"/>
                    </a:lnTo>
                    <a:cubicBezTo>
                      <a:pt x="18145" y="39580"/>
                      <a:pt x="18264" y="39654"/>
                      <a:pt x="18368" y="39743"/>
                    </a:cubicBezTo>
                    <a:cubicBezTo>
                      <a:pt x="18398" y="39758"/>
                      <a:pt x="18428" y="39773"/>
                      <a:pt x="18458" y="39788"/>
                    </a:cubicBezTo>
                    <a:cubicBezTo>
                      <a:pt x="18607" y="39862"/>
                      <a:pt x="18770" y="39937"/>
                      <a:pt x="18919" y="40011"/>
                    </a:cubicBezTo>
                    <a:cubicBezTo>
                      <a:pt x="18949" y="40026"/>
                      <a:pt x="18994" y="40041"/>
                      <a:pt x="19023" y="40056"/>
                    </a:cubicBezTo>
                    <a:cubicBezTo>
                      <a:pt x="19187" y="40115"/>
                      <a:pt x="19351" y="40175"/>
                      <a:pt x="19529" y="40220"/>
                    </a:cubicBezTo>
                    <a:lnTo>
                      <a:pt x="19529" y="40220"/>
                    </a:lnTo>
                    <a:cubicBezTo>
                      <a:pt x="19738" y="40234"/>
                      <a:pt x="19961" y="40264"/>
                      <a:pt x="20184" y="40279"/>
                    </a:cubicBezTo>
                    <a:lnTo>
                      <a:pt x="20184" y="40279"/>
                    </a:lnTo>
                    <a:cubicBezTo>
                      <a:pt x="20452" y="40294"/>
                      <a:pt x="20720" y="40339"/>
                      <a:pt x="20973" y="40324"/>
                    </a:cubicBezTo>
                    <a:cubicBezTo>
                      <a:pt x="21167" y="40309"/>
                      <a:pt x="21375" y="40279"/>
                      <a:pt x="21509" y="40101"/>
                    </a:cubicBezTo>
                    <a:cubicBezTo>
                      <a:pt x="21598" y="40011"/>
                      <a:pt x="21688" y="39922"/>
                      <a:pt x="21792" y="39818"/>
                    </a:cubicBezTo>
                    <a:cubicBezTo>
                      <a:pt x="21851" y="39743"/>
                      <a:pt x="21896" y="39684"/>
                      <a:pt x="21956" y="39609"/>
                    </a:cubicBezTo>
                    <a:cubicBezTo>
                      <a:pt x="22015" y="39535"/>
                      <a:pt x="22060" y="39460"/>
                      <a:pt x="22119" y="39386"/>
                    </a:cubicBezTo>
                    <a:cubicBezTo>
                      <a:pt x="22179" y="39297"/>
                      <a:pt x="22224" y="39207"/>
                      <a:pt x="22283" y="39118"/>
                    </a:cubicBezTo>
                    <a:lnTo>
                      <a:pt x="22283" y="39118"/>
                    </a:lnTo>
                    <a:cubicBezTo>
                      <a:pt x="22536" y="38463"/>
                      <a:pt x="22670" y="37793"/>
                      <a:pt x="22670" y="37094"/>
                    </a:cubicBezTo>
                    <a:cubicBezTo>
                      <a:pt x="22700" y="36766"/>
                      <a:pt x="22715" y="36424"/>
                      <a:pt x="22730" y="36082"/>
                    </a:cubicBezTo>
                    <a:cubicBezTo>
                      <a:pt x="22730" y="35933"/>
                      <a:pt x="22700" y="35784"/>
                      <a:pt x="22670" y="35620"/>
                    </a:cubicBezTo>
                    <a:lnTo>
                      <a:pt x="22685" y="35605"/>
                    </a:lnTo>
                    <a:lnTo>
                      <a:pt x="22670" y="35590"/>
                    </a:lnTo>
                    <a:cubicBezTo>
                      <a:pt x="22655" y="35471"/>
                      <a:pt x="22640" y="35367"/>
                      <a:pt x="22625" y="35248"/>
                    </a:cubicBezTo>
                    <a:cubicBezTo>
                      <a:pt x="22521" y="34876"/>
                      <a:pt x="22432" y="34519"/>
                      <a:pt x="22343" y="34161"/>
                    </a:cubicBezTo>
                    <a:cubicBezTo>
                      <a:pt x="22313" y="34042"/>
                      <a:pt x="22268" y="33938"/>
                      <a:pt x="22224" y="33819"/>
                    </a:cubicBezTo>
                    <a:cubicBezTo>
                      <a:pt x="22224" y="33774"/>
                      <a:pt x="22209" y="33730"/>
                      <a:pt x="22194" y="33685"/>
                    </a:cubicBezTo>
                    <a:cubicBezTo>
                      <a:pt x="21971" y="33164"/>
                      <a:pt x="21747" y="32628"/>
                      <a:pt x="21524" y="32107"/>
                    </a:cubicBezTo>
                    <a:cubicBezTo>
                      <a:pt x="21479" y="31973"/>
                      <a:pt x="21450" y="31825"/>
                      <a:pt x="21405" y="31691"/>
                    </a:cubicBezTo>
                    <a:cubicBezTo>
                      <a:pt x="21435" y="31661"/>
                      <a:pt x="21464" y="31646"/>
                      <a:pt x="21494" y="31631"/>
                    </a:cubicBezTo>
                    <a:cubicBezTo>
                      <a:pt x="21569" y="31750"/>
                      <a:pt x="21673" y="31854"/>
                      <a:pt x="21732" y="31973"/>
                    </a:cubicBezTo>
                    <a:cubicBezTo>
                      <a:pt x="21822" y="32137"/>
                      <a:pt x="21896" y="32316"/>
                      <a:pt x="21971" y="32494"/>
                    </a:cubicBezTo>
                    <a:cubicBezTo>
                      <a:pt x="22015" y="32420"/>
                      <a:pt x="22030" y="32360"/>
                      <a:pt x="22030" y="32301"/>
                    </a:cubicBezTo>
                    <a:cubicBezTo>
                      <a:pt x="22015" y="31914"/>
                      <a:pt x="22075" y="31527"/>
                      <a:pt x="22179" y="31140"/>
                    </a:cubicBezTo>
                    <a:cubicBezTo>
                      <a:pt x="22268" y="30753"/>
                      <a:pt x="22328" y="30366"/>
                      <a:pt x="22402" y="29979"/>
                    </a:cubicBezTo>
                    <a:lnTo>
                      <a:pt x="22402" y="29994"/>
                    </a:lnTo>
                    <a:cubicBezTo>
                      <a:pt x="22432" y="29815"/>
                      <a:pt x="22492" y="29636"/>
                      <a:pt x="22492" y="29458"/>
                    </a:cubicBezTo>
                    <a:cubicBezTo>
                      <a:pt x="22521" y="28312"/>
                      <a:pt x="22551" y="27151"/>
                      <a:pt x="22492" y="26004"/>
                    </a:cubicBezTo>
                    <a:cubicBezTo>
                      <a:pt x="22492" y="25781"/>
                      <a:pt x="22402" y="25573"/>
                      <a:pt x="22343" y="25350"/>
                    </a:cubicBezTo>
                    <a:lnTo>
                      <a:pt x="22343" y="25350"/>
                    </a:lnTo>
                    <a:cubicBezTo>
                      <a:pt x="22238" y="25171"/>
                      <a:pt x="22164" y="24963"/>
                      <a:pt x="22030" y="24814"/>
                    </a:cubicBezTo>
                    <a:cubicBezTo>
                      <a:pt x="21539" y="24263"/>
                      <a:pt x="20973" y="23802"/>
                      <a:pt x="20229" y="23593"/>
                    </a:cubicBezTo>
                    <a:cubicBezTo>
                      <a:pt x="20095" y="23548"/>
                      <a:pt x="19976" y="23459"/>
                      <a:pt x="19857" y="23370"/>
                    </a:cubicBezTo>
                    <a:cubicBezTo>
                      <a:pt x="19812" y="23340"/>
                      <a:pt x="19812" y="23281"/>
                      <a:pt x="19782" y="23191"/>
                    </a:cubicBezTo>
                    <a:cubicBezTo>
                      <a:pt x="19961" y="23266"/>
                      <a:pt x="20095" y="23325"/>
                      <a:pt x="20244" y="23385"/>
                    </a:cubicBezTo>
                    <a:cubicBezTo>
                      <a:pt x="20482" y="23474"/>
                      <a:pt x="20735" y="23563"/>
                      <a:pt x="21018" y="23653"/>
                    </a:cubicBezTo>
                    <a:cubicBezTo>
                      <a:pt x="21092" y="23548"/>
                      <a:pt x="21197" y="23444"/>
                      <a:pt x="21286" y="23325"/>
                    </a:cubicBezTo>
                    <a:cubicBezTo>
                      <a:pt x="21345" y="23251"/>
                      <a:pt x="21405" y="23176"/>
                      <a:pt x="21450" y="23102"/>
                    </a:cubicBezTo>
                    <a:cubicBezTo>
                      <a:pt x="21494" y="23042"/>
                      <a:pt x="21524" y="22983"/>
                      <a:pt x="21569" y="22938"/>
                    </a:cubicBezTo>
                    <a:cubicBezTo>
                      <a:pt x="21628" y="22849"/>
                      <a:pt x="21673" y="22760"/>
                      <a:pt x="21732" y="22655"/>
                    </a:cubicBezTo>
                    <a:cubicBezTo>
                      <a:pt x="21792" y="22536"/>
                      <a:pt x="21837" y="22402"/>
                      <a:pt x="21896" y="22268"/>
                    </a:cubicBezTo>
                    <a:cubicBezTo>
                      <a:pt x="22045" y="22060"/>
                      <a:pt x="22045" y="21807"/>
                      <a:pt x="22060" y="21569"/>
                    </a:cubicBezTo>
                    <a:cubicBezTo>
                      <a:pt x="22060" y="21122"/>
                      <a:pt x="22075" y="20691"/>
                      <a:pt x="22045" y="20244"/>
                    </a:cubicBezTo>
                    <a:cubicBezTo>
                      <a:pt x="22030" y="19872"/>
                      <a:pt x="22015" y="19485"/>
                      <a:pt x="21851" y="19128"/>
                    </a:cubicBezTo>
                    <a:lnTo>
                      <a:pt x="21851" y="19128"/>
                    </a:lnTo>
                    <a:cubicBezTo>
                      <a:pt x="21762" y="18815"/>
                      <a:pt x="21688" y="18473"/>
                      <a:pt x="21554" y="18175"/>
                    </a:cubicBezTo>
                    <a:cubicBezTo>
                      <a:pt x="21405" y="17892"/>
                      <a:pt x="21197" y="17624"/>
                      <a:pt x="20988" y="17312"/>
                    </a:cubicBezTo>
                    <a:cubicBezTo>
                      <a:pt x="21107" y="17341"/>
                      <a:pt x="21167" y="17371"/>
                      <a:pt x="21226" y="17386"/>
                    </a:cubicBezTo>
                    <a:lnTo>
                      <a:pt x="21241" y="17386"/>
                    </a:lnTo>
                    <a:lnTo>
                      <a:pt x="21226" y="17386"/>
                    </a:lnTo>
                    <a:cubicBezTo>
                      <a:pt x="21316" y="17475"/>
                      <a:pt x="21390" y="17565"/>
                      <a:pt x="21494" y="17669"/>
                    </a:cubicBezTo>
                    <a:cubicBezTo>
                      <a:pt x="21539" y="17505"/>
                      <a:pt x="21554" y="17386"/>
                      <a:pt x="21584" y="17282"/>
                    </a:cubicBezTo>
                    <a:lnTo>
                      <a:pt x="21584" y="17282"/>
                    </a:lnTo>
                    <a:cubicBezTo>
                      <a:pt x="21628" y="17103"/>
                      <a:pt x="21673" y="16925"/>
                      <a:pt x="21703" y="16746"/>
                    </a:cubicBezTo>
                    <a:cubicBezTo>
                      <a:pt x="21792" y="16329"/>
                      <a:pt x="21911" y="15898"/>
                      <a:pt x="21896" y="15451"/>
                    </a:cubicBezTo>
                    <a:cubicBezTo>
                      <a:pt x="21881" y="14811"/>
                      <a:pt x="21688" y="14245"/>
                      <a:pt x="21226" y="13784"/>
                    </a:cubicBezTo>
                    <a:cubicBezTo>
                      <a:pt x="21122" y="13680"/>
                      <a:pt x="21018" y="13590"/>
                      <a:pt x="20884" y="13486"/>
                    </a:cubicBezTo>
                    <a:cubicBezTo>
                      <a:pt x="21077" y="13442"/>
                      <a:pt x="21167" y="13605"/>
                      <a:pt x="21286" y="13635"/>
                    </a:cubicBezTo>
                    <a:lnTo>
                      <a:pt x="21316" y="13650"/>
                    </a:lnTo>
                    <a:lnTo>
                      <a:pt x="21331" y="13650"/>
                    </a:lnTo>
                    <a:cubicBezTo>
                      <a:pt x="21464" y="13769"/>
                      <a:pt x="21598" y="13903"/>
                      <a:pt x="21718" y="14037"/>
                    </a:cubicBezTo>
                    <a:lnTo>
                      <a:pt x="21718" y="14037"/>
                    </a:lnTo>
                    <a:cubicBezTo>
                      <a:pt x="21762" y="14097"/>
                      <a:pt x="21807" y="14171"/>
                      <a:pt x="21881" y="14275"/>
                    </a:cubicBezTo>
                    <a:cubicBezTo>
                      <a:pt x="21911" y="14171"/>
                      <a:pt x="21941" y="14097"/>
                      <a:pt x="21971" y="14037"/>
                    </a:cubicBezTo>
                    <a:lnTo>
                      <a:pt x="21971" y="14037"/>
                    </a:lnTo>
                    <a:cubicBezTo>
                      <a:pt x="22015" y="13888"/>
                      <a:pt x="22090" y="13739"/>
                      <a:pt x="22119" y="13576"/>
                    </a:cubicBezTo>
                    <a:cubicBezTo>
                      <a:pt x="22149" y="13248"/>
                      <a:pt x="22164" y="12921"/>
                      <a:pt x="22194" y="12593"/>
                    </a:cubicBezTo>
                    <a:cubicBezTo>
                      <a:pt x="22253" y="11864"/>
                      <a:pt x="22224" y="11149"/>
                      <a:pt x="22105" y="10435"/>
                    </a:cubicBezTo>
                    <a:cubicBezTo>
                      <a:pt x="22000" y="9795"/>
                      <a:pt x="21956" y="9140"/>
                      <a:pt x="21360" y="8649"/>
                    </a:cubicBezTo>
                    <a:lnTo>
                      <a:pt x="21673" y="8649"/>
                    </a:lnTo>
                    <a:lnTo>
                      <a:pt x="21673" y="8634"/>
                    </a:lnTo>
                    <a:cubicBezTo>
                      <a:pt x="21926" y="8872"/>
                      <a:pt x="22075" y="9185"/>
                      <a:pt x="22224" y="9572"/>
                    </a:cubicBezTo>
                    <a:cubicBezTo>
                      <a:pt x="22313" y="9333"/>
                      <a:pt x="22402" y="9155"/>
                      <a:pt x="22432" y="8976"/>
                    </a:cubicBezTo>
                    <a:cubicBezTo>
                      <a:pt x="22566" y="8306"/>
                      <a:pt x="22700" y="7636"/>
                      <a:pt x="22774" y="6967"/>
                    </a:cubicBezTo>
                    <a:cubicBezTo>
                      <a:pt x="22834" y="6416"/>
                      <a:pt x="22819" y="5850"/>
                      <a:pt x="22834" y="5300"/>
                    </a:cubicBezTo>
                    <a:cubicBezTo>
                      <a:pt x="22849" y="4645"/>
                      <a:pt x="22804" y="3990"/>
                      <a:pt x="22953" y="3350"/>
                    </a:cubicBezTo>
                    <a:lnTo>
                      <a:pt x="22953" y="3365"/>
                    </a:lnTo>
                    <a:cubicBezTo>
                      <a:pt x="23132" y="2933"/>
                      <a:pt x="23102" y="2486"/>
                      <a:pt x="22998" y="2055"/>
                    </a:cubicBezTo>
                    <a:cubicBezTo>
                      <a:pt x="22804" y="1296"/>
                      <a:pt x="22477" y="983"/>
                      <a:pt x="21554" y="879"/>
                    </a:cubicBezTo>
                    <a:cubicBezTo>
                      <a:pt x="20973" y="819"/>
                      <a:pt x="20467" y="1102"/>
                      <a:pt x="19976" y="1355"/>
                    </a:cubicBezTo>
                    <a:cubicBezTo>
                      <a:pt x="19902" y="1400"/>
                      <a:pt x="19857" y="1474"/>
                      <a:pt x="19782" y="1549"/>
                    </a:cubicBezTo>
                    <a:cubicBezTo>
                      <a:pt x="19842" y="1578"/>
                      <a:pt x="19872" y="1593"/>
                      <a:pt x="19902" y="1608"/>
                    </a:cubicBezTo>
                    <a:cubicBezTo>
                      <a:pt x="20170" y="1772"/>
                      <a:pt x="20408" y="1965"/>
                      <a:pt x="20542" y="2263"/>
                    </a:cubicBezTo>
                    <a:cubicBezTo>
                      <a:pt x="20527" y="2323"/>
                      <a:pt x="20497" y="2382"/>
                      <a:pt x="20467" y="2442"/>
                    </a:cubicBezTo>
                    <a:cubicBezTo>
                      <a:pt x="20408" y="2412"/>
                      <a:pt x="20318" y="2397"/>
                      <a:pt x="20289" y="2337"/>
                    </a:cubicBezTo>
                    <a:cubicBezTo>
                      <a:pt x="20110" y="2010"/>
                      <a:pt x="19797" y="1846"/>
                      <a:pt x="19455" y="1712"/>
                    </a:cubicBezTo>
                    <a:cubicBezTo>
                      <a:pt x="19157" y="1593"/>
                      <a:pt x="18830" y="1563"/>
                      <a:pt x="18517" y="1578"/>
                    </a:cubicBezTo>
                    <a:cubicBezTo>
                      <a:pt x="18160" y="1608"/>
                      <a:pt x="17877" y="1727"/>
                      <a:pt x="17654" y="2010"/>
                    </a:cubicBezTo>
                    <a:cubicBezTo>
                      <a:pt x="17624" y="2070"/>
                      <a:pt x="17565" y="2099"/>
                      <a:pt x="17475" y="2189"/>
                    </a:cubicBezTo>
                    <a:cubicBezTo>
                      <a:pt x="17475" y="2084"/>
                      <a:pt x="17460" y="2040"/>
                      <a:pt x="17475" y="2010"/>
                    </a:cubicBezTo>
                    <a:cubicBezTo>
                      <a:pt x="17550" y="1757"/>
                      <a:pt x="17743" y="1593"/>
                      <a:pt x="17967" y="1489"/>
                    </a:cubicBezTo>
                    <a:cubicBezTo>
                      <a:pt x="18264" y="1325"/>
                      <a:pt x="18607" y="1296"/>
                      <a:pt x="18934" y="1340"/>
                    </a:cubicBezTo>
                    <a:cubicBezTo>
                      <a:pt x="19172" y="1370"/>
                      <a:pt x="19395" y="1429"/>
                      <a:pt x="19634" y="1474"/>
                    </a:cubicBezTo>
                    <a:cubicBezTo>
                      <a:pt x="19961" y="1042"/>
                      <a:pt x="20467" y="894"/>
                      <a:pt x="20944" y="730"/>
                    </a:cubicBezTo>
                    <a:cubicBezTo>
                      <a:pt x="21435" y="551"/>
                      <a:pt x="21941" y="611"/>
                      <a:pt x="22432" y="804"/>
                    </a:cubicBezTo>
                    <a:cubicBezTo>
                      <a:pt x="22283" y="655"/>
                      <a:pt x="22134" y="551"/>
                      <a:pt x="21941" y="522"/>
                    </a:cubicBezTo>
                    <a:cubicBezTo>
                      <a:pt x="21807" y="492"/>
                      <a:pt x="21673" y="462"/>
                      <a:pt x="21539" y="417"/>
                    </a:cubicBezTo>
                    <a:cubicBezTo>
                      <a:pt x="21271" y="313"/>
                      <a:pt x="21003" y="313"/>
                      <a:pt x="20735" y="358"/>
                    </a:cubicBezTo>
                    <a:cubicBezTo>
                      <a:pt x="20155" y="462"/>
                      <a:pt x="19589" y="492"/>
                      <a:pt x="19023" y="328"/>
                    </a:cubicBezTo>
                    <a:cubicBezTo>
                      <a:pt x="18607" y="209"/>
                      <a:pt x="18160" y="209"/>
                      <a:pt x="17743" y="298"/>
                    </a:cubicBezTo>
                    <a:cubicBezTo>
                      <a:pt x="17401" y="358"/>
                      <a:pt x="17059" y="417"/>
                      <a:pt x="16716" y="522"/>
                    </a:cubicBezTo>
                    <a:cubicBezTo>
                      <a:pt x="16225" y="670"/>
                      <a:pt x="15734" y="849"/>
                      <a:pt x="15243" y="1013"/>
                    </a:cubicBezTo>
                    <a:cubicBezTo>
                      <a:pt x="14707" y="1191"/>
                      <a:pt x="14245" y="1504"/>
                      <a:pt x="13873" y="1950"/>
                    </a:cubicBezTo>
                    <a:cubicBezTo>
                      <a:pt x="13650" y="2203"/>
                      <a:pt x="13442" y="2486"/>
                      <a:pt x="13218" y="2754"/>
                    </a:cubicBezTo>
                    <a:cubicBezTo>
                      <a:pt x="13159" y="2829"/>
                      <a:pt x="13129" y="2963"/>
                      <a:pt x="12980" y="2948"/>
                    </a:cubicBezTo>
                    <a:cubicBezTo>
                      <a:pt x="13040" y="2799"/>
                      <a:pt x="13099" y="2650"/>
                      <a:pt x="13159" y="2457"/>
                    </a:cubicBezTo>
                    <a:cubicBezTo>
                      <a:pt x="12950" y="2471"/>
                      <a:pt x="12757" y="2471"/>
                      <a:pt x="12578" y="2501"/>
                    </a:cubicBezTo>
                    <a:cubicBezTo>
                      <a:pt x="12132" y="2576"/>
                      <a:pt x="11804" y="2844"/>
                      <a:pt x="11521" y="3171"/>
                    </a:cubicBezTo>
                    <a:cubicBezTo>
                      <a:pt x="11149" y="3588"/>
                      <a:pt x="10718" y="3900"/>
                      <a:pt x="10167" y="4064"/>
                    </a:cubicBezTo>
                    <a:cubicBezTo>
                      <a:pt x="9899" y="4153"/>
                      <a:pt x="9676" y="4317"/>
                      <a:pt x="9482" y="4526"/>
                    </a:cubicBezTo>
                    <a:cubicBezTo>
                      <a:pt x="9006" y="5047"/>
                      <a:pt x="8634" y="5642"/>
                      <a:pt x="8306" y="6252"/>
                    </a:cubicBezTo>
                    <a:cubicBezTo>
                      <a:pt x="8113" y="6580"/>
                      <a:pt x="8009" y="6937"/>
                      <a:pt x="8038" y="7324"/>
                    </a:cubicBezTo>
                    <a:cubicBezTo>
                      <a:pt x="8083" y="7339"/>
                      <a:pt x="8113" y="7324"/>
                      <a:pt x="8128" y="7339"/>
                    </a:cubicBezTo>
                    <a:cubicBezTo>
                      <a:pt x="8187" y="7369"/>
                      <a:pt x="8247" y="7398"/>
                      <a:pt x="8262" y="7458"/>
                    </a:cubicBezTo>
                    <a:cubicBezTo>
                      <a:pt x="8277" y="7488"/>
                      <a:pt x="8217" y="7547"/>
                      <a:pt x="8187" y="7577"/>
                    </a:cubicBezTo>
                    <a:cubicBezTo>
                      <a:pt x="8172" y="7607"/>
                      <a:pt x="8128" y="7622"/>
                      <a:pt x="8098" y="7651"/>
                    </a:cubicBezTo>
                    <a:cubicBezTo>
                      <a:pt x="6758" y="8619"/>
                      <a:pt x="5865" y="9869"/>
                      <a:pt x="5761" y="11581"/>
                    </a:cubicBezTo>
                    <a:cubicBezTo>
                      <a:pt x="5731" y="12162"/>
                      <a:pt x="5612" y="12712"/>
                      <a:pt x="5300" y="13203"/>
                    </a:cubicBezTo>
                    <a:cubicBezTo>
                      <a:pt x="5166" y="13397"/>
                      <a:pt x="5047" y="13605"/>
                      <a:pt x="4927" y="13814"/>
                    </a:cubicBezTo>
                    <a:cubicBezTo>
                      <a:pt x="4660" y="14320"/>
                      <a:pt x="4719" y="14841"/>
                      <a:pt x="4793" y="15406"/>
                    </a:cubicBezTo>
                    <a:cubicBezTo>
                      <a:pt x="5151" y="14900"/>
                      <a:pt x="5151" y="14900"/>
                      <a:pt x="5329" y="14900"/>
                    </a:cubicBezTo>
                    <a:cubicBezTo>
                      <a:pt x="5210" y="15168"/>
                      <a:pt x="5047" y="15406"/>
                      <a:pt x="4987" y="15674"/>
                    </a:cubicBezTo>
                    <a:cubicBezTo>
                      <a:pt x="4942" y="15942"/>
                      <a:pt x="4793" y="16195"/>
                      <a:pt x="4913" y="16478"/>
                    </a:cubicBezTo>
                    <a:cubicBezTo>
                      <a:pt x="4957" y="16463"/>
                      <a:pt x="5002" y="16463"/>
                      <a:pt x="5047" y="16448"/>
                    </a:cubicBezTo>
                    <a:cubicBezTo>
                      <a:pt x="5121" y="16508"/>
                      <a:pt x="5121" y="16582"/>
                      <a:pt x="5076" y="16657"/>
                    </a:cubicBezTo>
                    <a:cubicBezTo>
                      <a:pt x="5047" y="16731"/>
                      <a:pt x="5017" y="16806"/>
                      <a:pt x="4987" y="16880"/>
                    </a:cubicBezTo>
                    <a:lnTo>
                      <a:pt x="5002" y="16880"/>
                    </a:lnTo>
                    <a:cubicBezTo>
                      <a:pt x="4972" y="16880"/>
                      <a:pt x="4942" y="16880"/>
                      <a:pt x="4927" y="16910"/>
                    </a:cubicBezTo>
                    <a:cubicBezTo>
                      <a:pt x="4630" y="17282"/>
                      <a:pt x="4347" y="17654"/>
                      <a:pt x="4049" y="18026"/>
                    </a:cubicBezTo>
                    <a:cubicBezTo>
                      <a:pt x="4019" y="18086"/>
                      <a:pt x="3990" y="18130"/>
                      <a:pt x="3960" y="18190"/>
                    </a:cubicBezTo>
                    <a:cubicBezTo>
                      <a:pt x="3826" y="18413"/>
                      <a:pt x="3692" y="18636"/>
                      <a:pt x="3558" y="18860"/>
                    </a:cubicBezTo>
                    <a:cubicBezTo>
                      <a:pt x="3498" y="18964"/>
                      <a:pt x="3454" y="19068"/>
                      <a:pt x="3409" y="19172"/>
                    </a:cubicBezTo>
                    <a:cubicBezTo>
                      <a:pt x="3320" y="19306"/>
                      <a:pt x="3245" y="19440"/>
                      <a:pt x="3171" y="19574"/>
                    </a:cubicBezTo>
                    <a:lnTo>
                      <a:pt x="3186" y="19574"/>
                    </a:lnTo>
                    <a:cubicBezTo>
                      <a:pt x="3037" y="19827"/>
                      <a:pt x="2888" y="20080"/>
                      <a:pt x="2769" y="20348"/>
                    </a:cubicBezTo>
                    <a:cubicBezTo>
                      <a:pt x="2486" y="21063"/>
                      <a:pt x="2174" y="21777"/>
                      <a:pt x="2010" y="22551"/>
                    </a:cubicBezTo>
                    <a:cubicBezTo>
                      <a:pt x="1995" y="22611"/>
                      <a:pt x="1980" y="22685"/>
                      <a:pt x="1965" y="22745"/>
                    </a:cubicBezTo>
                    <a:cubicBezTo>
                      <a:pt x="1950" y="22789"/>
                      <a:pt x="1936" y="22834"/>
                      <a:pt x="1921" y="22864"/>
                    </a:cubicBezTo>
                    <a:cubicBezTo>
                      <a:pt x="1727" y="23638"/>
                      <a:pt x="1683" y="24427"/>
                      <a:pt x="1593" y="25201"/>
                    </a:cubicBezTo>
                    <a:cubicBezTo>
                      <a:pt x="1563" y="25573"/>
                      <a:pt x="1549" y="25945"/>
                      <a:pt x="1519" y="26317"/>
                    </a:cubicBezTo>
                    <a:cubicBezTo>
                      <a:pt x="1504" y="26645"/>
                      <a:pt x="1474" y="26957"/>
                      <a:pt x="1474" y="27270"/>
                    </a:cubicBezTo>
                    <a:cubicBezTo>
                      <a:pt x="1459" y="27389"/>
                      <a:pt x="1504" y="27523"/>
                      <a:pt x="1534" y="27642"/>
                    </a:cubicBezTo>
                    <a:cubicBezTo>
                      <a:pt x="1504" y="27806"/>
                      <a:pt x="1623" y="27791"/>
                      <a:pt x="1727" y="27791"/>
                    </a:cubicBezTo>
                    <a:cubicBezTo>
                      <a:pt x="2055" y="27820"/>
                      <a:pt x="2337" y="27925"/>
                      <a:pt x="2516" y="28222"/>
                    </a:cubicBezTo>
                    <a:cubicBezTo>
                      <a:pt x="2635" y="28505"/>
                      <a:pt x="2605" y="28803"/>
                      <a:pt x="2576" y="29101"/>
                    </a:cubicBezTo>
                    <a:lnTo>
                      <a:pt x="2576" y="29086"/>
                    </a:lnTo>
                    <a:cubicBezTo>
                      <a:pt x="2546" y="29130"/>
                      <a:pt x="2531" y="29190"/>
                      <a:pt x="2501" y="29235"/>
                    </a:cubicBezTo>
                    <a:cubicBezTo>
                      <a:pt x="2442" y="29354"/>
                      <a:pt x="2442" y="29562"/>
                      <a:pt x="2248" y="29532"/>
                    </a:cubicBezTo>
                    <a:cubicBezTo>
                      <a:pt x="2084" y="29517"/>
                      <a:pt x="2055" y="29339"/>
                      <a:pt x="2025" y="29205"/>
                    </a:cubicBezTo>
                    <a:cubicBezTo>
                      <a:pt x="1950" y="28952"/>
                      <a:pt x="1965" y="28684"/>
                      <a:pt x="2010" y="28416"/>
                    </a:cubicBezTo>
                    <a:cubicBezTo>
                      <a:pt x="2025" y="28341"/>
                      <a:pt x="2114" y="28237"/>
                      <a:pt x="1995" y="28148"/>
                    </a:cubicBezTo>
                    <a:lnTo>
                      <a:pt x="1980" y="28148"/>
                    </a:lnTo>
                    <a:cubicBezTo>
                      <a:pt x="1876" y="28133"/>
                      <a:pt x="1787" y="28088"/>
                      <a:pt x="1668" y="28088"/>
                    </a:cubicBezTo>
                    <a:cubicBezTo>
                      <a:pt x="1459" y="28059"/>
                      <a:pt x="1310" y="27954"/>
                      <a:pt x="1266" y="27731"/>
                    </a:cubicBezTo>
                    <a:cubicBezTo>
                      <a:pt x="1236" y="27538"/>
                      <a:pt x="1221" y="27329"/>
                      <a:pt x="1206" y="27121"/>
                    </a:cubicBezTo>
                    <a:cubicBezTo>
                      <a:pt x="1191" y="27032"/>
                      <a:pt x="1236" y="26942"/>
                      <a:pt x="1147" y="26838"/>
                    </a:cubicBezTo>
                    <a:cubicBezTo>
                      <a:pt x="1102" y="26942"/>
                      <a:pt x="1072" y="27032"/>
                      <a:pt x="1042" y="27121"/>
                    </a:cubicBezTo>
                    <a:lnTo>
                      <a:pt x="1042" y="27106"/>
                    </a:lnTo>
                    <a:cubicBezTo>
                      <a:pt x="938" y="27433"/>
                      <a:pt x="789" y="27746"/>
                      <a:pt x="715" y="28074"/>
                    </a:cubicBezTo>
                    <a:cubicBezTo>
                      <a:pt x="596" y="28699"/>
                      <a:pt x="611" y="29339"/>
                      <a:pt x="655" y="29979"/>
                    </a:cubicBezTo>
                    <a:cubicBezTo>
                      <a:pt x="685" y="30232"/>
                      <a:pt x="789" y="30470"/>
                      <a:pt x="864" y="30708"/>
                    </a:cubicBezTo>
                    <a:lnTo>
                      <a:pt x="864" y="30708"/>
                    </a:lnTo>
                    <a:cubicBezTo>
                      <a:pt x="894" y="30768"/>
                      <a:pt x="923" y="30842"/>
                      <a:pt x="953" y="30946"/>
                    </a:cubicBezTo>
                    <a:cubicBezTo>
                      <a:pt x="998" y="30872"/>
                      <a:pt x="1028" y="30842"/>
                      <a:pt x="1042" y="30797"/>
                    </a:cubicBezTo>
                    <a:cubicBezTo>
                      <a:pt x="1132" y="30708"/>
                      <a:pt x="1221" y="30619"/>
                      <a:pt x="1325" y="30530"/>
                    </a:cubicBezTo>
                    <a:cubicBezTo>
                      <a:pt x="1415" y="30455"/>
                      <a:pt x="1519" y="30396"/>
                      <a:pt x="1608" y="30321"/>
                    </a:cubicBezTo>
                    <a:cubicBezTo>
                      <a:pt x="1638" y="30291"/>
                      <a:pt x="1668" y="30276"/>
                      <a:pt x="1712" y="30247"/>
                    </a:cubicBezTo>
                    <a:cubicBezTo>
                      <a:pt x="1772" y="30262"/>
                      <a:pt x="1846" y="30262"/>
                      <a:pt x="1936" y="30276"/>
                    </a:cubicBezTo>
                    <a:cubicBezTo>
                      <a:pt x="1906" y="30366"/>
                      <a:pt x="1876" y="30440"/>
                      <a:pt x="1846" y="30515"/>
                    </a:cubicBezTo>
                    <a:lnTo>
                      <a:pt x="1861" y="30530"/>
                    </a:lnTo>
                    <a:lnTo>
                      <a:pt x="1846" y="30515"/>
                    </a:lnTo>
                    <a:cubicBezTo>
                      <a:pt x="1727" y="30649"/>
                      <a:pt x="1593" y="30783"/>
                      <a:pt x="1459" y="30902"/>
                    </a:cubicBezTo>
                    <a:cubicBezTo>
                      <a:pt x="1310" y="31006"/>
                      <a:pt x="1162" y="31110"/>
                      <a:pt x="1147" y="31318"/>
                    </a:cubicBezTo>
                    <a:cubicBezTo>
                      <a:pt x="1117" y="31363"/>
                      <a:pt x="1087" y="31423"/>
                      <a:pt x="1042" y="31437"/>
                    </a:cubicBezTo>
                    <a:cubicBezTo>
                      <a:pt x="879" y="31512"/>
                      <a:pt x="819" y="31646"/>
                      <a:pt x="760" y="31780"/>
                    </a:cubicBezTo>
                    <a:lnTo>
                      <a:pt x="760" y="31780"/>
                    </a:lnTo>
                    <a:cubicBezTo>
                      <a:pt x="685" y="31914"/>
                      <a:pt x="611" y="32048"/>
                      <a:pt x="551" y="32182"/>
                    </a:cubicBezTo>
                    <a:lnTo>
                      <a:pt x="551" y="32182"/>
                    </a:lnTo>
                    <a:cubicBezTo>
                      <a:pt x="507" y="32286"/>
                      <a:pt x="462" y="32390"/>
                      <a:pt x="432" y="32509"/>
                    </a:cubicBezTo>
                    <a:lnTo>
                      <a:pt x="432" y="32494"/>
                    </a:lnTo>
                    <a:cubicBezTo>
                      <a:pt x="194" y="33194"/>
                      <a:pt x="268" y="33908"/>
                      <a:pt x="373" y="34608"/>
                    </a:cubicBezTo>
                    <a:lnTo>
                      <a:pt x="373" y="34608"/>
                    </a:lnTo>
                    <a:cubicBezTo>
                      <a:pt x="447" y="34965"/>
                      <a:pt x="492" y="35322"/>
                      <a:pt x="581" y="35665"/>
                    </a:cubicBezTo>
                    <a:cubicBezTo>
                      <a:pt x="685" y="36052"/>
                      <a:pt x="864" y="36409"/>
                      <a:pt x="1147" y="36707"/>
                    </a:cubicBezTo>
                    <a:lnTo>
                      <a:pt x="1176" y="36751"/>
                    </a:lnTo>
                    <a:cubicBezTo>
                      <a:pt x="1296" y="36885"/>
                      <a:pt x="1415" y="37019"/>
                      <a:pt x="1534" y="37153"/>
                    </a:cubicBezTo>
                    <a:cubicBezTo>
                      <a:pt x="1549" y="37168"/>
                      <a:pt x="1563" y="37183"/>
                      <a:pt x="1563" y="37198"/>
                    </a:cubicBezTo>
                    <a:cubicBezTo>
                      <a:pt x="1623" y="37272"/>
                      <a:pt x="1683" y="37347"/>
                      <a:pt x="1742" y="37421"/>
                    </a:cubicBezTo>
                    <a:lnTo>
                      <a:pt x="1742" y="37421"/>
                    </a:lnTo>
                    <a:cubicBezTo>
                      <a:pt x="1787" y="37496"/>
                      <a:pt x="1846" y="37570"/>
                      <a:pt x="1921" y="37704"/>
                    </a:cubicBezTo>
                    <a:cubicBezTo>
                      <a:pt x="1802" y="37689"/>
                      <a:pt x="1727" y="37674"/>
                      <a:pt x="1638" y="37659"/>
                    </a:cubicBezTo>
                    <a:cubicBezTo>
                      <a:pt x="1668" y="37957"/>
                      <a:pt x="1697" y="38255"/>
                      <a:pt x="1802" y="38523"/>
                    </a:cubicBezTo>
                    <a:cubicBezTo>
                      <a:pt x="1861" y="38701"/>
                      <a:pt x="1906" y="38880"/>
                      <a:pt x="1950" y="39059"/>
                    </a:cubicBezTo>
                    <a:cubicBezTo>
                      <a:pt x="2010" y="39178"/>
                      <a:pt x="2070" y="39297"/>
                      <a:pt x="2144" y="39416"/>
                    </a:cubicBezTo>
                    <a:cubicBezTo>
                      <a:pt x="2174" y="39460"/>
                      <a:pt x="2204" y="39505"/>
                      <a:pt x="2233" y="39565"/>
                    </a:cubicBezTo>
                    <a:lnTo>
                      <a:pt x="2531" y="39877"/>
                    </a:lnTo>
                    <a:lnTo>
                      <a:pt x="2531" y="39892"/>
                    </a:lnTo>
                    <a:cubicBezTo>
                      <a:pt x="2605" y="39967"/>
                      <a:pt x="2680" y="40041"/>
                      <a:pt x="2739" y="40115"/>
                    </a:cubicBezTo>
                    <a:cubicBezTo>
                      <a:pt x="2814" y="40190"/>
                      <a:pt x="2888" y="40264"/>
                      <a:pt x="2948" y="40324"/>
                    </a:cubicBezTo>
                    <a:cubicBezTo>
                      <a:pt x="3007" y="40398"/>
                      <a:pt x="3067" y="40488"/>
                      <a:pt x="3126" y="40562"/>
                    </a:cubicBezTo>
                    <a:lnTo>
                      <a:pt x="3126" y="40547"/>
                    </a:lnTo>
                    <a:cubicBezTo>
                      <a:pt x="3171" y="40666"/>
                      <a:pt x="3231" y="40770"/>
                      <a:pt x="3290" y="40889"/>
                    </a:cubicBezTo>
                    <a:lnTo>
                      <a:pt x="3290" y="40875"/>
                    </a:lnTo>
                    <a:cubicBezTo>
                      <a:pt x="3350" y="41038"/>
                      <a:pt x="3394" y="41187"/>
                      <a:pt x="3454" y="41336"/>
                    </a:cubicBezTo>
                    <a:cubicBezTo>
                      <a:pt x="3484" y="41440"/>
                      <a:pt x="3513" y="41544"/>
                      <a:pt x="3543" y="41649"/>
                    </a:cubicBezTo>
                    <a:cubicBezTo>
                      <a:pt x="3632" y="41842"/>
                      <a:pt x="3707" y="42021"/>
                      <a:pt x="3796" y="42214"/>
                    </a:cubicBezTo>
                    <a:lnTo>
                      <a:pt x="4049" y="42750"/>
                    </a:lnTo>
                    <a:cubicBezTo>
                      <a:pt x="4124" y="42884"/>
                      <a:pt x="4213" y="43018"/>
                      <a:pt x="4287" y="43152"/>
                    </a:cubicBezTo>
                    <a:cubicBezTo>
                      <a:pt x="4317" y="43211"/>
                      <a:pt x="4332" y="43286"/>
                      <a:pt x="4362" y="43345"/>
                    </a:cubicBezTo>
                    <a:cubicBezTo>
                      <a:pt x="4630" y="43688"/>
                      <a:pt x="4898" y="44015"/>
                      <a:pt x="5151" y="44343"/>
                    </a:cubicBezTo>
                    <a:cubicBezTo>
                      <a:pt x="5210" y="44417"/>
                      <a:pt x="5270" y="44492"/>
                      <a:pt x="5329" y="44566"/>
                    </a:cubicBezTo>
                    <a:lnTo>
                      <a:pt x="5329" y="44566"/>
                    </a:lnTo>
                    <a:cubicBezTo>
                      <a:pt x="5434" y="44700"/>
                      <a:pt x="5553" y="44834"/>
                      <a:pt x="5657" y="44953"/>
                    </a:cubicBezTo>
                    <a:cubicBezTo>
                      <a:pt x="5731" y="45027"/>
                      <a:pt x="5806" y="45102"/>
                      <a:pt x="5880" y="45176"/>
                    </a:cubicBezTo>
                    <a:cubicBezTo>
                      <a:pt x="5925" y="45206"/>
                      <a:pt x="5969" y="45236"/>
                      <a:pt x="6014" y="45280"/>
                    </a:cubicBezTo>
                    <a:cubicBezTo>
                      <a:pt x="6059" y="45117"/>
                      <a:pt x="6088" y="44983"/>
                      <a:pt x="6118" y="44849"/>
                    </a:cubicBezTo>
                    <a:cubicBezTo>
                      <a:pt x="6133" y="44849"/>
                      <a:pt x="6148" y="44849"/>
                      <a:pt x="6163" y="44849"/>
                    </a:cubicBezTo>
                    <a:cubicBezTo>
                      <a:pt x="6193" y="44998"/>
                      <a:pt x="6222" y="45132"/>
                      <a:pt x="6267" y="45280"/>
                    </a:cubicBezTo>
                    <a:lnTo>
                      <a:pt x="6267" y="45280"/>
                    </a:lnTo>
                    <a:cubicBezTo>
                      <a:pt x="6267" y="45400"/>
                      <a:pt x="6282" y="45534"/>
                      <a:pt x="6297" y="45653"/>
                    </a:cubicBezTo>
                    <a:cubicBezTo>
                      <a:pt x="6431" y="46382"/>
                      <a:pt x="6728" y="47052"/>
                      <a:pt x="7071" y="47707"/>
                    </a:cubicBezTo>
                    <a:cubicBezTo>
                      <a:pt x="7190" y="47930"/>
                      <a:pt x="7339" y="48153"/>
                      <a:pt x="7473" y="48377"/>
                    </a:cubicBezTo>
                    <a:lnTo>
                      <a:pt x="7562" y="48525"/>
                    </a:lnTo>
                    <a:cubicBezTo>
                      <a:pt x="7622" y="48600"/>
                      <a:pt x="7681" y="48674"/>
                      <a:pt x="7741" y="48749"/>
                    </a:cubicBezTo>
                    <a:lnTo>
                      <a:pt x="7741" y="48749"/>
                    </a:lnTo>
                    <a:cubicBezTo>
                      <a:pt x="7964" y="48972"/>
                      <a:pt x="8187" y="49195"/>
                      <a:pt x="8410" y="49418"/>
                    </a:cubicBezTo>
                    <a:cubicBezTo>
                      <a:pt x="8425" y="49433"/>
                      <a:pt x="8440" y="49448"/>
                      <a:pt x="8455" y="49463"/>
                    </a:cubicBezTo>
                    <a:cubicBezTo>
                      <a:pt x="8589" y="49582"/>
                      <a:pt x="8723" y="49686"/>
                      <a:pt x="8842" y="49805"/>
                    </a:cubicBezTo>
                    <a:lnTo>
                      <a:pt x="8857" y="49791"/>
                    </a:lnTo>
                    <a:lnTo>
                      <a:pt x="8842" y="49805"/>
                    </a:lnTo>
                    <a:cubicBezTo>
                      <a:pt x="9080" y="49984"/>
                      <a:pt x="9318" y="50178"/>
                      <a:pt x="9572" y="50356"/>
                    </a:cubicBezTo>
                    <a:lnTo>
                      <a:pt x="9884" y="50565"/>
                    </a:lnTo>
                    <a:cubicBezTo>
                      <a:pt x="9944" y="50594"/>
                      <a:pt x="10003" y="50639"/>
                      <a:pt x="10063" y="50669"/>
                    </a:cubicBezTo>
                    <a:cubicBezTo>
                      <a:pt x="10122" y="50773"/>
                      <a:pt x="10182" y="50684"/>
                      <a:pt x="10226" y="50669"/>
                    </a:cubicBezTo>
                    <a:cubicBezTo>
                      <a:pt x="10286" y="50684"/>
                      <a:pt x="10331" y="50713"/>
                      <a:pt x="10375" y="50728"/>
                    </a:cubicBezTo>
                    <a:lnTo>
                      <a:pt x="10673" y="51115"/>
                    </a:lnTo>
                    <a:cubicBezTo>
                      <a:pt x="10718" y="51175"/>
                      <a:pt x="10762" y="51234"/>
                      <a:pt x="10807" y="51279"/>
                    </a:cubicBezTo>
                    <a:cubicBezTo>
                      <a:pt x="11030" y="51502"/>
                      <a:pt x="11268" y="51741"/>
                      <a:pt x="11492" y="51964"/>
                    </a:cubicBezTo>
                    <a:cubicBezTo>
                      <a:pt x="11521" y="51994"/>
                      <a:pt x="11566" y="52023"/>
                      <a:pt x="11596" y="52053"/>
                    </a:cubicBezTo>
                    <a:cubicBezTo>
                      <a:pt x="11700" y="52142"/>
                      <a:pt x="11819" y="52247"/>
                      <a:pt x="11923" y="52351"/>
                    </a:cubicBezTo>
                    <a:cubicBezTo>
                      <a:pt x="11953" y="52351"/>
                      <a:pt x="11968" y="52366"/>
                      <a:pt x="11983" y="52381"/>
                    </a:cubicBezTo>
                    <a:cubicBezTo>
                      <a:pt x="12057" y="52440"/>
                      <a:pt x="12132" y="52500"/>
                      <a:pt x="12206" y="52544"/>
                    </a:cubicBezTo>
                    <a:moveTo>
                      <a:pt x="2308" y="20631"/>
                    </a:moveTo>
                    <a:cubicBezTo>
                      <a:pt x="2382" y="20438"/>
                      <a:pt x="2457" y="20244"/>
                      <a:pt x="2531" y="20065"/>
                    </a:cubicBezTo>
                    <a:cubicBezTo>
                      <a:pt x="2576" y="19961"/>
                      <a:pt x="2635" y="19857"/>
                      <a:pt x="2695" y="19753"/>
                    </a:cubicBezTo>
                    <a:cubicBezTo>
                      <a:pt x="2739" y="19634"/>
                      <a:pt x="2799" y="19530"/>
                      <a:pt x="2858" y="19410"/>
                    </a:cubicBezTo>
                    <a:lnTo>
                      <a:pt x="3022" y="19143"/>
                    </a:lnTo>
                    <a:cubicBezTo>
                      <a:pt x="3305" y="18681"/>
                      <a:pt x="3573" y="18220"/>
                      <a:pt x="3856" y="17773"/>
                    </a:cubicBezTo>
                    <a:lnTo>
                      <a:pt x="4019" y="17550"/>
                    </a:lnTo>
                    <a:cubicBezTo>
                      <a:pt x="4034" y="17520"/>
                      <a:pt x="4049" y="17505"/>
                      <a:pt x="4064" y="17490"/>
                    </a:cubicBezTo>
                    <a:cubicBezTo>
                      <a:pt x="4153" y="17401"/>
                      <a:pt x="4228" y="17312"/>
                      <a:pt x="4302" y="17222"/>
                    </a:cubicBezTo>
                    <a:lnTo>
                      <a:pt x="4287" y="17222"/>
                    </a:lnTo>
                    <a:lnTo>
                      <a:pt x="4302" y="17222"/>
                    </a:lnTo>
                    <a:cubicBezTo>
                      <a:pt x="4421" y="17103"/>
                      <a:pt x="4555" y="16969"/>
                      <a:pt x="4674" y="16835"/>
                    </a:cubicBezTo>
                    <a:cubicBezTo>
                      <a:pt x="4719" y="16776"/>
                      <a:pt x="4749" y="16672"/>
                      <a:pt x="4734" y="16612"/>
                    </a:cubicBezTo>
                    <a:cubicBezTo>
                      <a:pt x="4645" y="16374"/>
                      <a:pt x="4660" y="16136"/>
                      <a:pt x="4674" y="15883"/>
                    </a:cubicBezTo>
                    <a:cubicBezTo>
                      <a:pt x="4689" y="15823"/>
                      <a:pt x="4645" y="15734"/>
                      <a:pt x="4630" y="15659"/>
                    </a:cubicBezTo>
                    <a:lnTo>
                      <a:pt x="4630" y="15674"/>
                    </a:lnTo>
                    <a:cubicBezTo>
                      <a:pt x="4585" y="15496"/>
                      <a:pt x="4540" y="15317"/>
                      <a:pt x="4511" y="15139"/>
                    </a:cubicBezTo>
                    <a:cubicBezTo>
                      <a:pt x="4436" y="14707"/>
                      <a:pt x="4466" y="14290"/>
                      <a:pt x="4570" y="13858"/>
                    </a:cubicBezTo>
                    <a:cubicBezTo>
                      <a:pt x="4585" y="13814"/>
                      <a:pt x="4600" y="13769"/>
                      <a:pt x="4615" y="13739"/>
                    </a:cubicBezTo>
                    <a:cubicBezTo>
                      <a:pt x="4674" y="13635"/>
                      <a:pt x="4734" y="13516"/>
                      <a:pt x="4793" y="13412"/>
                    </a:cubicBezTo>
                    <a:cubicBezTo>
                      <a:pt x="4927" y="13159"/>
                      <a:pt x="5076" y="12906"/>
                      <a:pt x="5225" y="12638"/>
                    </a:cubicBezTo>
                    <a:cubicBezTo>
                      <a:pt x="5270" y="12549"/>
                      <a:pt x="5300" y="12459"/>
                      <a:pt x="5344" y="12370"/>
                    </a:cubicBezTo>
                    <a:lnTo>
                      <a:pt x="5344" y="12370"/>
                    </a:lnTo>
                    <a:cubicBezTo>
                      <a:pt x="5359" y="12325"/>
                      <a:pt x="5389" y="12266"/>
                      <a:pt x="5404" y="12206"/>
                    </a:cubicBezTo>
                    <a:cubicBezTo>
                      <a:pt x="5463" y="11715"/>
                      <a:pt x="5508" y="11224"/>
                      <a:pt x="5567" y="10733"/>
                    </a:cubicBezTo>
                    <a:lnTo>
                      <a:pt x="5567" y="10733"/>
                    </a:lnTo>
                    <a:cubicBezTo>
                      <a:pt x="5642" y="10494"/>
                      <a:pt x="5716" y="10256"/>
                      <a:pt x="5776" y="10003"/>
                    </a:cubicBezTo>
                    <a:lnTo>
                      <a:pt x="5776" y="10018"/>
                    </a:lnTo>
                    <a:cubicBezTo>
                      <a:pt x="5821" y="9914"/>
                      <a:pt x="5850" y="9825"/>
                      <a:pt x="5895" y="9735"/>
                    </a:cubicBezTo>
                    <a:cubicBezTo>
                      <a:pt x="6059" y="9452"/>
                      <a:pt x="6222" y="9185"/>
                      <a:pt x="6386" y="8902"/>
                    </a:cubicBezTo>
                    <a:cubicBezTo>
                      <a:pt x="6446" y="8827"/>
                      <a:pt x="6505" y="8768"/>
                      <a:pt x="6550" y="8693"/>
                    </a:cubicBezTo>
                    <a:lnTo>
                      <a:pt x="6550" y="8693"/>
                    </a:lnTo>
                    <a:cubicBezTo>
                      <a:pt x="6624" y="8604"/>
                      <a:pt x="6699" y="8500"/>
                      <a:pt x="6773" y="8411"/>
                    </a:cubicBezTo>
                    <a:cubicBezTo>
                      <a:pt x="6788" y="8396"/>
                      <a:pt x="6803" y="8366"/>
                      <a:pt x="6818" y="8351"/>
                    </a:cubicBezTo>
                    <a:cubicBezTo>
                      <a:pt x="6937" y="8232"/>
                      <a:pt x="7056" y="8113"/>
                      <a:pt x="7175" y="7979"/>
                    </a:cubicBezTo>
                    <a:lnTo>
                      <a:pt x="7160" y="7979"/>
                    </a:lnTo>
                    <a:lnTo>
                      <a:pt x="7160" y="7994"/>
                    </a:lnTo>
                    <a:cubicBezTo>
                      <a:pt x="7294" y="7875"/>
                      <a:pt x="7413" y="7756"/>
                      <a:pt x="7532" y="7636"/>
                    </a:cubicBezTo>
                    <a:cubicBezTo>
                      <a:pt x="7607" y="7592"/>
                      <a:pt x="7681" y="7532"/>
                      <a:pt x="7756" y="7473"/>
                    </a:cubicBezTo>
                    <a:cubicBezTo>
                      <a:pt x="7904" y="7473"/>
                      <a:pt x="7875" y="7354"/>
                      <a:pt x="7860" y="7279"/>
                    </a:cubicBezTo>
                    <a:cubicBezTo>
                      <a:pt x="7845" y="6952"/>
                      <a:pt x="7904" y="6654"/>
                      <a:pt x="8023" y="6371"/>
                    </a:cubicBezTo>
                    <a:cubicBezTo>
                      <a:pt x="8038" y="6342"/>
                      <a:pt x="8038" y="6297"/>
                      <a:pt x="8038" y="6267"/>
                    </a:cubicBezTo>
                    <a:cubicBezTo>
                      <a:pt x="8083" y="6148"/>
                      <a:pt x="8143" y="6044"/>
                      <a:pt x="8202" y="5940"/>
                    </a:cubicBezTo>
                    <a:cubicBezTo>
                      <a:pt x="8262" y="5850"/>
                      <a:pt x="8321" y="5761"/>
                      <a:pt x="8381" y="5672"/>
                    </a:cubicBezTo>
                    <a:lnTo>
                      <a:pt x="8381" y="5672"/>
                    </a:lnTo>
                    <a:cubicBezTo>
                      <a:pt x="8470" y="5523"/>
                      <a:pt x="8559" y="5374"/>
                      <a:pt x="8649" y="5225"/>
                    </a:cubicBezTo>
                    <a:cubicBezTo>
                      <a:pt x="8678" y="5166"/>
                      <a:pt x="8708" y="5106"/>
                      <a:pt x="8753" y="5047"/>
                    </a:cubicBezTo>
                    <a:cubicBezTo>
                      <a:pt x="8827" y="4942"/>
                      <a:pt x="8902" y="4838"/>
                      <a:pt x="8976" y="4734"/>
                    </a:cubicBezTo>
                    <a:lnTo>
                      <a:pt x="8976" y="4734"/>
                    </a:lnTo>
                    <a:lnTo>
                      <a:pt x="8976" y="4734"/>
                    </a:lnTo>
                    <a:cubicBezTo>
                      <a:pt x="9051" y="4645"/>
                      <a:pt x="9125" y="4540"/>
                      <a:pt x="9184" y="4451"/>
                    </a:cubicBezTo>
                    <a:cubicBezTo>
                      <a:pt x="9214" y="4436"/>
                      <a:pt x="9229" y="4406"/>
                      <a:pt x="9244" y="4392"/>
                    </a:cubicBezTo>
                    <a:cubicBezTo>
                      <a:pt x="9348" y="4287"/>
                      <a:pt x="9467" y="4183"/>
                      <a:pt x="9586" y="4079"/>
                    </a:cubicBezTo>
                    <a:lnTo>
                      <a:pt x="9572" y="4079"/>
                    </a:lnTo>
                    <a:cubicBezTo>
                      <a:pt x="9750" y="3975"/>
                      <a:pt x="9914" y="3885"/>
                      <a:pt x="10078" y="3796"/>
                    </a:cubicBezTo>
                    <a:lnTo>
                      <a:pt x="10078" y="3796"/>
                    </a:lnTo>
                    <a:cubicBezTo>
                      <a:pt x="10167" y="3766"/>
                      <a:pt x="10256" y="3722"/>
                      <a:pt x="10360" y="3692"/>
                    </a:cubicBezTo>
                    <a:lnTo>
                      <a:pt x="10896" y="3350"/>
                    </a:lnTo>
                    <a:cubicBezTo>
                      <a:pt x="11075" y="3275"/>
                      <a:pt x="11194" y="3141"/>
                      <a:pt x="11283" y="2963"/>
                    </a:cubicBezTo>
                    <a:cubicBezTo>
                      <a:pt x="11343" y="2903"/>
                      <a:pt x="11387" y="2858"/>
                      <a:pt x="11447" y="2799"/>
                    </a:cubicBezTo>
                    <a:cubicBezTo>
                      <a:pt x="11536" y="2724"/>
                      <a:pt x="11626" y="2650"/>
                      <a:pt x="11715" y="2576"/>
                    </a:cubicBezTo>
                    <a:cubicBezTo>
                      <a:pt x="11730" y="2561"/>
                      <a:pt x="11745" y="2546"/>
                      <a:pt x="11774" y="2531"/>
                    </a:cubicBezTo>
                    <a:cubicBezTo>
                      <a:pt x="11879" y="2471"/>
                      <a:pt x="11968" y="2412"/>
                      <a:pt x="12072" y="2367"/>
                    </a:cubicBezTo>
                    <a:cubicBezTo>
                      <a:pt x="12221" y="2308"/>
                      <a:pt x="12385" y="2248"/>
                      <a:pt x="12548" y="2189"/>
                    </a:cubicBezTo>
                    <a:lnTo>
                      <a:pt x="13367" y="2189"/>
                    </a:lnTo>
                    <a:cubicBezTo>
                      <a:pt x="13412" y="2114"/>
                      <a:pt x="13442" y="2055"/>
                      <a:pt x="13486" y="1980"/>
                    </a:cubicBezTo>
                    <a:lnTo>
                      <a:pt x="13486" y="1980"/>
                    </a:lnTo>
                    <a:cubicBezTo>
                      <a:pt x="13576" y="1876"/>
                      <a:pt x="13665" y="1757"/>
                      <a:pt x="13754" y="1638"/>
                    </a:cubicBezTo>
                    <a:cubicBezTo>
                      <a:pt x="13829" y="1578"/>
                      <a:pt x="13903" y="1504"/>
                      <a:pt x="13977" y="1429"/>
                    </a:cubicBezTo>
                    <a:cubicBezTo>
                      <a:pt x="14126" y="1325"/>
                      <a:pt x="14275" y="1206"/>
                      <a:pt x="14424" y="1102"/>
                    </a:cubicBezTo>
                    <a:lnTo>
                      <a:pt x="14424" y="1102"/>
                    </a:lnTo>
                    <a:cubicBezTo>
                      <a:pt x="14692" y="968"/>
                      <a:pt x="14975" y="849"/>
                      <a:pt x="15258" y="715"/>
                    </a:cubicBezTo>
                    <a:cubicBezTo>
                      <a:pt x="15391" y="655"/>
                      <a:pt x="15540" y="611"/>
                      <a:pt x="15674" y="551"/>
                    </a:cubicBezTo>
                    <a:cubicBezTo>
                      <a:pt x="16046" y="432"/>
                      <a:pt x="16419" y="328"/>
                      <a:pt x="16791" y="224"/>
                    </a:cubicBezTo>
                    <a:lnTo>
                      <a:pt x="16791" y="224"/>
                    </a:lnTo>
                    <a:cubicBezTo>
                      <a:pt x="16895" y="209"/>
                      <a:pt x="17014" y="179"/>
                      <a:pt x="17118" y="164"/>
                    </a:cubicBezTo>
                    <a:cubicBezTo>
                      <a:pt x="17193" y="149"/>
                      <a:pt x="17267" y="120"/>
                      <a:pt x="17326" y="105"/>
                    </a:cubicBezTo>
                    <a:cubicBezTo>
                      <a:pt x="17475" y="75"/>
                      <a:pt x="17624" y="30"/>
                      <a:pt x="17773" y="1"/>
                    </a:cubicBezTo>
                    <a:lnTo>
                      <a:pt x="17773" y="1"/>
                    </a:lnTo>
                    <a:lnTo>
                      <a:pt x="18755" y="1"/>
                    </a:lnTo>
                    <a:lnTo>
                      <a:pt x="18755" y="1"/>
                    </a:lnTo>
                    <a:cubicBezTo>
                      <a:pt x="18860" y="15"/>
                      <a:pt x="18979" y="45"/>
                      <a:pt x="19083" y="75"/>
                    </a:cubicBezTo>
                    <a:cubicBezTo>
                      <a:pt x="19247" y="105"/>
                      <a:pt x="19395" y="134"/>
                      <a:pt x="19559" y="164"/>
                    </a:cubicBezTo>
                    <a:cubicBezTo>
                      <a:pt x="19902" y="224"/>
                      <a:pt x="20244" y="194"/>
                      <a:pt x="20586" y="105"/>
                    </a:cubicBezTo>
                    <a:lnTo>
                      <a:pt x="20586" y="120"/>
                    </a:lnTo>
                    <a:cubicBezTo>
                      <a:pt x="20869" y="120"/>
                      <a:pt x="21167" y="120"/>
                      <a:pt x="21450" y="134"/>
                    </a:cubicBezTo>
                    <a:cubicBezTo>
                      <a:pt x="21613" y="179"/>
                      <a:pt x="21777" y="224"/>
                      <a:pt x="21926" y="268"/>
                    </a:cubicBezTo>
                    <a:cubicBezTo>
                      <a:pt x="22119" y="373"/>
                      <a:pt x="22313" y="462"/>
                      <a:pt x="22492" y="566"/>
                    </a:cubicBezTo>
                    <a:cubicBezTo>
                      <a:pt x="22506" y="581"/>
                      <a:pt x="22521" y="596"/>
                      <a:pt x="22551" y="611"/>
                    </a:cubicBezTo>
                    <a:cubicBezTo>
                      <a:pt x="22670" y="730"/>
                      <a:pt x="22804" y="864"/>
                      <a:pt x="22923" y="998"/>
                    </a:cubicBezTo>
                    <a:lnTo>
                      <a:pt x="22938" y="983"/>
                    </a:lnTo>
                    <a:cubicBezTo>
                      <a:pt x="22938" y="983"/>
                      <a:pt x="22923" y="998"/>
                      <a:pt x="22923" y="998"/>
                    </a:cubicBezTo>
                    <a:cubicBezTo>
                      <a:pt x="22983" y="1087"/>
                      <a:pt x="23042" y="1176"/>
                      <a:pt x="23102" y="1281"/>
                    </a:cubicBezTo>
                    <a:cubicBezTo>
                      <a:pt x="23132" y="1340"/>
                      <a:pt x="23161" y="1415"/>
                      <a:pt x="23191" y="1489"/>
                    </a:cubicBezTo>
                    <a:cubicBezTo>
                      <a:pt x="23266" y="1638"/>
                      <a:pt x="23310" y="1772"/>
                      <a:pt x="23266" y="1950"/>
                    </a:cubicBezTo>
                    <a:cubicBezTo>
                      <a:pt x="23266" y="2010"/>
                      <a:pt x="23310" y="2084"/>
                      <a:pt x="23325" y="2144"/>
                    </a:cubicBezTo>
                    <a:lnTo>
                      <a:pt x="23325" y="2144"/>
                    </a:lnTo>
                    <a:cubicBezTo>
                      <a:pt x="23340" y="2501"/>
                      <a:pt x="23385" y="2873"/>
                      <a:pt x="23251" y="3231"/>
                    </a:cubicBezTo>
                    <a:cubicBezTo>
                      <a:pt x="23117" y="3454"/>
                      <a:pt x="23057" y="3707"/>
                      <a:pt x="23057" y="3960"/>
                    </a:cubicBezTo>
                    <a:cubicBezTo>
                      <a:pt x="23042" y="4406"/>
                      <a:pt x="23042" y="4838"/>
                      <a:pt x="23072" y="5285"/>
                    </a:cubicBezTo>
                    <a:cubicBezTo>
                      <a:pt x="23087" y="5999"/>
                      <a:pt x="23087" y="6699"/>
                      <a:pt x="22938" y="7413"/>
                    </a:cubicBezTo>
                    <a:cubicBezTo>
                      <a:pt x="22864" y="7756"/>
                      <a:pt x="22834" y="8113"/>
                      <a:pt x="22789" y="8470"/>
                    </a:cubicBezTo>
                    <a:cubicBezTo>
                      <a:pt x="22745" y="8857"/>
                      <a:pt x="22611" y="9214"/>
                      <a:pt x="22477" y="9572"/>
                    </a:cubicBezTo>
                    <a:cubicBezTo>
                      <a:pt x="22432" y="9676"/>
                      <a:pt x="22372" y="9765"/>
                      <a:pt x="22298" y="9869"/>
                    </a:cubicBezTo>
                    <a:cubicBezTo>
                      <a:pt x="22536" y="10792"/>
                      <a:pt x="22536" y="11760"/>
                      <a:pt x="22492" y="12742"/>
                    </a:cubicBezTo>
                    <a:cubicBezTo>
                      <a:pt x="22492" y="12787"/>
                      <a:pt x="22492" y="12846"/>
                      <a:pt x="22492" y="12906"/>
                    </a:cubicBezTo>
                    <a:cubicBezTo>
                      <a:pt x="22477" y="13084"/>
                      <a:pt x="22462" y="13278"/>
                      <a:pt x="22447" y="13471"/>
                    </a:cubicBezTo>
                    <a:cubicBezTo>
                      <a:pt x="22372" y="13858"/>
                      <a:pt x="22298" y="14245"/>
                      <a:pt x="22045" y="14513"/>
                    </a:cubicBezTo>
                    <a:cubicBezTo>
                      <a:pt x="22090" y="14900"/>
                      <a:pt x="22179" y="15243"/>
                      <a:pt x="22164" y="15585"/>
                    </a:cubicBezTo>
                    <a:cubicBezTo>
                      <a:pt x="22149" y="16017"/>
                      <a:pt x="22060" y="16433"/>
                      <a:pt x="21985" y="16865"/>
                    </a:cubicBezTo>
                    <a:cubicBezTo>
                      <a:pt x="21926" y="17193"/>
                      <a:pt x="21822" y="17535"/>
                      <a:pt x="21732" y="17862"/>
                    </a:cubicBezTo>
                    <a:cubicBezTo>
                      <a:pt x="21718" y="17922"/>
                      <a:pt x="21747" y="17996"/>
                      <a:pt x="21762" y="18041"/>
                    </a:cubicBezTo>
                    <a:cubicBezTo>
                      <a:pt x="22209" y="18904"/>
                      <a:pt x="22417" y="19812"/>
                      <a:pt x="22387" y="20765"/>
                    </a:cubicBezTo>
                    <a:cubicBezTo>
                      <a:pt x="22387" y="20959"/>
                      <a:pt x="22387" y="21152"/>
                      <a:pt x="22402" y="21346"/>
                    </a:cubicBezTo>
                    <a:cubicBezTo>
                      <a:pt x="22447" y="22343"/>
                      <a:pt x="21941" y="23251"/>
                      <a:pt x="21241" y="23846"/>
                    </a:cubicBezTo>
                    <a:cubicBezTo>
                      <a:pt x="21301" y="23876"/>
                      <a:pt x="21375" y="23906"/>
                      <a:pt x="21435" y="23950"/>
                    </a:cubicBezTo>
                    <a:cubicBezTo>
                      <a:pt x="21613" y="24099"/>
                      <a:pt x="21777" y="24248"/>
                      <a:pt x="21956" y="24382"/>
                    </a:cubicBezTo>
                    <a:cubicBezTo>
                      <a:pt x="22521" y="24829"/>
                      <a:pt x="22804" y="25424"/>
                      <a:pt x="22804" y="26138"/>
                    </a:cubicBezTo>
                    <a:cubicBezTo>
                      <a:pt x="22819" y="26615"/>
                      <a:pt x="22864" y="27106"/>
                      <a:pt x="22730" y="27582"/>
                    </a:cubicBezTo>
                    <a:cubicBezTo>
                      <a:pt x="22715" y="27657"/>
                      <a:pt x="22730" y="27746"/>
                      <a:pt x="22730" y="27820"/>
                    </a:cubicBezTo>
                    <a:cubicBezTo>
                      <a:pt x="22745" y="28222"/>
                      <a:pt x="22745" y="28609"/>
                      <a:pt x="22774" y="29011"/>
                    </a:cubicBezTo>
                    <a:cubicBezTo>
                      <a:pt x="22804" y="29622"/>
                      <a:pt x="22715" y="30232"/>
                      <a:pt x="22566" y="30827"/>
                    </a:cubicBezTo>
                    <a:cubicBezTo>
                      <a:pt x="22402" y="31557"/>
                      <a:pt x="22328" y="32271"/>
                      <a:pt x="22372" y="33015"/>
                    </a:cubicBezTo>
                    <a:cubicBezTo>
                      <a:pt x="22372" y="33045"/>
                      <a:pt x="22372" y="33060"/>
                      <a:pt x="22387" y="33090"/>
                    </a:cubicBezTo>
                    <a:cubicBezTo>
                      <a:pt x="22462" y="33611"/>
                      <a:pt x="22566" y="34117"/>
                      <a:pt x="22774" y="34608"/>
                    </a:cubicBezTo>
                    <a:cubicBezTo>
                      <a:pt x="22804" y="34787"/>
                      <a:pt x="22849" y="34965"/>
                      <a:pt x="22879" y="35144"/>
                    </a:cubicBezTo>
                    <a:cubicBezTo>
                      <a:pt x="22893" y="35263"/>
                      <a:pt x="22923" y="35382"/>
                      <a:pt x="22938" y="35486"/>
                    </a:cubicBezTo>
                    <a:lnTo>
                      <a:pt x="22938" y="35486"/>
                    </a:lnTo>
                    <a:cubicBezTo>
                      <a:pt x="22953" y="35650"/>
                      <a:pt x="22968" y="35829"/>
                      <a:pt x="22998" y="36007"/>
                    </a:cubicBezTo>
                    <a:cubicBezTo>
                      <a:pt x="22998" y="36156"/>
                      <a:pt x="22998" y="36320"/>
                      <a:pt x="22998" y="36469"/>
                    </a:cubicBezTo>
                    <a:cubicBezTo>
                      <a:pt x="22983" y="36751"/>
                      <a:pt x="22953" y="37019"/>
                      <a:pt x="22938" y="37302"/>
                    </a:cubicBezTo>
                    <a:cubicBezTo>
                      <a:pt x="22908" y="37585"/>
                      <a:pt x="22864" y="37883"/>
                      <a:pt x="22834" y="38180"/>
                    </a:cubicBezTo>
                    <a:cubicBezTo>
                      <a:pt x="22759" y="38463"/>
                      <a:pt x="22670" y="38761"/>
                      <a:pt x="22581" y="39044"/>
                    </a:cubicBezTo>
                    <a:lnTo>
                      <a:pt x="22551" y="39193"/>
                    </a:lnTo>
                    <a:cubicBezTo>
                      <a:pt x="22462" y="39371"/>
                      <a:pt x="22358" y="39535"/>
                      <a:pt x="22268" y="39714"/>
                    </a:cubicBezTo>
                    <a:lnTo>
                      <a:pt x="22268" y="39714"/>
                    </a:lnTo>
                    <a:cubicBezTo>
                      <a:pt x="22164" y="39773"/>
                      <a:pt x="22238" y="39833"/>
                      <a:pt x="22283" y="39892"/>
                    </a:cubicBezTo>
                    <a:cubicBezTo>
                      <a:pt x="22611" y="40368"/>
                      <a:pt x="22715" y="40904"/>
                      <a:pt x="22715" y="41485"/>
                    </a:cubicBezTo>
                    <a:cubicBezTo>
                      <a:pt x="22700" y="41678"/>
                      <a:pt x="22715" y="41887"/>
                      <a:pt x="22715" y="42080"/>
                    </a:cubicBezTo>
                    <a:lnTo>
                      <a:pt x="22715" y="42080"/>
                    </a:lnTo>
                    <a:cubicBezTo>
                      <a:pt x="22700" y="42303"/>
                      <a:pt x="22670" y="42512"/>
                      <a:pt x="22655" y="42735"/>
                    </a:cubicBezTo>
                    <a:lnTo>
                      <a:pt x="22655" y="42735"/>
                    </a:lnTo>
                    <a:cubicBezTo>
                      <a:pt x="22566" y="43078"/>
                      <a:pt x="22625" y="43420"/>
                      <a:pt x="22700" y="43762"/>
                    </a:cubicBezTo>
                    <a:cubicBezTo>
                      <a:pt x="22819" y="44343"/>
                      <a:pt x="22968" y="44938"/>
                      <a:pt x="22938" y="45548"/>
                    </a:cubicBezTo>
                    <a:lnTo>
                      <a:pt x="22938" y="45534"/>
                    </a:lnTo>
                    <a:cubicBezTo>
                      <a:pt x="22893" y="45712"/>
                      <a:pt x="22849" y="45876"/>
                      <a:pt x="22804" y="46040"/>
                    </a:cubicBezTo>
                    <a:cubicBezTo>
                      <a:pt x="22789" y="46084"/>
                      <a:pt x="22789" y="46144"/>
                      <a:pt x="22774" y="46188"/>
                    </a:cubicBezTo>
                    <a:cubicBezTo>
                      <a:pt x="22640" y="46382"/>
                      <a:pt x="22506" y="46561"/>
                      <a:pt x="22372" y="46739"/>
                    </a:cubicBezTo>
                    <a:lnTo>
                      <a:pt x="22387" y="46754"/>
                    </a:lnTo>
                    <a:lnTo>
                      <a:pt x="22372" y="46739"/>
                    </a:lnTo>
                    <a:cubicBezTo>
                      <a:pt x="22283" y="46814"/>
                      <a:pt x="22194" y="46888"/>
                      <a:pt x="22105" y="46962"/>
                    </a:cubicBezTo>
                    <a:lnTo>
                      <a:pt x="22119" y="46977"/>
                    </a:lnTo>
                    <a:lnTo>
                      <a:pt x="22105" y="46962"/>
                    </a:lnTo>
                    <a:cubicBezTo>
                      <a:pt x="22015" y="47007"/>
                      <a:pt x="21926" y="47067"/>
                      <a:pt x="21807" y="47111"/>
                    </a:cubicBezTo>
                    <a:cubicBezTo>
                      <a:pt x="21837" y="47201"/>
                      <a:pt x="21866" y="47275"/>
                      <a:pt x="21896" y="47335"/>
                    </a:cubicBezTo>
                    <a:cubicBezTo>
                      <a:pt x="21926" y="47469"/>
                      <a:pt x="21956" y="47588"/>
                      <a:pt x="21985" y="47707"/>
                    </a:cubicBezTo>
                    <a:cubicBezTo>
                      <a:pt x="21985" y="47900"/>
                      <a:pt x="21985" y="48094"/>
                      <a:pt x="21985" y="48287"/>
                    </a:cubicBezTo>
                    <a:cubicBezTo>
                      <a:pt x="21926" y="48451"/>
                      <a:pt x="21881" y="48615"/>
                      <a:pt x="21837" y="48778"/>
                    </a:cubicBezTo>
                    <a:cubicBezTo>
                      <a:pt x="21792" y="48868"/>
                      <a:pt x="21747" y="48972"/>
                      <a:pt x="21703" y="49061"/>
                    </a:cubicBezTo>
                    <a:cubicBezTo>
                      <a:pt x="21569" y="49255"/>
                      <a:pt x="21435" y="49448"/>
                      <a:pt x="21301" y="49642"/>
                    </a:cubicBezTo>
                    <a:cubicBezTo>
                      <a:pt x="21301" y="49642"/>
                      <a:pt x="21345" y="49672"/>
                      <a:pt x="21375" y="49686"/>
                    </a:cubicBezTo>
                    <a:cubicBezTo>
                      <a:pt x="21405" y="49701"/>
                      <a:pt x="21435" y="49731"/>
                      <a:pt x="21464" y="49746"/>
                    </a:cubicBezTo>
                    <a:cubicBezTo>
                      <a:pt x="22015" y="50133"/>
                      <a:pt x="22313" y="50654"/>
                      <a:pt x="22253" y="51339"/>
                    </a:cubicBezTo>
                    <a:cubicBezTo>
                      <a:pt x="22224" y="51666"/>
                      <a:pt x="22149" y="51979"/>
                      <a:pt x="22105" y="52306"/>
                    </a:cubicBezTo>
                    <a:lnTo>
                      <a:pt x="22105" y="52306"/>
                    </a:lnTo>
                    <a:cubicBezTo>
                      <a:pt x="22060" y="52395"/>
                      <a:pt x="22030" y="52485"/>
                      <a:pt x="21985" y="52589"/>
                    </a:cubicBezTo>
                    <a:cubicBezTo>
                      <a:pt x="21881" y="52753"/>
                      <a:pt x="21777" y="52916"/>
                      <a:pt x="21673" y="53080"/>
                    </a:cubicBezTo>
                    <a:cubicBezTo>
                      <a:pt x="21539" y="53229"/>
                      <a:pt x="21405" y="53363"/>
                      <a:pt x="21271" y="53512"/>
                    </a:cubicBezTo>
                    <a:lnTo>
                      <a:pt x="21286" y="53527"/>
                    </a:lnTo>
                    <a:lnTo>
                      <a:pt x="21271" y="53512"/>
                    </a:lnTo>
                    <a:cubicBezTo>
                      <a:pt x="21152" y="53631"/>
                      <a:pt x="21018" y="53735"/>
                      <a:pt x="20884" y="53854"/>
                    </a:cubicBezTo>
                    <a:cubicBezTo>
                      <a:pt x="20839" y="53884"/>
                      <a:pt x="20780" y="53914"/>
                      <a:pt x="20735" y="53944"/>
                    </a:cubicBezTo>
                    <a:cubicBezTo>
                      <a:pt x="20571" y="54063"/>
                      <a:pt x="20408" y="54182"/>
                      <a:pt x="20244" y="54286"/>
                    </a:cubicBezTo>
                    <a:lnTo>
                      <a:pt x="20244" y="54301"/>
                    </a:lnTo>
                    <a:lnTo>
                      <a:pt x="20244" y="54286"/>
                    </a:lnTo>
                    <a:cubicBezTo>
                      <a:pt x="20125" y="54345"/>
                      <a:pt x="20021" y="54405"/>
                      <a:pt x="19902" y="54450"/>
                    </a:cubicBezTo>
                    <a:lnTo>
                      <a:pt x="19902" y="54450"/>
                    </a:lnTo>
                    <a:cubicBezTo>
                      <a:pt x="18875" y="54807"/>
                      <a:pt x="17803" y="54822"/>
                      <a:pt x="16731" y="54747"/>
                    </a:cubicBezTo>
                    <a:cubicBezTo>
                      <a:pt x="16419" y="54732"/>
                      <a:pt x="16106" y="54673"/>
                      <a:pt x="15793" y="54628"/>
                    </a:cubicBezTo>
                    <a:cubicBezTo>
                      <a:pt x="15645" y="54584"/>
                      <a:pt x="15496" y="54554"/>
                      <a:pt x="15347" y="54524"/>
                    </a:cubicBezTo>
                    <a:cubicBezTo>
                      <a:pt x="15124" y="54450"/>
                      <a:pt x="14915" y="54375"/>
                      <a:pt x="14692" y="54301"/>
                    </a:cubicBezTo>
                    <a:lnTo>
                      <a:pt x="14692" y="54301"/>
                    </a:lnTo>
                    <a:cubicBezTo>
                      <a:pt x="14543" y="54241"/>
                      <a:pt x="14409" y="54182"/>
                      <a:pt x="14260" y="54122"/>
                    </a:cubicBezTo>
                    <a:cubicBezTo>
                      <a:pt x="14260" y="54122"/>
                      <a:pt x="14260" y="54122"/>
                      <a:pt x="14260" y="54122"/>
                    </a:cubicBezTo>
                    <a:cubicBezTo>
                      <a:pt x="14037" y="54018"/>
                      <a:pt x="13814" y="53914"/>
                      <a:pt x="13590" y="53810"/>
                    </a:cubicBezTo>
                    <a:cubicBezTo>
                      <a:pt x="13516" y="53765"/>
                      <a:pt x="13442" y="53735"/>
                      <a:pt x="13367" y="53690"/>
                    </a:cubicBezTo>
                    <a:cubicBezTo>
                      <a:pt x="13278" y="53646"/>
                      <a:pt x="13189" y="53586"/>
                      <a:pt x="13099" y="53527"/>
                    </a:cubicBezTo>
                    <a:cubicBezTo>
                      <a:pt x="13055" y="53512"/>
                      <a:pt x="13025" y="53497"/>
                      <a:pt x="12980" y="53467"/>
                    </a:cubicBezTo>
                    <a:cubicBezTo>
                      <a:pt x="12891" y="53423"/>
                      <a:pt x="12802" y="53363"/>
                      <a:pt x="12712" y="53303"/>
                    </a:cubicBezTo>
                    <a:cubicBezTo>
                      <a:pt x="12593" y="53229"/>
                      <a:pt x="12489" y="53155"/>
                      <a:pt x="12385" y="53095"/>
                    </a:cubicBezTo>
                    <a:cubicBezTo>
                      <a:pt x="12310" y="53036"/>
                      <a:pt x="12236" y="52976"/>
                      <a:pt x="12161" y="52916"/>
                    </a:cubicBezTo>
                    <a:lnTo>
                      <a:pt x="12161" y="52916"/>
                    </a:lnTo>
                    <a:cubicBezTo>
                      <a:pt x="12087" y="52857"/>
                      <a:pt x="12027" y="52797"/>
                      <a:pt x="11953" y="52753"/>
                    </a:cubicBezTo>
                    <a:cubicBezTo>
                      <a:pt x="11849" y="52678"/>
                      <a:pt x="11760" y="52604"/>
                      <a:pt x="11655" y="52529"/>
                    </a:cubicBezTo>
                    <a:cubicBezTo>
                      <a:pt x="11626" y="52500"/>
                      <a:pt x="11581" y="52470"/>
                      <a:pt x="11551" y="52425"/>
                    </a:cubicBezTo>
                    <a:cubicBezTo>
                      <a:pt x="11343" y="52232"/>
                      <a:pt x="11149" y="52023"/>
                      <a:pt x="10941" y="51815"/>
                    </a:cubicBezTo>
                    <a:cubicBezTo>
                      <a:pt x="10926" y="51800"/>
                      <a:pt x="10911" y="51785"/>
                      <a:pt x="10896" y="51770"/>
                    </a:cubicBezTo>
                    <a:cubicBezTo>
                      <a:pt x="10822" y="51666"/>
                      <a:pt x="10747" y="51577"/>
                      <a:pt x="10688" y="51487"/>
                    </a:cubicBezTo>
                    <a:lnTo>
                      <a:pt x="10688" y="51487"/>
                    </a:lnTo>
                    <a:cubicBezTo>
                      <a:pt x="10628" y="51413"/>
                      <a:pt x="10569" y="51354"/>
                      <a:pt x="10509" y="51279"/>
                    </a:cubicBezTo>
                    <a:cubicBezTo>
                      <a:pt x="10420" y="51115"/>
                      <a:pt x="10316" y="50981"/>
                      <a:pt x="10122" y="50937"/>
                    </a:cubicBezTo>
                    <a:cubicBezTo>
                      <a:pt x="9959" y="50862"/>
                      <a:pt x="9795" y="50788"/>
                      <a:pt x="9646" y="50713"/>
                    </a:cubicBezTo>
                    <a:lnTo>
                      <a:pt x="9631" y="50728"/>
                    </a:lnTo>
                    <a:lnTo>
                      <a:pt x="9631" y="50713"/>
                    </a:lnTo>
                    <a:cubicBezTo>
                      <a:pt x="9527" y="50639"/>
                      <a:pt x="9408" y="50580"/>
                      <a:pt x="9304" y="50505"/>
                    </a:cubicBezTo>
                    <a:cubicBezTo>
                      <a:pt x="9244" y="50460"/>
                      <a:pt x="9184" y="50431"/>
                      <a:pt x="9140" y="50386"/>
                    </a:cubicBezTo>
                    <a:cubicBezTo>
                      <a:pt x="9065" y="50326"/>
                      <a:pt x="8991" y="50267"/>
                      <a:pt x="8931" y="50207"/>
                    </a:cubicBezTo>
                    <a:cubicBezTo>
                      <a:pt x="8812" y="50118"/>
                      <a:pt x="8708" y="50029"/>
                      <a:pt x="8589" y="49939"/>
                    </a:cubicBezTo>
                    <a:lnTo>
                      <a:pt x="8589" y="49954"/>
                    </a:lnTo>
                    <a:lnTo>
                      <a:pt x="8589" y="49939"/>
                    </a:lnTo>
                    <a:cubicBezTo>
                      <a:pt x="8455" y="49835"/>
                      <a:pt x="8321" y="49731"/>
                      <a:pt x="8202" y="49612"/>
                    </a:cubicBezTo>
                    <a:cubicBezTo>
                      <a:pt x="8172" y="49597"/>
                      <a:pt x="8157" y="49582"/>
                      <a:pt x="8143" y="49567"/>
                    </a:cubicBezTo>
                    <a:cubicBezTo>
                      <a:pt x="7919" y="49344"/>
                      <a:pt x="7711" y="49121"/>
                      <a:pt x="7488" y="48898"/>
                    </a:cubicBezTo>
                    <a:lnTo>
                      <a:pt x="7488" y="48898"/>
                    </a:lnTo>
                    <a:cubicBezTo>
                      <a:pt x="7428" y="48823"/>
                      <a:pt x="7369" y="48764"/>
                      <a:pt x="7309" y="48689"/>
                    </a:cubicBezTo>
                    <a:cubicBezTo>
                      <a:pt x="7279" y="48630"/>
                      <a:pt x="7249" y="48570"/>
                      <a:pt x="7205" y="48525"/>
                    </a:cubicBezTo>
                    <a:cubicBezTo>
                      <a:pt x="7056" y="48257"/>
                      <a:pt x="6907" y="48004"/>
                      <a:pt x="6773" y="47751"/>
                    </a:cubicBezTo>
                    <a:cubicBezTo>
                      <a:pt x="6714" y="47632"/>
                      <a:pt x="6654" y="47528"/>
                      <a:pt x="6609" y="47424"/>
                    </a:cubicBezTo>
                    <a:cubicBezTo>
                      <a:pt x="6535" y="47260"/>
                      <a:pt x="6461" y="47096"/>
                      <a:pt x="6386" y="46918"/>
                    </a:cubicBezTo>
                    <a:cubicBezTo>
                      <a:pt x="6356" y="46873"/>
                      <a:pt x="6341" y="46814"/>
                      <a:pt x="6327" y="46754"/>
                    </a:cubicBezTo>
                    <a:cubicBezTo>
                      <a:pt x="6282" y="46665"/>
                      <a:pt x="6252" y="46575"/>
                      <a:pt x="6222" y="46486"/>
                    </a:cubicBezTo>
                    <a:cubicBezTo>
                      <a:pt x="6208" y="46427"/>
                      <a:pt x="6178" y="46382"/>
                      <a:pt x="6163" y="46322"/>
                    </a:cubicBezTo>
                    <a:cubicBezTo>
                      <a:pt x="6133" y="46099"/>
                      <a:pt x="6118" y="45876"/>
                      <a:pt x="5999" y="45667"/>
                    </a:cubicBezTo>
                    <a:lnTo>
                      <a:pt x="5835" y="45548"/>
                    </a:lnTo>
                    <a:cubicBezTo>
                      <a:pt x="5746" y="45474"/>
                      <a:pt x="5642" y="45400"/>
                      <a:pt x="5553" y="45325"/>
                    </a:cubicBezTo>
                    <a:cubicBezTo>
                      <a:pt x="5478" y="45251"/>
                      <a:pt x="5419" y="45176"/>
                      <a:pt x="5344" y="45117"/>
                    </a:cubicBezTo>
                    <a:cubicBezTo>
                      <a:pt x="5255" y="44998"/>
                      <a:pt x="5151" y="44893"/>
                      <a:pt x="5061" y="44789"/>
                    </a:cubicBezTo>
                    <a:lnTo>
                      <a:pt x="4898" y="44566"/>
                    </a:lnTo>
                    <a:cubicBezTo>
                      <a:pt x="4823" y="44462"/>
                      <a:pt x="4764" y="44372"/>
                      <a:pt x="4689" y="44268"/>
                    </a:cubicBezTo>
                    <a:lnTo>
                      <a:pt x="4689" y="44283"/>
                    </a:lnTo>
                    <a:cubicBezTo>
                      <a:pt x="4630" y="44209"/>
                      <a:pt x="4570" y="44134"/>
                      <a:pt x="4526" y="44060"/>
                    </a:cubicBezTo>
                    <a:lnTo>
                      <a:pt x="4526" y="44060"/>
                    </a:lnTo>
                    <a:cubicBezTo>
                      <a:pt x="4466" y="43985"/>
                      <a:pt x="4406" y="43911"/>
                      <a:pt x="4347" y="43837"/>
                    </a:cubicBezTo>
                    <a:cubicBezTo>
                      <a:pt x="4273" y="43732"/>
                      <a:pt x="4198" y="43628"/>
                      <a:pt x="4124" y="43509"/>
                    </a:cubicBezTo>
                    <a:cubicBezTo>
                      <a:pt x="4064" y="43420"/>
                      <a:pt x="4019" y="43331"/>
                      <a:pt x="3960" y="43241"/>
                    </a:cubicBezTo>
                    <a:cubicBezTo>
                      <a:pt x="3945" y="43197"/>
                      <a:pt x="3930" y="43167"/>
                      <a:pt x="3900" y="43122"/>
                    </a:cubicBezTo>
                    <a:cubicBezTo>
                      <a:pt x="3856" y="43018"/>
                      <a:pt x="3796" y="42914"/>
                      <a:pt x="3737" y="42795"/>
                    </a:cubicBezTo>
                    <a:lnTo>
                      <a:pt x="3737" y="42795"/>
                    </a:lnTo>
                    <a:cubicBezTo>
                      <a:pt x="3632" y="42571"/>
                      <a:pt x="3528" y="42348"/>
                      <a:pt x="3424" y="42125"/>
                    </a:cubicBezTo>
                    <a:lnTo>
                      <a:pt x="3424" y="42125"/>
                    </a:lnTo>
                    <a:cubicBezTo>
                      <a:pt x="3379" y="42036"/>
                      <a:pt x="3335" y="41946"/>
                      <a:pt x="3305" y="41857"/>
                    </a:cubicBezTo>
                    <a:cubicBezTo>
                      <a:pt x="3245" y="41693"/>
                      <a:pt x="3186" y="41529"/>
                      <a:pt x="3141" y="41366"/>
                    </a:cubicBezTo>
                    <a:lnTo>
                      <a:pt x="2963" y="40934"/>
                    </a:lnTo>
                    <a:cubicBezTo>
                      <a:pt x="2903" y="40830"/>
                      <a:pt x="2829" y="40711"/>
                      <a:pt x="2754" y="40592"/>
                    </a:cubicBezTo>
                    <a:cubicBezTo>
                      <a:pt x="2546" y="40383"/>
                      <a:pt x="2352" y="40160"/>
                      <a:pt x="2144" y="39952"/>
                    </a:cubicBezTo>
                    <a:cubicBezTo>
                      <a:pt x="2114" y="39907"/>
                      <a:pt x="2070" y="39862"/>
                      <a:pt x="2040" y="39833"/>
                    </a:cubicBezTo>
                    <a:cubicBezTo>
                      <a:pt x="1980" y="39758"/>
                      <a:pt x="1921" y="39684"/>
                      <a:pt x="1876" y="39594"/>
                    </a:cubicBezTo>
                    <a:cubicBezTo>
                      <a:pt x="1802" y="39446"/>
                      <a:pt x="1727" y="39282"/>
                      <a:pt x="1653" y="39118"/>
                    </a:cubicBezTo>
                    <a:cubicBezTo>
                      <a:pt x="1608" y="38999"/>
                      <a:pt x="1578" y="38895"/>
                      <a:pt x="1534" y="38791"/>
                    </a:cubicBezTo>
                    <a:cubicBezTo>
                      <a:pt x="1519" y="38716"/>
                      <a:pt x="1504" y="38642"/>
                      <a:pt x="1489" y="38567"/>
                    </a:cubicBezTo>
                    <a:cubicBezTo>
                      <a:pt x="1444" y="38240"/>
                      <a:pt x="1385" y="37898"/>
                      <a:pt x="1355" y="37570"/>
                    </a:cubicBezTo>
                    <a:cubicBezTo>
                      <a:pt x="1325" y="37258"/>
                      <a:pt x="1191" y="37034"/>
                      <a:pt x="938" y="36856"/>
                    </a:cubicBezTo>
                    <a:lnTo>
                      <a:pt x="938" y="36856"/>
                    </a:lnTo>
                    <a:cubicBezTo>
                      <a:pt x="834" y="36707"/>
                      <a:pt x="715" y="36558"/>
                      <a:pt x="611" y="36409"/>
                    </a:cubicBezTo>
                    <a:cubicBezTo>
                      <a:pt x="551" y="36305"/>
                      <a:pt x="492" y="36201"/>
                      <a:pt x="447" y="36082"/>
                    </a:cubicBezTo>
                    <a:cubicBezTo>
                      <a:pt x="447" y="36067"/>
                      <a:pt x="447" y="36037"/>
                      <a:pt x="447" y="36007"/>
                    </a:cubicBezTo>
                    <a:cubicBezTo>
                      <a:pt x="120" y="35218"/>
                      <a:pt x="75" y="34370"/>
                      <a:pt x="15" y="33536"/>
                    </a:cubicBezTo>
                    <a:cubicBezTo>
                      <a:pt x="1" y="33119"/>
                      <a:pt x="90" y="32703"/>
                      <a:pt x="164" y="32286"/>
                    </a:cubicBezTo>
                    <a:lnTo>
                      <a:pt x="179" y="32286"/>
                    </a:lnTo>
                    <a:lnTo>
                      <a:pt x="164" y="32271"/>
                    </a:lnTo>
                    <a:cubicBezTo>
                      <a:pt x="209" y="32167"/>
                      <a:pt x="239" y="32063"/>
                      <a:pt x="268" y="31958"/>
                    </a:cubicBezTo>
                    <a:lnTo>
                      <a:pt x="611" y="31348"/>
                    </a:lnTo>
                    <a:cubicBezTo>
                      <a:pt x="626" y="31289"/>
                      <a:pt x="685" y="31229"/>
                      <a:pt x="670" y="31184"/>
                    </a:cubicBezTo>
                    <a:cubicBezTo>
                      <a:pt x="655" y="31110"/>
                      <a:pt x="596" y="31050"/>
                      <a:pt x="551" y="30976"/>
                    </a:cubicBezTo>
                    <a:lnTo>
                      <a:pt x="447" y="30753"/>
                    </a:lnTo>
                    <a:cubicBezTo>
                      <a:pt x="432" y="30693"/>
                      <a:pt x="432" y="30619"/>
                      <a:pt x="417" y="30559"/>
                    </a:cubicBezTo>
                    <a:cubicBezTo>
                      <a:pt x="313" y="30232"/>
                      <a:pt x="268" y="29889"/>
                      <a:pt x="283" y="29532"/>
                    </a:cubicBezTo>
                    <a:cubicBezTo>
                      <a:pt x="313" y="29175"/>
                      <a:pt x="313" y="28803"/>
                      <a:pt x="328" y="28431"/>
                    </a:cubicBezTo>
                    <a:cubicBezTo>
                      <a:pt x="358" y="28341"/>
                      <a:pt x="373" y="28252"/>
                      <a:pt x="388" y="28148"/>
                    </a:cubicBezTo>
                    <a:cubicBezTo>
                      <a:pt x="462" y="27925"/>
                      <a:pt x="536" y="27686"/>
                      <a:pt x="626" y="27463"/>
                    </a:cubicBezTo>
                    <a:lnTo>
                      <a:pt x="611" y="27463"/>
                    </a:lnTo>
                    <a:cubicBezTo>
                      <a:pt x="715" y="27240"/>
                      <a:pt x="834" y="27017"/>
                      <a:pt x="938" y="26793"/>
                    </a:cubicBezTo>
                    <a:cubicBezTo>
                      <a:pt x="983" y="26689"/>
                      <a:pt x="1042" y="26600"/>
                      <a:pt x="1102" y="26511"/>
                    </a:cubicBezTo>
                    <a:cubicBezTo>
                      <a:pt x="1236" y="26466"/>
                      <a:pt x="1236" y="26332"/>
                      <a:pt x="1251" y="26213"/>
                    </a:cubicBezTo>
                    <a:cubicBezTo>
                      <a:pt x="1266" y="26064"/>
                      <a:pt x="1266" y="25900"/>
                      <a:pt x="1281" y="25751"/>
                    </a:cubicBezTo>
                    <a:cubicBezTo>
                      <a:pt x="1385" y="24814"/>
                      <a:pt x="1489" y="23876"/>
                      <a:pt x="1608" y="22938"/>
                    </a:cubicBezTo>
                    <a:lnTo>
                      <a:pt x="1593" y="22938"/>
                    </a:lnTo>
                    <a:cubicBezTo>
                      <a:pt x="1653" y="22700"/>
                      <a:pt x="1712" y="22462"/>
                      <a:pt x="1772" y="22224"/>
                    </a:cubicBezTo>
                    <a:lnTo>
                      <a:pt x="1772" y="22239"/>
                    </a:lnTo>
                    <a:cubicBezTo>
                      <a:pt x="1802" y="22105"/>
                      <a:pt x="1846" y="21971"/>
                      <a:pt x="1876" y="21837"/>
                    </a:cubicBezTo>
                    <a:lnTo>
                      <a:pt x="1876" y="21852"/>
                    </a:lnTo>
                    <a:lnTo>
                      <a:pt x="2040" y="21346"/>
                    </a:lnTo>
                    <a:cubicBezTo>
                      <a:pt x="2084" y="21197"/>
                      <a:pt x="2144" y="21048"/>
                      <a:pt x="2204" y="20899"/>
                    </a:cubicBezTo>
                    <a:cubicBezTo>
                      <a:pt x="2233" y="20810"/>
                      <a:pt x="2278" y="20720"/>
                      <a:pt x="2308" y="20631"/>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23" name="Google Shape;1882;p87">
                <a:extLst>
                  <a:ext uri="{FF2B5EF4-FFF2-40B4-BE49-F238E27FC236}">
                    <a16:creationId xmlns:a16="http://schemas.microsoft.com/office/drawing/2014/main" id="{C26175C7-956D-42D6-A366-0F0C0005C934}"/>
                  </a:ext>
                </a:extLst>
              </p:cNvPr>
              <p:cNvSpPr/>
              <p:nvPr/>
            </p:nvSpPr>
            <p:spPr>
              <a:xfrm>
                <a:off x="7291066" y="3415047"/>
                <a:ext cx="7678" cy="18428"/>
              </a:xfrm>
              <a:custGeom>
                <a:avLst/>
                <a:gdLst/>
                <a:ahLst/>
                <a:cxnLst/>
                <a:rect l="l" t="t" r="r" b="b"/>
                <a:pathLst>
                  <a:path w="180" h="432" extrusionOk="0">
                    <a:moveTo>
                      <a:pt x="1" y="0"/>
                    </a:moveTo>
                    <a:lnTo>
                      <a:pt x="179" y="432"/>
                    </a:lnTo>
                    <a:lnTo>
                      <a:pt x="1" y="0"/>
                    </a:ln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24" name="Google Shape;1883;p87">
                <a:extLst>
                  <a:ext uri="{FF2B5EF4-FFF2-40B4-BE49-F238E27FC236}">
                    <a16:creationId xmlns:a16="http://schemas.microsoft.com/office/drawing/2014/main" id="{B6AB5BB4-18F7-4CB3-9F94-6082B97D1E2E}"/>
                  </a:ext>
                </a:extLst>
              </p:cNvPr>
              <p:cNvSpPr/>
              <p:nvPr/>
            </p:nvSpPr>
            <p:spPr>
              <a:xfrm>
                <a:off x="7706970" y="3942670"/>
                <a:ext cx="11475" cy="7038"/>
              </a:xfrm>
              <a:custGeom>
                <a:avLst/>
                <a:gdLst/>
                <a:ahLst/>
                <a:cxnLst/>
                <a:rect l="l" t="t" r="r" b="b"/>
                <a:pathLst>
                  <a:path w="269" h="165" extrusionOk="0">
                    <a:moveTo>
                      <a:pt x="0" y="0"/>
                    </a:moveTo>
                    <a:cubicBezTo>
                      <a:pt x="90" y="60"/>
                      <a:pt x="179" y="120"/>
                      <a:pt x="268" y="164"/>
                    </a:cubicBezTo>
                    <a:cubicBezTo>
                      <a:pt x="179" y="120"/>
                      <a:pt x="90" y="60"/>
                      <a:pt x="0" y="0"/>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25" name="Google Shape;1884;p87">
                <a:extLst>
                  <a:ext uri="{FF2B5EF4-FFF2-40B4-BE49-F238E27FC236}">
                    <a16:creationId xmlns:a16="http://schemas.microsoft.com/office/drawing/2014/main" id="{900CAAF8-6467-4E1F-98A8-E22A1C7C9D28}"/>
                  </a:ext>
                </a:extLst>
              </p:cNvPr>
              <p:cNvSpPr/>
              <p:nvPr/>
            </p:nvSpPr>
            <p:spPr>
              <a:xfrm>
                <a:off x="7333595" y="3513457"/>
                <a:ext cx="7038" cy="11475"/>
              </a:xfrm>
              <a:custGeom>
                <a:avLst/>
                <a:gdLst/>
                <a:ahLst/>
                <a:cxnLst/>
                <a:rect l="l" t="t" r="r" b="b"/>
                <a:pathLst>
                  <a:path w="165" h="269" extrusionOk="0">
                    <a:moveTo>
                      <a:pt x="1" y="0"/>
                    </a:moveTo>
                    <a:cubicBezTo>
                      <a:pt x="60" y="90"/>
                      <a:pt x="105" y="179"/>
                      <a:pt x="165" y="268"/>
                    </a:cubicBezTo>
                    <a:cubicBezTo>
                      <a:pt x="105" y="179"/>
                      <a:pt x="60" y="90"/>
                      <a:pt x="1" y="0"/>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26" name="Google Shape;1885;p87">
                <a:extLst>
                  <a:ext uri="{FF2B5EF4-FFF2-40B4-BE49-F238E27FC236}">
                    <a16:creationId xmlns:a16="http://schemas.microsoft.com/office/drawing/2014/main" id="{F07170C6-1FE5-4021-9BD4-0CEF7109BC13}"/>
                  </a:ext>
                </a:extLst>
              </p:cNvPr>
              <p:cNvSpPr/>
              <p:nvPr/>
            </p:nvSpPr>
            <p:spPr>
              <a:xfrm>
                <a:off x="7723478" y="3952182"/>
                <a:ext cx="11475" cy="7038"/>
              </a:xfrm>
              <a:custGeom>
                <a:avLst/>
                <a:gdLst/>
                <a:ahLst/>
                <a:cxnLst/>
                <a:rect l="l" t="t" r="r" b="b"/>
                <a:pathLst>
                  <a:path w="269" h="165" extrusionOk="0">
                    <a:moveTo>
                      <a:pt x="0" y="1"/>
                    </a:moveTo>
                    <a:cubicBezTo>
                      <a:pt x="90" y="60"/>
                      <a:pt x="179" y="120"/>
                      <a:pt x="268" y="164"/>
                    </a:cubicBezTo>
                    <a:cubicBezTo>
                      <a:pt x="179" y="120"/>
                      <a:pt x="90" y="60"/>
                      <a:pt x="0" y="1"/>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27" name="Google Shape;1886;p87">
                <a:extLst>
                  <a:ext uri="{FF2B5EF4-FFF2-40B4-BE49-F238E27FC236}">
                    <a16:creationId xmlns:a16="http://schemas.microsoft.com/office/drawing/2014/main" id="{7BDBBC6E-D410-4C3C-ACAE-EB1F02E44339}"/>
                  </a:ext>
                </a:extLst>
              </p:cNvPr>
              <p:cNvSpPr/>
              <p:nvPr/>
            </p:nvSpPr>
            <p:spPr>
              <a:xfrm>
                <a:off x="7430127" y="3651878"/>
                <a:ext cx="4479" cy="11475"/>
              </a:xfrm>
              <a:custGeom>
                <a:avLst/>
                <a:gdLst/>
                <a:ahLst/>
                <a:cxnLst/>
                <a:rect l="l" t="t" r="r" b="b"/>
                <a:pathLst>
                  <a:path w="105" h="269" extrusionOk="0">
                    <a:moveTo>
                      <a:pt x="0" y="0"/>
                    </a:moveTo>
                    <a:cubicBezTo>
                      <a:pt x="30" y="89"/>
                      <a:pt x="60" y="179"/>
                      <a:pt x="105" y="268"/>
                    </a:cubicBezTo>
                    <a:cubicBezTo>
                      <a:pt x="60" y="179"/>
                      <a:pt x="30" y="89"/>
                      <a:pt x="0" y="0"/>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28" name="Google Shape;1887;p87">
                <a:extLst>
                  <a:ext uri="{FF2B5EF4-FFF2-40B4-BE49-F238E27FC236}">
                    <a16:creationId xmlns:a16="http://schemas.microsoft.com/office/drawing/2014/main" id="{B3DD3720-5129-41F6-B5C2-5E4B119FB79E}"/>
                  </a:ext>
                </a:extLst>
              </p:cNvPr>
              <p:cNvSpPr/>
              <p:nvPr/>
            </p:nvSpPr>
            <p:spPr>
              <a:xfrm>
                <a:off x="7652966" y="1778773"/>
                <a:ext cx="11475" cy="9555"/>
              </a:xfrm>
              <a:custGeom>
                <a:avLst/>
                <a:gdLst/>
                <a:ahLst/>
                <a:cxnLst/>
                <a:rect l="l" t="t" r="r" b="b"/>
                <a:pathLst>
                  <a:path w="269" h="224" extrusionOk="0">
                    <a:moveTo>
                      <a:pt x="269" y="1"/>
                    </a:moveTo>
                    <a:cubicBezTo>
                      <a:pt x="180" y="75"/>
                      <a:pt x="90" y="149"/>
                      <a:pt x="1" y="224"/>
                    </a:cubicBezTo>
                    <a:cubicBezTo>
                      <a:pt x="90" y="149"/>
                      <a:pt x="180" y="75"/>
                      <a:pt x="269" y="1"/>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29" name="Google Shape;1888;p87">
                <a:extLst>
                  <a:ext uri="{FF2B5EF4-FFF2-40B4-BE49-F238E27FC236}">
                    <a16:creationId xmlns:a16="http://schemas.microsoft.com/office/drawing/2014/main" id="{1FAA55B6-3416-44CD-890F-9196465A434A}"/>
                  </a:ext>
                </a:extLst>
              </p:cNvPr>
              <p:cNvSpPr/>
              <p:nvPr/>
            </p:nvSpPr>
            <p:spPr>
              <a:xfrm>
                <a:off x="7286630" y="2485469"/>
                <a:ext cx="7038" cy="11475"/>
              </a:xfrm>
              <a:custGeom>
                <a:avLst/>
                <a:gdLst/>
                <a:ahLst/>
                <a:cxnLst/>
                <a:rect l="l" t="t" r="r" b="b"/>
                <a:pathLst>
                  <a:path w="165" h="269" extrusionOk="0">
                    <a:moveTo>
                      <a:pt x="164" y="1"/>
                    </a:moveTo>
                    <a:lnTo>
                      <a:pt x="0" y="268"/>
                    </a:ln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30" name="Google Shape;1889;p87">
                <a:extLst>
                  <a:ext uri="{FF2B5EF4-FFF2-40B4-BE49-F238E27FC236}">
                    <a16:creationId xmlns:a16="http://schemas.microsoft.com/office/drawing/2014/main" id="{E991CDB7-9DEC-4999-ABCA-91117FC766F0}"/>
                  </a:ext>
                </a:extLst>
              </p:cNvPr>
              <p:cNvSpPr/>
              <p:nvPr/>
            </p:nvSpPr>
            <p:spPr>
              <a:xfrm>
                <a:off x="7258690" y="2548985"/>
                <a:ext cx="4479" cy="11432"/>
              </a:xfrm>
              <a:custGeom>
                <a:avLst/>
                <a:gdLst/>
                <a:ahLst/>
                <a:cxnLst/>
                <a:rect l="l" t="t" r="r" b="b"/>
                <a:pathLst>
                  <a:path w="105" h="268" extrusionOk="0">
                    <a:moveTo>
                      <a:pt x="105" y="0"/>
                    </a:moveTo>
                    <a:cubicBezTo>
                      <a:pt x="75" y="89"/>
                      <a:pt x="30" y="179"/>
                      <a:pt x="1" y="268"/>
                    </a:cubicBezTo>
                    <a:cubicBezTo>
                      <a:pt x="30" y="179"/>
                      <a:pt x="75" y="89"/>
                      <a:pt x="105" y="0"/>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31" name="Google Shape;1890;p87">
                <a:extLst>
                  <a:ext uri="{FF2B5EF4-FFF2-40B4-BE49-F238E27FC236}">
                    <a16:creationId xmlns:a16="http://schemas.microsoft.com/office/drawing/2014/main" id="{FD8EDDD5-F907-41EF-A39E-0AB45F848A60}"/>
                  </a:ext>
                </a:extLst>
              </p:cNvPr>
              <p:cNvSpPr/>
              <p:nvPr/>
            </p:nvSpPr>
            <p:spPr>
              <a:xfrm>
                <a:off x="7411060" y="2084196"/>
                <a:ext cx="5119" cy="12115"/>
              </a:xfrm>
              <a:custGeom>
                <a:avLst/>
                <a:gdLst/>
                <a:ahLst/>
                <a:cxnLst/>
                <a:rect l="l" t="t" r="r" b="b"/>
                <a:pathLst>
                  <a:path w="120" h="284" extrusionOk="0">
                    <a:moveTo>
                      <a:pt x="120" y="0"/>
                    </a:moveTo>
                    <a:cubicBezTo>
                      <a:pt x="75" y="90"/>
                      <a:pt x="46" y="179"/>
                      <a:pt x="1" y="283"/>
                    </a:cubicBezTo>
                    <a:cubicBezTo>
                      <a:pt x="46" y="179"/>
                      <a:pt x="75" y="90"/>
                      <a:pt x="120" y="0"/>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32" name="Google Shape;1891;p87">
                <a:extLst>
                  <a:ext uri="{FF2B5EF4-FFF2-40B4-BE49-F238E27FC236}">
                    <a16:creationId xmlns:a16="http://schemas.microsoft.com/office/drawing/2014/main" id="{1AF94091-06B9-493F-9D7F-325B353DD38C}"/>
                  </a:ext>
                </a:extLst>
              </p:cNvPr>
              <p:cNvSpPr/>
              <p:nvPr/>
            </p:nvSpPr>
            <p:spPr>
              <a:xfrm>
                <a:off x="7387598" y="2196554"/>
                <a:ext cx="5119" cy="11475"/>
              </a:xfrm>
              <a:custGeom>
                <a:avLst/>
                <a:gdLst/>
                <a:ahLst/>
                <a:cxnLst/>
                <a:rect l="l" t="t" r="r" b="b"/>
                <a:pathLst>
                  <a:path w="120" h="269" extrusionOk="0">
                    <a:moveTo>
                      <a:pt x="119" y="1"/>
                    </a:moveTo>
                    <a:cubicBezTo>
                      <a:pt x="75" y="90"/>
                      <a:pt x="45" y="180"/>
                      <a:pt x="0" y="269"/>
                    </a:cubicBezTo>
                    <a:cubicBezTo>
                      <a:pt x="45" y="180"/>
                      <a:pt x="75" y="90"/>
                      <a:pt x="119" y="1"/>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33" name="Google Shape;1892;p87">
                <a:extLst>
                  <a:ext uri="{FF2B5EF4-FFF2-40B4-BE49-F238E27FC236}">
                    <a16:creationId xmlns:a16="http://schemas.microsoft.com/office/drawing/2014/main" id="{F64E181C-F52B-4819-BC48-02102FDB339C}"/>
                  </a:ext>
                </a:extLst>
              </p:cNvPr>
              <p:cNvSpPr/>
              <p:nvPr/>
            </p:nvSpPr>
            <p:spPr>
              <a:xfrm>
                <a:off x="7329159" y="2417517"/>
                <a:ext cx="7038" cy="9598"/>
              </a:xfrm>
              <a:custGeom>
                <a:avLst/>
                <a:gdLst/>
                <a:ahLst/>
                <a:cxnLst/>
                <a:rect l="l" t="t" r="r" b="b"/>
                <a:pathLst>
                  <a:path w="165" h="225" extrusionOk="0">
                    <a:moveTo>
                      <a:pt x="164" y="1"/>
                    </a:moveTo>
                    <a:cubicBezTo>
                      <a:pt x="105" y="75"/>
                      <a:pt x="45" y="150"/>
                      <a:pt x="1" y="224"/>
                    </a:cubicBezTo>
                    <a:cubicBezTo>
                      <a:pt x="45" y="150"/>
                      <a:pt x="105" y="75"/>
                      <a:pt x="164" y="1"/>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34" name="Google Shape;1893;p87">
                <a:extLst>
                  <a:ext uri="{FF2B5EF4-FFF2-40B4-BE49-F238E27FC236}">
                    <a16:creationId xmlns:a16="http://schemas.microsoft.com/office/drawing/2014/main" id="{3473594A-6915-4DC4-B789-62E6E9395608}"/>
                  </a:ext>
                </a:extLst>
              </p:cNvPr>
              <p:cNvSpPr/>
              <p:nvPr/>
            </p:nvSpPr>
            <p:spPr>
              <a:xfrm>
                <a:off x="7885360" y="3588362"/>
                <a:ext cx="23547" cy="26064"/>
              </a:xfrm>
              <a:custGeom>
                <a:avLst/>
                <a:gdLst/>
                <a:ahLst/>
                <a:cxnLst/>
                <a:rect l="l" t="t" r="r" b="b"/>
                <a:pathLst>
                  <a:path w="552" h="611" extrusionOk="0">
                    <a:moveTo>
                      <a:pt x="492" y="611"/>
                    </a:moveTo>
                    <a:cubicBezTo>
                      <a:pt x="343" y="492"/>
                      <a:pt x="209" y="358"/>
                      <a:pt x="75" y="224"/>
                    </a:cubicBezTo>
                    <a:cubicBezTo>
                      <a:pt x="31" y="164"/>
                      <a:pt x="31" y="75"/>
                      <a:pt x="1" y="1"/>
                    </a:cubicBezTo>
                    <a:cubicBezTo>
                      <a:pt x="75" y="75"/>
                      <a:pt x="165" y="150"/>
                      <a:pt x="239" y="224"/>
                    </a:cubicBezTo>
                    <a:cubicBezTo>
                      <a:pt x="343" y="328"/>
                      <a:pt x="447" y="447"/>
                      <a:pt x="552" y="551"/>
                    </a:cubicBezTo>
                    <a:cubicBezTo>
                      <a:pt x="537" y="566"/>
                      <a:pt x="507" y="596"/>
                      <a:pt x="492" y="611"/>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35" name="Google Shape;1894;p87">
                <a:extLst>
                  <a:ext uri="{FF2B5EF4-FFF2-40B4-BE49-F238E27FC236}">
                    <a16:creationId xmlns:a16="http://schemas.microsoft.com/office/drawing/2014/main" id="{903D80D9-F1C3-484A-83AB-92B738443EA4}"/>
                  </a:ext>
                </a:extLst>
              </p:cNvPr>
              <p:cNvSpPr/>
              <p:nvPr/>
            </p:nvSpPr>
            <p:spPr>
              <a:xfrm>
                <a:off x="7494880" y="3748368"/>
                <a:ext cx="28623" cy="28623"/>
              </a:xfrm>
              <a:custGeom>
                <a:avLst/>
                <a:gdLst/>
                <a:ahLst/>
                <a:cxnLst/>
                <a:rect l="l" t="t" r="r" b="b"/>
                <a:pathLst>
                  <a:path w="671" h="671" extrusionOk="0">
                    <a:moveTo>
                      <a:pt x="1" y="1"/>
                    </a:moveTo>
                    <a:cubicBezTo>
                      <a:pt x="224" y="224"/>
                      <a:pt x="447" y="447"/>
                      <a:pt x="670" y="670"/>
                    </a:cubicBezTo>
                    <a:cubicBezTo>
                      <a:pt x="447" y="447"/>
                      <a:pt x="224" y="224"/>
                      <a:pt x="1" y="1"/>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36" name="Google Shape;1895;p87">
                <a:extLst>
                  <a:ext uri="{FF2B5EF4-FFF2-40B4-BE49-F238E27FC236}">
                    <a16:creationId xmlns:a16="http://schemas.microsoft.com/office/drawing/2014/main" id="{47B98966-7474-410F-BB49-A33DE52884A8}"/>
                  </a:ext>
                </a:extLst>
              </p:cNvPr>
              <p:cNvSpPr/>
              <p:nvPr/>
            </p:nvSpPr>
            <p:spPr>
              <a:xfrm>
                <a:off x="7868212" y="3990275"/>
                <a:ext cx="21670" cy="1962"/>
              </a:xfrm>
              <a:custGeom>
                <a:avLst/>
                <a:gdLst/>
                <a:ahLst/>
                <a:cxnLst/>
                <a:rect l="l" t="t" r="r" b="b"/>
                <a:pathLst>
                  <a:path w="508" h="46" extrusionOk="0">
                    <a:moveTo>
                      <a:pt x="1" y="1"/>
                    </a:moveTo>
                    <a:cubicBezTo>
                      <a:pt x="165" y="16"/>
                      <a:pt x="343" y="31"/>
                      <a:pt x="507" y="45"/>
                    </a:cubicBezTo>
                    <a:cubicBezTo>
                      <a:pt x="343" y="31"/>
                      <a:pt x="165" y="16"/>
                      <a:pt x="1" y="1"/>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37" name="Google Shape;1896;p87">
                <a:extLst>
                  <a:ext uri="{FF2B5EF4-FFF2-40B4-BE49-F238E27FC236}">
                    <a16:creationId xmlns:a16="http://schemas.microsoft.com/office/drawing/2014/main" id="{B7C40F4B-3438-4C85-A55B-F82198C2D5B5}"/>
                  </a:ext>
                </a:extLst>
              </p:cNvPr>
              <p:cNvSpPr/>
              <p:nvPr/>
            </p:nvSpPr>
            <p:spPr>
              <a:xfrm>
                <a:off x="8087297" y="3898221"/>
                <a:ext cx="6996" cy="13992"/>
              </a:xfrm>
              <a:custGeom>
                <a:avLst/>
                <a:gdLst/>
                <a:ahLst/>
                <a:cxnLst/>
                <a:rect l="l" t="t" r="r" b="b"/>
                <a:pathLst>
                  <a:path w="164" h="328" extrusionOk="0">
                    <a:moveTo>
                      <a:pt x="0" y="328"/>
                    </a:moveTo>
                    <a:cubicBezTo>
                      <a:pt x="45" y="224"/>
                      <a:pt x="104" y="120"/>
                      <a:pt x="164" y="1"/>
                    </a:cubicBezTo>
                    <a:cubicBezTo>
                      <a:pt x="104" y="120"/>
                      <a:pt x="45" y="224"/>
                      <a:pt x="0" y="328"/>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38" name="Google Shape;1897;p87">
                <a:extLst>
                  <a:ext uri="{FF2B5EF4-FFF2-40B4-BE49-F238E27FC236}">
                    <a16:creationId xmlns:a16="http://schemas.microsoft.com/office/drawing/2014/main" id="{B78FC516-3E3A-4375-9C64-F97C9C5FA89A}"/>
                  </a:ext>
                </a:extLst>
              </p:cNvPr>
              <p:cNvSpPr/>
              <p:nvPr/>
            </p:nvSpPr>
            <p:spPr>
              <a:xfrm>
                <a:off x="8084738" y="2635323"/>
                <a:ext cx="7038" cy="12115"/>
              </a:xfrm>
              <a:custGeom>
                <a:avLst/>
                <a:gdLst/>
                <a:ahLst/>
                <a:cxnLst/>
                <a:rect l="l" t="t" r="r" b="b"/>
                <a:pathLst>
                  <a:path w="165" h="284" extrusionOk="0">
                    <a:moveTo>
                      <a:pt x="1" y="283"/>
                    </a:moveTo>
                    <a:cubicBezTo>
                      <a:pt x="60" y="194"/>
                      <a:pt x="105" y="105"/>
                      <a:pt x="164" y="0"/>
                    </a:cubicBezTo>
                    <a:cubicBezTo>
                      <a:pt x="105" y="105"/>
                      <a:pt x="60" y="194"/>
                      <a:pt x="1" y="283"/>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39" name="Google Shape;1898;p87">
                <a:extLst>
                  <a:ext uri="{FF2B5EF4-FFF2-40B4-BE49-F238E27FC236}">
                    <a16:creationId xmlns:a16="http://schemas.microsoft.com/office/drawing/2014/main" id="{27EF52BA-6504-4BC5-BF8F-E3FC858B2E10}"/>
                  </a:ext>
                </a:extLst>
              </p:cNvPr>
              <p:cNvSpPr/>
              <p:nvPr/>
            </p:nvSpPr>
            <p:spPr>
              <a:xfrm>
                <a:off x="8072666" y="2654348"/>
                <a:ext cx="7038" cy="9598"/>
              </a:xfrm>
              <a:custGeom>
                <a:avLst/>
                <a:gdLst/>
                <a:ahLst/>
                <a:cxnLst/>
                <a:rect l="l" t="t" r="r" b="b"/>
                <a:pathLst>
                  <a:path w="165" h="225" extrusionOk="0">
                    <a:moveTo>
                      <a:pt x="1" y="224"/>
                    </a:moveTo>
                    <a:cubicBezTo>
                      <a:pt x="60" y="150"/>
                      <a:pt x="120" y="75"/>
                      <a:pt x="165" y="1"/>
                    </a:cubicBezTo>
                    <a:cubicBezTo>
                      <a:pt x="120" y="75"/>
                      <a:pt x="60" y="150"/>
                      <a:pt x="1" y="224"/>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40" name="Google Shape;1899;p87">
                <a:extLst>
                  <a:ext uri="{FF2B5EF4-FFF2-40B4-BE49-F238E27FC236}">
                    <a16:creationId xmlns:a16="http://schemas.microsoft.com/office/drawing/2014/main" id="{04805A59-015A-41DF-8112-A1BB435CC7B7}"/>
                  </a:ext>
                </a:extLst>
              </p:cNvPr>
              <p:cNvSpPr/>
              <p:nvPr/>
            </p:nvSpPr>
            <p:spPr>
              <a:xfrm>
                <a:off x="8072666" y="3921725"/>
                <a:ext cx="7678" cy="8915"/>
              </a:xfrm>
              <a:custGeom>
                <a:avLst/>
                <a:gdLst/>
                <a:ahLst/>
                <a:cxnLst/>
                <a:rect l="l" t="t" r="r" b="b"/>
                <a:pathLst>
                  <a:path w="180" h="209" extrusionOk="0">
                    <a:moveTo>
                      <a:pt x="1" y="209"/>
                    </a:moveTo>
                    <a:cubicBezTo>
                      <a:pt x="60" y="149"/>
                      <a:pt x="120" y="75"/>
                      <a:pt x="179" y="0"/>
                    </a:cubicBezTo>
                    <a:cubicBezTo>
                      <a:pt x="120" y="75"/>
                      <a:pt x="60" y="149"/>
                      <a:pt x="1" y="209"/>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41" name="Google Shape;1900;p87">
                <a:extLst>
                  <a:ext uri="{FF2B5EF4-FFF2-40B4-BE49-F238E27FC236}">
                    <a16:creationId xmlns:a16="http://schemas.microsoft.com/office/drawing/2014/main" id="{81D9371F-9C01-453A-9184-D66A06DE2092}"/>
                  </a:ext>
                </a:extLst>
              </p:cNvPr>
              <p:cNvSpPr/>
              <p:nvPr/>
            </p:nvSpPr>
            <p:spPr>
              <a:xfrm>
                <a:off x="8094251" y="3358527"/>
                <a:ext cx="7038" cy="8915"/>
              </a:xfrm>
              <a:custGeom>
                <a:avLst/>
                <a:gdLst/>
                <a:ahLst/>
                <a:cxnLst/>
                <a:rect l="l" t="t" r="r" b="b"/>
                <a:pathLst>
                  <a:path w="165" h="209" extrusionOk="0">
                    <a:moveTo>
                      <a:pt x="1" y="209"/>
                    </a:moveTo>
                    <a:cubicBezTo>
                      <a:pt x="60" y="134"/>
                      <a:pt x="105" y="75"/>
                      <a:pt x="165" y="0"/>
                    </a:cubicBezTo>
                    <a:cubicBezTo>
                      <a:pt x="105" y="75"/>
                      <a:pt x="60" y="134"/>
                      <a:pt x="1" y="209"/>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42" name="Google Shape;1901;p87">
                <a:extLst>
                  <a:ext uri="{FF2B5EF4-FFF2-40B4-BE49-F238E27FC236}">
                    <a16:creationId xmlns:a16="http://schemas.microsoft.com/office/drawing/2014/main" id="{0B9640B7-ADFF-4DA2-B884-01EBBDA7511D}"/>
                  </a:ext>
                </a:extLst>
              </p:cNvPr>
              <p:cNvSpPr/>
              <p:nvPr/>
            </p:nvSpPr>
            <p:spPr>
              <a:xfrm>
                <a:off x="7258050" y="2769308"/>
                <a:ext cx="798804" cy="1149918"/>
              </a:xfrm>
              <a:custGeom>
                <a:avLst/>
                <a:gdLst/>
                <a:ahLst/>
                <a:cxnLst/>
                <a:rect l="l" t="t" r="r" b="b"/>
                <a:pathLst>
                  <a:path w="18726" h="26957" extrusionOk="0">
                    <a:moveTo>
                      <a:pt x="17371" y="22402"/>
                    </a:moveTo>
                    <a:cubicBezTo>
                      <a:pt x="17461" y="22834"/>
                      <a:pt x="17282" y="23087"/>
                      <a:pt x="16850" y="23116"/>
                    </a:cubicBezTo>
                    <a:cubicBezTo>
                      <a:pt x="16612" y="23131"/>
                      <a:pt x="16374" y="23146"/>
                      <a:pt x="16166" y="22968"/>
                    </a:cubicBezTo>
                    <a:cubicBezTo>
                      <a:pt x="16136" y="22953"/>
                      <a:pt x="16076" y="22938"/>
                      <a:pt x="16046" y="22938"/>
                    </a:cubicBezTo>
                    <a:cubicBezTo>
                      <a:pt x="15496" y="22982"/>
                      <a:pt x="14960" y="22908"/>
                      <a:pt x="14439" y="22774"/>
                    </a:cubicBezTo>
                    <a:lnTo>
                      <a:pt x="14439" y="22774"/>
                    </a:lnTo>
                    <a:cubicBezTo>
                      <a:pt x="14216" y="22700"/>
                      <a:pt x="13992" y="22625"/>
                      <a:pt x="13784" y="22551"/>
                    </a:cubicBezTo>
                    <a:lnTo>
                      <a:pt x="13769" y="22551"/>
                    </a:lnTo>
                    <a:lnTo>
                      <a:pt x="12400" y="21940"/>
                    </a:lnTo>
                    <a:lnTo>
                      <a:pt x="12400" y="21940"/>
                    </a:lnTo>
                    <a:lnTo>
                      <a:pt x="11417" y="21449"/>
                    </a:lnTo>
                    <a:lnTo>
                      <a:pt x="11402" y="21464"/>
                    </a:lnTo>
                    <a:lnTo>
                      <a:pt x="11417" y="21449"/>
                    </a:lnTo>
                    <a:cubicBezTo>
                      <a:pt x="11298" y="21360"/>
                      <a:pt x="11179" y="21300"/>
                      <a:pt x="11090" y="21196"/>
                    </a:cubicBezTo>
                    <a:cubicBezTo>
                      <a:pt x="11001" y="21077"/>
                      <a:pt x="10896" y="21077"/>
                      <a:pt x="10762" y="21077"/>
                    </a:cubicBezTo>
                    <a:cubicBezTo>
                      <a:pt x="10494" y="21092"/>
                      <a:pt x="10241" y="21092"/>
                      <a:pt x="9973" y="21092"/>
                    </a:cubicBezTo>
                    <a:cubicBezTo>
                      <a:pt x="9914" y="21092"/>
                      <a:pt x="9854" y="21107"/>
                      <a:pt x="9795" y="21122"/>
                    </a:cubicBezTo>
                    <a:cubicBezTo>
                      <a:pt x="9795" y="21122"/>
                      <a:pt x="9795" y="21122"/>
                      <a:pt x="9795" y="21122"/>
                    </a:cubicBezTo>
                    <a:cubicBezTo>
                      <a:pt x="9676" y="21181"/>
                      <a:pt x="9572" y="21256"/>
                      <a:pt x="9467" y="21330"/>
                    </a:cubicBezTo>
                    <a:lnTo>
                      <a:pt x="9467" y="21345"/>
                    </a:lnTo>
                    <a:lnTo>
                      <a:pt x="9452" y="21330"/>
                    </a:lnTo>
                    <a:cubicBezTo>
                      <a:pt x="9378" y="21405"/>
                      <a:pt x="9304" y="21479"/>
                      <a:pt x="9229" y="21568"/>
                    </a:cubicBezTo>
                    <a:cubicBezTo>
                      <a:pt x="9214" y="21583"/>
                      <a:pt x="9199" y="21598"/>
                      <a:pt x="9199" y="21613"/>
                    </a:cubicBezTo>
                    <a:cubicBezTo>
                      <a:pt x="8946" y="21881"/>
                      <a:pt x="8902" y="22208"/>
                      <a:pt x="8976" y="22566"/>
                    </a:cubicBezTo>
                    <a:lnTo>
                      <a:pt x="8961" y="22566"/>
                    </a:lnTo>
                    <a:cubicBezTo>
                      <a:pt x="9021" y="23235"/>
                      <a:pt x="9244" y="23831"/>
                      <a:pt x="9676" y="24337"/>
                    </a:cubicBezTo>
                    <a:lnTo>
                      <a:pt x="9676" y="24337"/>
                    </a:lnTo>
                    <a:cubicBezTo>
                      <a:pt x="9750" y="24426"/>
                      <a:pt x="9825" y="24516"/>
                      <a:pt x="9899" y="24605"/>
                    </a:cubicBezTo>
                    <a:lnTo>
                      <a:pt x="9914" y="24605"/>
                    </a:lnTo>
                    <a:lnTo>
                      <a:pt x="9899" y="24605"/>
                    </a:lnTo>
                    <a:cubicBezTo>
                      <a:pt x="9973" y="24694"/>
                      <a:pt x="10048" y="24769"/>
                      <a:pt x="10122" y="24843"/>
                    </a:cubicBezTo>
                    <a:cubicBezTo>
                      <a:pt x="10137" y="24858"/>
                      <a:pt x="10152" y="24873"/>
                      <a:pt x="10167" y="24873"/>
                    </a:cubicBezTo>
                    <a:cubicBezTo>
                      <a:pt x="10241" y="24932"/>
                      <a:pt x="10331" y="24992"/>
                      <a:pt x="10405" y="25051"/>
                    </a:cubicBezTo>
                    <a:cubicBezTo>
                      <a:pt x="10509" y="25126"/>
                      <a:pt x="10614" y="25200"/>
                      <a:pt x="10733" y="25290"/>
                    </a:cubicBezTo>
                    <a:cubicBezTo>
                      <a:pt x="10777" y="25319"/>
                      <a:pt x="10837" y="25349"/>
                      <a:pt x="10881" y="25379"/>
                    </a:cubicBezTo>
                    <a:cubicBezTo>
                      <a:pt x="10986" y="25438"/>
                      <a:pt x="11075" y="25483"/>
                      <a:pt x="11164" y="25543"/>
                    </a:cubicBezTo>
                    <a:cubicBezTo>
                      <a:pt x="11254" y="25602"/>
                      <a:pt x="11358" y="25662"/>
                      <a:pt x="11447" y="25706"/>
                    </a:cubicBezTo>
                    <a:lnTo>
                      <a:pt x="11447" y="25691"/>
                    </a:lnTo>
                    <a:lnTo>
                      <a:pt x="11447" y="25706"/>
                    </a:lnTo>
                    <a:cubicBezTo>
                      <a:pt x="11581" y="25781"/>
                      <a:pt x="11700" y="25855"/>
                      <a:pt x="11834" y="25930"/>
                    </a:cubicBezTo>
                    <a:lnTo>
                      <a:pt x="11834" y="25930"/>
                    </a:lnTo>
                    <a:lnTo>
                      <a:pt x="12325" y="26153"/>
                    </a:lnTo>
                    <a:cubicBezTo>
                      <a:pt x="12415" y="26183"/>
                      <a:pt x="12519" y="26212"/>
                      <a:pt x="12608" y="26257"/>
                    </a:cubicBezTo>
                    <a:cubicBezTo>
                      <a:pt x="12727" y="26287"/>
                      <a:pt x="12861" y="26332"/>
                      <a:pt x="12995" y="26376"/>
                    </a:cubicBezTo>
                    <a:cubicBezTo>
                      <a:pt x="13144" y="26406"/>
                      <a:pt x="13308" y="26436"/>
                      <a:pt x="13471" y="26480"/>
                    </a:cubicBezTo>
                    <a:cubicBezTo>
                      <a:pt x="13590" y="26495"/>
                      <a:pt x="13695" y="26510"/>
                      <a:pt x="13814" y="26525"/>
                    </a:cubicBezTo>
                    <a:lnTo>
                      <a:pt x="13814" y="26525"/>
                    </a:lnTo>
                    <a:cubicBezTo>
                      <a:pt x="14037" y="26540"/>
                      <a:pt x="14260" y="26570"/>
                      <a:pt x="14469" y="26585"/>
                    </a:cubicBezTo>
                    <a:lnTo>
                      <a:pt x="14484" y="26585"/>
                    </a:lnTo>
                    <a:cubicBezTo>
                      <a:pt x="14915" y="26644"/>
                      <a:pt x="15347" y="26644"/>
                      <a:pt x="15779" y="26585"/>
                    </a:cubicBezTo>
                    <a:cubicBezTo>
                      <a:pt x="15913" y="26585"/>
                      <a:pt x="16032" y="26585"/>
                      <a:pt x="16166" y="26585"/>
                    </a:cubicBezTo>
                    <a:cubicBezTo>
                      <a:pt x="16106" y="26629"/>
                      <a:pt x="16061" y="26704"/>
                      <a:pt x="15987" y="26719"/>
                    </a:cubicBezTo>
                    <a:cubicBezTo>
                      <a:pt x="15883" y="26763"/>
                      <a:pt x="15779" y="26793"/>
                      <a:pt x="15674" y="26808"/>
                    </a:cubicBezTo>
                    <a:cubicBezTo>
                      <a:pt x="14558" y="26957"/>
                      <a:pt x="13486" y="26853"/>
                      <a:pt x="12429" y="26480"/>
                    </a:cubicBezTo>
                    <a:cubicBezTo>
                      <a:pt x="11685" y="26227"/>
                      <a:pt x="11045" y="25811"/>
                      <a:pt x="10405" y="25379"/>
                    </a:cubicBezTo>
                    <a:cubicBezTo>
                      <a:pt x="9512" y="24754"/>
                      <a:pt x="8946" y="23920"/>
                      <a:pt x="8753" y="22819"/>
                    </a:cubicBezTo>
                    <a:cubicBezTo>
                      <a:pt x="8693" y="22461"/>
                      <a:pt x="8708" y="22104"/>
                      <a:pt x="8827" y="21747"/>
                    </a:cubicBezTo>
                    <a:lnTo>
                      <a:pt x="8827" y="21747"/>
                    </a:lnTo>
                    <a:cubicBezTo>
                      <a:pt x="8991" y="21568"/>
                      <a:pt x="9155" y="21375"/>
                      <a:pt x="9319" y="21196"/>
                    </a:cubicBezTo>
                    <a:lnTo>
                      <a:pt x="9319" y="21196"/>
                    </a:lnTo>
                    <a:cubicBezTo>
                      <a:pt x="9378" y="21152"/>
                      <a:pt x="9452" y="21122"/>
                      <a:pt x="9572" y="21062"/>
                    </a:cubicBezTo>
                    <a:cubicBezTo>
                      <a:pt x="9408" y="21018"/>
                      <a:pt x="9319" y="21003"/>
                      <a:pt x="9229" y="20988"/>
                    </a:cubicBezTo>
                    <a:cubicBezTo>
                      <a:pt x="8961" y="20913"/>
                      <a:pt x="8693" y="20824"/>
                      <a:pt x="8425" y="20750"/>
                    </a:cubicBezTo>
                    <a:cubicBezTo>
                      <a:pt x="8351" y="20705"/>
                      <a:pt x="8277" y="20675"/>
                      <a:pt x="8217" y="20631"/>
                    </a:cubicBezTo>
                    <a:cubicBezTo>
                      <a:pt x="8128" y="20571"/>
                      <a:pt x="8038" y="20512"/>
                      <a:pt x="7949" y="20452"/>
                    </a:cubicBezTo>
                    <a:lnTo>
                      <a:pt x="7934" y="20467"/>
                    </a:lnTo>
                    <a:lnTo>
                      <a:pt x="7949" y="20452"/>
                    </a:lnTo>
                    <a:cubicBezTo>
                      <a:pt x="7726" y="20258"/>
                      <a:pt x="7503" y="20050"/>
                      <a:pt x="7279" y="19857"/>
                    </a:cubicBezTo>
                    <a:lnTo>
                      <a:pt x="7279" y="19857"/>
                    </a:lnTo>
                    <a:lnTo>
                      <a:pt x="7294" y="19857"/>
                    </a:lnTo>
                    <a:cubicBezTo>
                      <a:pt x="7205" y="19752"/>
                      <a:pt x="7130" y="19633"/>
                      <a:pt x="7056" y="19529"/>
                    </a:cubicBezTo>
                    <a:cubicBezTo>
                      <a:pt x="7011" y="19455"/>
                      <a:pt x="6982" y="19380"/>
                      <a:pt x="6952" y="19321"/>
                    </a:cubicBezTo>
                    <a:cubicBezTo>
                      <a:pt x="6907" y="19217"/>
                      <a:pt x="6877" y="19127"/>
                      <a:pt x="6833" y="19038"/>
                    </a:cubicBezTo>
                    <a:cubicBezTo>
                      <a:pt x="6818" y="18978"/>
                      <a:pt x="6803" y="18934"/>
                      <a:pt x="6788" y="18874"/>
                    </a:cubicBezTo>
                    <a:cubicBezTo>
                      <a:pt x="6758" y="18651"/>
                      <a:pt x="6729" y="18428"/>
                      <a:pt x="6684" y="18204"/>
                    </a:cubicBezTo>
                    <a:cubicBezTo>
                      <a:pt x="6684" y="18160"/>
                      <a:pt x="6609" y="18130"/>
                      <a:pt x="6565" y="18085"/>
                    </a:cubicBezTo>
                    <a:lnTo>
                      <a:pt x="6565" y="18100"/>
                    </a:lnTo>
                    <a:lnTo>
                      <a:pt x="6565" y="18085"/>
                    </a:lnTo>
                    <a:cubicBezTo>
                      <a:pt x="6401" y="18011"/>
                      <a:pt x="6237" y="17951"/>
                      <a:pt x="6074" y="17877"/>
                    </a:cubicBezTo>
                    <a:lnTo>
                      <a:pt x="6074" y="17877"/>
                    </a:lnTo>
                    <a:cubicBezTo>
                      <a:pt x="5999" y="17862"/>
                      <a:pt x="5940" y="17832"/>
                      <a:pt x="5865" y="17832"/>
                    </a:cubicBezTo>
                    <a:cubicBezTo>
                      <a:pt x="5419" y="17817"/>
                      <a:pt x="4987" y="17907"/>
                      <a:pt x="4555" y="18041"/>
                    </a:cubicBezTo>
                    <a:cubicBezTo>
                      <a:pt x="4421" y="18070"/>
                      <a:pt x="4287" y="18175"/>
                      <a:pt x="4153" y="18249"/>
                    </a:cubicBezTo>
                    <a:cubicBezTo>
                      <a:pt x="4049" y="18175"/>
                      <a:pt x="4049" y="18070"/>
                      <a:pt x="4153" y="17996"/>
                    </a:cubicBezTo>
                    <a:cubicBezTo>
                      <a:pt x="4287" y="17907"/>
                      <a:pt x="4421" y="17832"/>
                      <a:pt x="4555" y="17773"/>
                    </a:cubicBezTo>
                    <a:cubicBezTo>
                      <a:pt x="4719" y="17713"/>
                      <a:pt x="4883" y="17669"/>
                      <a:pt x="5047" y="17609"/>
                    </a:cubicBezTo>
                    <a:cubicBezTo>
                      <a:pt x="5151" y="17594"/>
                      <a:pt x="5255" y="17579"/>
                      <a:pt x="5344" y="17549"/>
                    </a:cubicBezTo>
                    <a:cubicBezTo>
                      <a:pt x="5478" y="17535"/>
                      <a:pt x="5627" y="17520"/>
                      <a:pt x="5761" y="17505"/>
                    </a:cubicBezTo>
                    <a:cubicBezTo>
                      <a:pt x="6014" y="17564"/>
                      <a:pt x="6282" y="17609"/>
                      <a:pt x="6535" y="17669"/>
                    </a:cubicBezTo>
                    <a:cubicBezTo>
                      <a:pt x="6595" y="17698"/>
                      <a:pt x="6639" y="17728"/>
                      <a:pt x="6714" y="17773"/>
                    </a:cubicBezTo>
                    <a:cubicBezTo>
                      <a:pt x="6758" y="17549"/>
                      <a:pt x="6803" y="17356"/>
                      <a:pt x="6833" y="17162"/>
                    </a:cubicBezTo>
                    <a:lnTo>
                      <a:pt x="6937" y="16835"/>
                    </a:lnTo>
                    <a:cubicBezTo>
                      <a:pt x="6996" y="16686"/>
                      <a:pt x="7056" y="16552"/>
                      <a:pt x="7116" y="16403"/>
                    </a:cubicBezTo>
                    <a:lnTo>
                      <a:pt x="7116" y="16403"/>
                    </a:lnTo>
                    <a:cubicBezTo>
                      <a:pt x="7235" y="16195"/>
                      <a:pt x="7339" y="15972"/>
                      <a:pt x="7458" y="15748"/>
                    </a:cubicBezTo>
                    <a:lnTo>
                      <a:pt x="7443" y="15733"/>
                    </a:lnTo>
                    <a:lnTo>
                      <a:pt x="7458" y="15748"/>
                    </a:lnTo>
                    <a:cubicBezTo>
                      <a:pt x="7547" y="15659"/>
                      <a:pt x="7622" y="15555"/>
                      <a:pt x="7711" y="15466"/>
                    </a:cubicBezTo>
                    <a:cubicBezTo>
                      <a:pt x="7726" y="15451"/>
                      <a:pt x="7756" y="15421"/>
                      <a:pt x="7771" y="15406"/>
                    </a:cubicBezTo>
                    <a:cubicBezTo>
                      <a:pt x="7800" y="15391"/>
                      <a:pt x="7830" y="15361"/>
                      <a:pt x="7845" y="15346"/>
                    </a:cubicBezTo>
                    <a:cubicBezTo>
                      <a:pt x="7443" y="15257"/>
                      <a:pt x="7026" y="15168"/>
                      <a:pt x="6624" y="15064"/>
                    </a:cubicBezTo>
                    <a:lnTo>
                      <a:pt x="6624" y="15064"/>
                    </a:lnTo>
                    <a:cubicBezTo>
                      <a:pt x="6401" y="14930"/>
                      <a:pt x="6178" y="14781"/>
                      <a:pt x="5955" y="14632"/>
                    </a:cubicBezTo>
                    <a:cubicBezTo>
                      <a:pt x="5940" y="14617"/>
                      <a:pt x="5925" y="14602"/>
                      <a:pt x="5910" y="14587"/>
                    </a:cubicBezTo>
                    <a:cubicBezTo>
                      <a:pt x="5776" y="14409"/>
                      <a:pt x="5642" y="14245"/>
                      <a:pt x="5523" y="14081"/>
                    </a:cubicBezTo>
                    <a:lnTo>
                      <a:pt x="5523" y="14081"/>
                    </a:lnTo>
                    <a:cubicBezTo>
                      <a:pt x="5419" y="13858"/>
                      <a:pt x="5300" y="13635"/>
                      <a:pt x="5195" y="13411"/>
                    </a:cubicBezTo>
                    <a:lnTo>
                      <a:pt x="5195" y="13411"/>
                    </a:lnTo>
                    <a:cubicBezTo>
                      <a:pt x="5106" y="13054"/>
                      <a:pt x="5002" y="12682"/>
                      <a:pt x="4913" y="12325"/>
                    </a:cubicBezTo>
                    <a:cubicBezTo>
                      <a:pt x="4779" y="12295"/>
                      <a:pt x="4645" y="12265"/>
                      <a:pt x="4496" y="12221"/>
                    </a:cubicBezTo>
                    <a:cubicBezTo>
                      <a:pt x="4421" y="12206"/>
                      <a:pt x="4332" y="12161"/>
                      <a:pt x="4258" y="12161"/>
                    </a:cubicBezTo>
                    <a:cubicBezTo>
                      <a:pt x="4020" y="12161"/>
                      <a:pt x="3766" y="12176"/>
                      <a:pt x="3528" y="12191"/>
                    </a:cubicBezTo>
                    <a:cubicBezTo>
                      <a:pt x="3394" y="12206"/>
                      <a:pt x="3305" y="12161"/>
                      <a:pt x="3305" y="12027"/>
                    </a:cubicBezTo>
                    <a:cubicBezTo>
                      <a:pt x="3290" y="11834"/>
                      <a:pt x="3246" y="11640"/>
                      <a:pt x="3260" y="11447"/>
                    </a:cubicBezTo>
                    <a:cubicBezTo>
                      <a:pt x="3320" y="10955"/>
                      <a:pt x="3171" y="10524"/>
                      <a:pt x="2873" y="10152"/>
                    </a:cubicBezTo>
                    <a:cubicBezTo>
                      <a:pt x="2784" y="10033"/>
                      <a:pt x="2650" y="9943"/>
                      <a:pt x="2546" y="9839"/>
                    </a:cubicBezTo>
                    <a:cubicBezTo>
                      <a:pt x="2531" y="9824"/>
                      <a:pt x="2516" y="9809"/>
                      <a:pt x="2501" y="9794"/>
                    </a:cubicBezTo>
                    <a:cubicBezTo>
                      <a:pt x="2427" y="9660"/>
                      <a:pt x="2338" y="9541"/>
                      <a:pt x="2278" y="9407"/>
                    </a:cubicBezTo>
                    <a:cubicBezTo>
                      <a:pt x="2099" y="9035"/>
                      <a:pt x="2099" y="9005"/>
                      <a:pt x="1683" y="9035"/>
                    </a:cubicBezTo>
                    <a:cubicBezTo>
                      <a:pt x="1281" y="9050"/>
                      <a:pt x="968" y="8916"/>
                      <a:pt x="700" y="8633"/>
                    </a:cubicBezTo>
                    <a:cubicBezTo>
                      <a:pt x="626" y="8559"/>
                      <a:pt x="566" y="8470"/>
                      <a:pt x="507" y="8380"/>
                    </a:cubicBezTo>
                    <a:cubicBezTo>
                      <a:pt x="179" y="7830"/>
                      <a:pt x="1" y="7249"/>
                      <a:pt x="75" y="6609"/>
                    </a:cubicBezTo>
                    <a:cubicBezTo>
                      <a:pt x="105" y="6594"/>
                      <a:pt x="135" y="6564"/>
                      <a:pt x="179" y="6549"/>
                    </a:cubicBezTo>
                    <a:cubicBezTo>
                      <a:pt x="194" y="6683"/>
                      <a:pt x="209" y="6803"/>
                      <a:pt x="224" y="6936"/>
                    </a:cubicBezTo>
                    <a:cubicBezTo>
                      <a:pt x="224" y="6951"/>
                      <a:pt x="224" y="6966"/>
                      <a:pt x="224" y="6996"/>
                    </a:cubicBezTo>
                    <a:cubicBezTo>
                      <a:pt x="269" y="7145"/>
                      <a:pt x="298" y="7294"/>
                      <a:pt x="328" y="7457"/>
                    </a:cubicBezTo>
                    <a:cubicBezTo>
                      <a:pt x="343" y="7502"/>
                      <a:pt x="358" y="7547"/>
                      <a:pt x="373" y="7606"/>
                    </a:cubicBezTo>
                    <a:cubicBezTo>
                      <a:pt x="417" y="7696"/>
                      <a:pt x="462" y="7800"/>
                      <a:pt x="492" y="7889"/>
                    </a:cubicBezTo>
                    <a:cubicBezTo>
                      <a:pt x="566" y="8023"/>
                      <a:pt x="641" y="8142"/>
                      <a:pt x="700" y="8261"/>
                    </a:cubicBezTo>
                    <a:cubicBezTo>
                      <a:pt x="923" y="8618"/>
                      <a:pt x="1236" y="8827"/>
                      <a:pt x="1683" y="8797"/>
                    </a:cubicBezTo>
                    <a:cubicBezTo>
                      <a:pt x="1772" y="8782"/>
                      <a:pt x="1861" y="8797"/>
                      <a:pt x="1951" y="8797"/>
                    </a:cubicBezTo>
                    <a:cubicBezTo>
                      <a:pt x="2129" y="8797"/>
                      <a:pt x="2263" y="8872"/>
                      <a:pt x="2352" y="9020"/>
                    </a:cubicBezTo>
                    <a:cubicBezTo>
                      <a:pt x="2442" y="9154"/>
                      <a:pt x="2591" y="9259"/>
                      <a:pt x="2695" y="9363"/>
                    </a:cubicBezTo>
                    <a:lnTo>
                      <a:pt x="2695" y="9363"/>
                    </a:lnTo>
                    <a:cubicBezTo>
                      <a:pt x="2814" y="9467"/>
                      <a:pt x="2918" y="9556"/>
                      <a:pt x="3022" y="9660"/>
                    </a:cubicBezTo>
                    <a:cubicBezTo>
                      <a:pt x="3067" y="9690"/>
                      <a:pt x="3097" y="9720"/>
                      <a:pt x="3141" y="9750"/>
                    </a:cubicBezTo>
                    <a:cubicBezTo>
                      <a:pt x="3260" y="9869"/>
                      <a:pt x="3394" y="9973"/>
                      <a:pt x="3528" y="10092"/>
                    </a:cubicBezTo>
                    <a:cubicBezTo>
                      <a:pt x="3558" y="10122"/>
                      <a:pt x="3588" y="10152"/>
                      <a:pt x="3618" y="10181"/>
                    </a:cubicBezTo>
                    <a:cubicBezTo>
                      <a:pt x="3722" y="10315"/>
                      <a:pt x="3871" y="10405"/>
                      <a:pt x="3796" y="10613"/>
                    </a:cubicBezTo>
                    <a:cubicBezTo>
                      <a:pt x="3781" y="10643"/>
                      <a:pt x="3826" y="10717"/>
                      <a:pt x="3856" y="10762"/>
                    </a:cubicBezTo>
                    <a:cubicBezTo>
                      <a:pt x="3960" y="10896"/>
                      <a:pt x="4079" y="11030"/>
                      <a:pt x="4183" y="11179"/>
                    </a:cubicBezTo>
                    <a:lnTo>
                      <a:pt x="4198" y="11179"/>
                    </a:lnTo>
                    <a:lnTo>
                      <a:pt x="4407" y="11357"/>
                    </a:lnTo>
                    <a:cubicBezTo>
                      <a:pt x="4421" y="11372"/>
                      <a:pt x="4436" y="11387"/>
                      <a:pt x="4451" y="11402"/>
                    </a:cubicBezTo>
                    <a:lnTo>
                      <a:pt x="4674" y="11566"/>
                    </a:lnTo>
                    <a:cubicBezTo>
                      <a:pt x="4749" y="11625"/>
                      <a:pt x="4823" y="11670"/>
                      <a:pt x="4898" y="11729"/>
                    </a:cubicBezTo>
                    <a:cubicBezTo>
                      <a:pt x="4942" y="11729"/>
                      <a:pt x="5002" y="11744"/>
                      <a:pt x="5002" y="11729"/>
                    </a:cubicBezTo>
                    <a:cubicBezTo>
                      <a:pt x="5032" y="11625"/>
                      <a:pt x="5047" y="11506"/>
                      <a:pt x="5076" y="11387"/>
                    </a:cubicBezTo>
                    <a:cubicBezTo>
                      <a:pt x="5091" y="11328"/>
                      <a:pt x="5106" y="11268"/>
                      <a:pt x="5121" y="11223"/>
                    </a:cubicBezTo>
                    <a:cubicBezTo>
                      <a:pt x="5166" y="11134"/>
                      <a:pt x="5210" y="11045"/>
                      <a:pt x="5240" y="10955"/>
                    </a:cubicBezTo>
                    <a:cubicBezTo>
                      <a:pt x="5285" y="10896"/>
                      <a:pt x="5315" y="10836"/>
                      <a:pt x="5344" y="10777"/>
                    </a:cubicBezTo>
                    <a:cubicBezTo>
                      <a:pt x="5404" y="10747"/>
                      <a:pt x="5463" y="10702"/>
                      <a:pt x="5538" y="10643"/>
                    </a:cubicBezTo>
                    <a:cubicBezTo>
                      <a:pt x="5091" y="10345"/>
                      <a:pt x="4749" y="9988"/>
                      <a:pt x="4436" y="9616"/>
                    </a:cubicBezTo>
                    <a:cubicBezTo>
                      <a:pt x="4317" y="9467"/>
                      <a:pt x="4213" y="9318"/>
                      <a:pt x="4094" y="9169"/>
                    </a:cubicBezTo>
                    <a:lnTo>
                      <a:pt x="4079" y="9184"/>
                    </a:lnTo>
                    <a:cubicBezTo>
                      <a:pt x="4079" y="9184"/>
                      <a:pt x="4094" y="9169"/>
                      <a:pt x="4094" y="9169"/>
                    </a:cubicBezTo>
                    <a:cubicBezTo>
                      <a:pt x="3960" y="8961"/>
                      <a:pt x="3811" y="8738"/>
                      <a:pt x="3662" y="8514"/>
                    </a:cubicBezTo>
                    <a:lnTo>
                      <a:pt x="3647" y="8529"/>
                    </a:lnTo>
                    <a:lnTo>
                      <a:pt x="3662" y="8514"/>
                    </a:lnTo>
                    <a:cubicBezTo>
                      <a:pt x="3603" y="8425"/>
                      <a:pt x="3543" y="8336"/>
                      <a:pt x="3484" y="8246"/>
                    </a:cubicBezTo>
                    <a:lnTo>
                      <a:pt x="3499" y="8246"/>
                    </a:lnTo>
                    <a:cubicBezTo>
                      <a:pt x="3409" y="8112"/>
                      <a:pt x="3335" y="7993"/>
                      <a:pt x="3260" y="7859"/>
                    </a:cubicBezTo>
                    <a:lnTo>
                      <a:pt x="3260" y="7859"/>
                    </a:lnTo>
                    <a:cubicBezTo>
                      <a:pt x="3156" y="7636"/>
                      <a:pt x="3052" y="7428"/>
                      <a:pt x="2933" y="7204"/>
                    </a:cubicBezTo>
                    <a:lnTo>
                      <a:pt x="2933" y="7204"/>
                    </a:lnTo>
                    <a:cubicBezTo>
                      <a:pt x="2903" y="7115"/>
                      <a:pt x="2859" y="7026"/>
                      <a:pt x="2814" y="6936"/>
                    </a:cubicBezTo>
                    <a:cubicBezTo>
                      <a:pt x="2799" y="6877"/>
                      <a:pt x="2784" y="6817"/>
                      <a:pt x="2769" y="6773"/>
                    </a:cubicBezTo>
                    <a:cubicBezTo>
                      <a:pt x="2739" y="6654"/>
                      <a:pt x="2695" y="6535"/>
                      <a:pt x="2665" y="6430"/>
                    </a:cubicBezTo>
                    <a:lnTo>
                      <a:pt x="2665" y="6430"/>
                    </a:lnTo>
                    <a:cubicBezTo>
                      <a:pt x="2665" y="6401"/>
                      <a:pt x="2665" y="6371"/>
                      <a:pt x="2665" y="6356"/>
                    </a:cubicBezTo>
                    <a:cubicBezTo>
                      <a:pt x="2457" y="5627"/>
                      <a:pt x="2382" y="4882"/>
                      <a:pt x="2308" y="4138"/>
                    </a:cubicBezTo>
                    <a:cubicBezTo>
                      <a:pt x="2293" y="4034"/>
                      <a:pt x="2338" y="4019"/>
                      <a:pt x="2427" y="4034"/>
                    </a:cubicBezTo>
                    <a:cubicBezTo>
                      <a:pt x="2442" y="4049"/>
                      <a:pt x="2442" y="4064"/>
                      <a:pt x="2457" y="4079"/>
                    </a:cubicBezTo>
                    <a:cubicBezTo>
                      <a:pt x="2486" y="4198"/>
                      <a:pt x="2516" y="4302"/>
                      <a:pt x="2531" y="4406"/>
                    </a:cubicBezTo>
                    <a:lnTo>
                      <a:pt x="2531" y="4406"/>
                    </a:lnTo>
                    <a:cubicBezTo>
                      <a:pt x="2561" y="4555"/>
                      <a:pt x="2576" y="4719"/>
                      <a:pt x="2605" y="4867"/>
                    </a:cubicBezTo>
                    <a:cubicBezTo>
                      <a:pt x="2680" y="5254"/>
                      <a:pt x="2769" y="5627"/>
                      <a:pt x="2859" y="6014"/>
                    </a:cubicBezTo>
                    <a:lnTo>
                      <a:pt x="2859" y="5999"/>
                    </a:lnTo>
                    <a:lnTo>
                      <a:pt x="3141" y="6847"/>
                    </a:lnTo>
                    <a:cubicBezTo>
                      <a:pt x="3216" y="7011"/>
                      <a:pt x="3260" y="7190"/>
                      <a:pt x="3350" y="7338"/>
                    </a:cubicBezTo>
                    <a:cubicBezTo>
                      <a:pt x="3662" y="7859"/>
                      <a:pt x="3975" y="8380"/>
                      <a:pt x="4302" y="8886"/>
                    </a:cubicBezTo>
                    <a:cubicBezTo>
                      <a:pt x="4302" y="8901"/>
                      <a:pt x="4332" y="8916"/>
                      <a:pt x="4347" y="8916"/>
                    </a:cubicBezTo>
                    <a:cubicBezTo>
                      <a:pt x="4392" y="8991"/>
                      <a:pt x="4451" y="9065"/>
                      <a:pt x="4511" y="9154"/>
                    </a:cubicBezTo>
                    <a:lnTo>
                      <a:pt x="4511" y="9139"/>
                    </a:lnTo>
                    <a:cubicBezTo>
                      <a:pt x="4570" y="9214"/>
                      <a:pt x="4615" y="9288"/>
                      <a:pt x="4674" y="9363"/>
                    </a:cubicBezTo>
                    <a:lnTo>
                      <a:pt x="4674" y="9363"/>
                    </a:lnTo>
                    <a:cubicBezTo>
                      <a:pt x="4749" y="9452"/>
                      <a:pt x="4823" y="9556"/>
                      <a:pt x="4898" y="9646"/>
                    </a:cubicBezTo>
                    <a:cubicBezTo>
                      <a:pt x="4987" y="9809"/>
                      <a:pt x="5121" y="9928"/>
                      <a:pt x="5285" y="10018"/>
                    </a:cubicBezTo>
                    <a:lnTo>
                      <a:pt x="5553" y="10241"/>
                    </a:lnTo>
                    <a:lnTo>
                      <a:pt x="5568" y="10241"/>
                    </a:lnTo>
                    <a:lnTo>
                      <a:pt x="5553" y="10241"/>
                    </a:lnTo>
                    <a:cubicBezTo>
                      <a:pt x="5672" y="10330"/>
                      <a:pt x="5776" y="10405"/>
                      <a:pt x="5895" y="10479"/>
                    </a:cubicBezTo>
                    <a:cubicBezTo>
                      <a:pt x="5999" y="10524"/>
                      <a:pt x="6089" y="10598"/>
                      <a:pt x="6193" y="10643"/>
                    </a:cubicBezTo>
                    <a:cubicBezTo>
                      <a:pt x="6669" y="10821"/>
                      <a:pt x="7130" y="11000"/>
                      <a:pt x="7651" y="11015"/>
                    </a:cubicBezTo>
                    <a:cubicBezTo>
                      <a:pt x="7964" y="11060"/>
                      <a:pt x="8291" y="11119"/>
                      <a:pt x="8604" y="11015"/>
                    </a:cubicBezTo>
                    <a:cubicBezTo>
                      <a:pt x="8961" y="10941"/>
                      <a:pt x="9319" y="10911"/>
                      <a:pt x="9616" y="10658"/>
                    </a:cubicBezTo>
                    <a:cubicBezTo>
                      <a:pt x="9646" y="10583"/>
                      <a:pt x="9661" y="10494"/>
                      <a:pt x="9691" y="10405"/>
                    </a:cubicBezTo>
                    <a:cubicBezTo>
                      <a:pt x="9765" y="10330"/>
                      <a:pt x="9839" y="10256"/>
                      <a:pt x="9914" y="10181"/>
                    </a:cubicBezTo>
                    <a:cubicBezTo>
                      <a:pt x="10063" y="10107"/>
                      <a:pt x="10212" y="10033"/>
                      <a:pt x="10360" y="9958"/>
                    </a:cubicBezTo>
                    <a:lnTo>
                      <a:pt x="10688" y="9913"/>
                    </a:lnTo>
                    <a:lnTo>
                      <a:pt x="10688" y="9913"/>
                    </a:lnTo>
                    <a:cubicBezTo>
                      <a:pt x="10807" y="9884"/>
                      <a:pt x="10911" y="9839"/>
                      <a:pt x="11030" y="9809"/>
                    </a:cubicBezTo>
                    <a:lnTo>
                      <a:pt x="11030" y="9809"/>
                    </a:lnTo>
                    <a:cubicBezTo>
                      <a:pt x="11149" y="9750"/>
                      <a:pt x="11283" y="9690"/>
                      <a:pt x="11417" y="9631"/>
                    </a:cubicBezTo>
                    <a:cubicBezTo>
                      <a:pt x="11670" y="9646"/>
                      <a:pt x="11894" y="9541"/>
                      <a:pt x="12117" y="9407"/>
                    </a:cubicBezTo>
                    <a:cubicBezTo>
                      <a:pt x="12236" y="9333"/>
                      <a:pt x="12355" y="9259"/>
                      <a:pt x="12519" y="9154"/>
                    </a:cubicBezTo>
                    <a:cubicBezTo>
                      <a:pt x="12295" y="9095"/>
                      <a:pt x="12132" y="9050"/>
                      <a:pt x="11953" y="9020"/>
                    </a:cubicBezTo>
                    <a:lnTo>
                      <a:pt x="11953" y="9020"/>
                    </a:lnTo>
                    <a:cubicBezTo>
                      <a:pt x="11864" y="8976"/>
                      <a:pt x="11775" y="8946"/>
                      <a:pt x="11685" y="8901"/>
                    </a:cubicBezTo>
                    <a:cubicBezTo>
                      <a:pt x="11685" y="8901"/>
                      <a:pt x="11685" y="8901"/>
                      <a:pt x="11685" y="8901"/>
                    </a:cubicBezTo>
                    <a:cubicBezTo>
                      <a:pt x="11343" y="8663"/>
                      <a:pt x="10986" y="8425"/>
                      <a:pt x="10643" y="8187"/>
                    </a:cubicBezTo>
                    <a:lnTo>
                      <a:pt x="9929" y="7472"/>
                    </a:lnTo>
                    <a:lnTo>
                      <a:pt x="9914" y="7487"/>
                    </a:lnTo>
                    <a:lnTo>
                      <a:pt x="9929" y="7472"/>
                    </a:lnTo>
                    <a:cubicBezTo>
                      <a:pt x="9869" y="7383"/>
                      <a:pt x="9810" y="7294"/>
                      <a:pt x="9750" y="7204"/>
                    </a:cubicBezTo>
                    <a:cubicBezTo>
                      <a:pt x="9691" y="7100"/>
                      <a:pt x="9646" y="6981"/>
                      <a:pt x="9586" y="6877"/>
                    </a:cubicBezTo>
                    <a:cubicBezTo>
                      <a:pt x="9512" y="6669"/>
                      <a:pt x="9438" y="6460"/>
                      <a:pt x="9348" y="6252"/>
                    </a:cubicBezTo>
                    <a:cubicBezTo>
                      <a:pt x="9244" y="6296"/>
                      <a:pt x="9155" y="6341"/>
                      <a:pt x="9080" y="6371"/>
                    </a:cubicBezTo>
                    <a:lnTo>
                      <a:pt x="9080" y="6371"/>
                    </a:lnTo>
                    <a:cubicBezTo>
                      <a:pt x="8976" y="6386"/>
                      <a:pt x="8887" y="6401"/>
                      <a:pt x="8783" y="6430"/>
                    </a:cubicBezTo>
                    <a:cubicBezTo>
                      <a:pt x="8530" y="6505"/>
                      <a:pt x="8262" y="6520"/>
                      <a:pt x="8009" y="6490"/>
                    </a:cubicBezTo>
                    <a:cubicBezTo>
                      <a:pt x="7830" y="6460"/>
                      <a:pt x="7666" y="6416"/>
                      <a:pt x="7503" y="6371"/>
                    </a:cubicBezTo>
                    <a:lnTo>
                      <a:pt x="7503" y="6371"/>
                    </a:lnTo>
                    <a:cubicBezTo>
                      <a:pt x="7175" y="6192"/>
                      <a:pt x="6848" y="5999"/>
                      <a:pt x="6520" y="5820"/>
                    </a:cubicBezTo>
                    <a:lnTo>
                      <a:pt x="6505" y="5835"/>
                    </a:lnTo>
                    <a:lnTo>
                      <a:pt x="6520" y="5820"/>
                    </a:lnTo>
                    <a:cubicBezTo>
                      <a:pt x="6342" y="5627"/>
                      <a:pt x="6178" y="5418"/>
                      <a:pt x="6014" y="5225"/>
                    </a:cubicBezTo>
                    <a:cubicBezTo>
                      <a:pt x="5969" y="5180"/>
                      <a:pt x="5940" y="5121"/>
                      <a:pt x="5910" y="5061"/>
                    </a:cubicBezTo>
                    <a:cubicBezTo>
                      <a:pt x="5821" y="4882"/>
                      <a:pt x="5716" y="4689"/>
                      <a:pt x="5627" y="4510"/>
                    </a:cubicBezTo>
                    <a:lnTo>
                      <a:pt x="5627" y="4510"/>
                    </a:lnTo>
                    <a:cubicBezTo>
                      <a:pt x="5597" y="4406"/>
                      <a:pt x="5553" y="4287"/>
                      <a:pt x="5523" y="4183"/>
                    </a:cubicBezTo>
                    <a:lnTo>
                      <a:pt x="5523" y="4183"/>
                    </a:lnTo>
                    <a:cubicBezTo>
                      <a:pt x="5359" y="3662"/>
                      <a:pt x="5389" y="3141"/>
                      <a:pt x="5389" y="2605"/>
                    </a:cubicBezTo>
                    <a:cubicBezTo>
                      <a:pt x="5404" y="2337"/>
                      <a:pt x="5389" y="2054"/>
                      <a:pt x="5419" y="1786"/>
                    </a:cubicBezTo>
                    <a:cubicBezTo>
                      <a:pt x="5448" y="1518"/>
                      <a:pt x="5344" y="1310"/>
                      <a:pt x="5151" y="1131"/>
                    </a:cubicBezTo>
                    <a:cubicBezTo>
                      <a:pt x="4883" y="893"/>
                      <a:pt x="4600" y="655"/>
                      <a:pt x="4317" y="432"/>
                    </a:cubicBezTo>
                    <a:lnTo>
                      <a:pt x="4302" y="432"/>
                    </a:lnTo>
                    <a:lnTo>
                      <a:pt x="4317" y="432"/>
                    </a:lnTo>
                    <a:cubicBezTo>
                      <a:pt x="4198" y="298"/>
                      <a:pt x="4094" y="179"/>
                      <a:pt x="3975" y="60"/>
                    </a:cubicBezTo>
                    <a:lnTo>
                      <a:pt x="4034" y="0"/>
                    </a:lnTo>
                    <a:cubicBezTo>
                      <a:pt x="4079" y="30"/>
                      <a:pt x="4139" y="60"/>
                      <a:pt x="4183" y="75"/>
                    </a:cubicBezTo>
                    <a:cubicBezTo>
                      <a:pt x="4198" y="89"/>
                      <a:pt x="4213" y="104"/>
                      <a:pt x="4243" y="119"/>
                    </a:cubicBezTo>
                    <a:cubicBezTo>
                      <a:pt x="4317" y="179"/>
                      <a:pt x="4392" y="238"/>
                      <a:pt x="4466" y="298"/>
                    </a:cubicBezTo>
                    <a:cubicBezTo>
                      <a:pt x="4481" y="313"/>
                      <a:pt x="4496" y="328"/>
                      <a:pt x="4511" y="342"/>
                    </a:cubicBezTo>
                    <a:cubicBezTo>
                      <a:pt x="4600" y="417"/>
                      <a:pt x="4689" y="491"/>
                      <a:pt x="4794" y="566"/>
                    </a:cubicBezTo>
                    <a:lnTo>
                      <a:pt x="4794" y="566"/>
                    </a:lnTo>
                    <a:cubicBezTo>
                      <a:pt x="4868" y="625"/>
                      <a:pt x="4942" y="685"/>
                      <a:pt x="5017" y="744"/>
                    </a:cubicBezTo>
                    <a:cubicBezTo>
                      <a:pt x="5032" y="759"/>
                      <a:pt x="5047" y="759"/>
                      <a:pt x="5061" y="774"/>
                    </a:cubicBezTo>
                    <a:cubicBezTo>
                      <a:pt x="5121" y="834"/>
                      <a:pt x="5195" y="908"/>
                      <a:pt x="5255" y="968"/>
                    </a:cubicBezTo>
                    <a:cubicBezTo>
                      <a:pt x="5538" y="1206"/>
                      <a:pt x="5702" y="1489"/>
                      <a:pt x="5687" y="1890"/>
                    </a:cubicBezTo>
                    <a:cubicBezTo>
                      <a:pt x="5657" y="2337"/>
                      <a:pt x="5657" y="2784"/>
                      <a:pt x="5657" y="3230"/>
                    </a:cubicBezTo>
                    <a:cubicBezTo>
                      <a:pt x="5657" y="3483"/>
                      <a:pt x="5672" y="3736"/>
                      <a:pt x="5791" y="3974"/>
                    </a:cubicBezTo>
                    <a:lnTo>
                      <a:pt x="5791" y="3960"/>
                    </a:lnTo>
                    <a:cubicBezTo>
                      <a:pt x="5821" y="4079"/>
                      <a:pt x="5865" y="4183"/>
                      <a:pt x="5895" y="4302"/>
                    </a:cubicBezTo>
                    <a:lnTo>
                      <a:pt x="6148" y="4793"/>
                    </a:lnTo>
                    <a:cubicBezTo>
                      <a:pt x="6208" y="4882"/>
                      <a:pt x="6267" y="4987"/>
                      <a:pt x="6342" y="5076"/>
                    </a:cubicBezTo>
                    <a:cubicBezTo>
                      <a:pt x="6386" y="5150"/>
                      <a:pt x="6431" y="5225"/>
                      <a:pt x="6490" y="5284"/>
                    </a:cubicBezTo>
                    <a:cubicBezTo>
                      <a:pt x="6580" y="5388"/>
                      <a:pt x="6669" y="5478"/>
                      <a:pt x="6773" y="5582"/>
                    </a:cubicBezTo>
                    <a:cubicBezTo>
                      <a:pt x="6907" y="5671"/>
                      <a:pt x="7056" y="5746"/>
                      <a:pt x="7190" y="5835"/>
                    </a:cubicBezTo>
                    <a:cubicBezTo>
                      <a:pt x="7309" y="5895"/>
                      <a:pt x="7428" y="5954"/>
                      <a:pt x="7547" y="6014"/>
                    </a:cubicBezTo>
                    <a:cubicBezTo>
                      <a:pt x="7592" y="6029"/>
                      <a:pt x="7651" y="6043"/>
                      <a:pt x="7696" y="6058"/>
                    </a:cubicBezTo>
                    <a:cubicBezTo>
                      <a:pt x="7994" y="6192"/>
                      <a:pt x="8306" y="6222"/>
                      <a:pt x="8619" y="6118"/>
                    </a:cubicBezTo>
                    <a:lnTo>
                      <a:pt x="9199" y="5939"/>
                    </a:lnTo>
                    <a:cubicBezTo>
                      <a:pt x="9229" y="5924"/>
                      <a:pt x="9289" y="5909"/>
                      <a:pt x="9289" y="5880"/>
                    </a:cubicBezTo>
                    <a:cubicBezTo>
                      <a:pt x="9333" y="5731"/>
                      <a:pt x="9393" y="5761"/>
                      <a:pt x="9467" y="5850"/>
                    </a:cubicBezTo>
                    <a:lnTo>
                      <a:pt x="9452" y="5850"/>
                    </a:lnTo>
                    <a:cubicBezTo>
                      <a:pt x="9631" y="6192"/>
                      <a:pt x="9795" y="6549"/>
                      <a:pt x="9959" y="6907"/>
                    </a:cubicBezTo>
                    <a:cubicBezTo>
                      <a:pt x="9973" y="6936"/>
                      <a:pt x="9988" y="6966"/>
                      <a:pt x="10003" y="6996"/>
                    </a:cubicBezTo>
                    <a:cubicBezTo>
                      <a:pt x="10093" y="7115"/>
                      <a:pt x="10167" y="7219"/>
                      <a:pt x="10241" y="7338"/>
                    </a:cubicBezTo>
                    <a:cubicBezTo>
                      <a:pt x="10256" y="7353"/>
                      <a:pt x="10256" y="7368"/>
                      <a:pt x="10271" y="7383"/>
                    </a:cubicBezTo>
                    <a:cubicBezTo>
                      <a:pt x="10390" y="7502"/>
                      <a:pt x="10509" y="7606"/>
                      <a:pt x="10628" y="7725"/>
                    </a:cubicBezTo>
                    <a:cubicBezTo>
                      <a:pt x="10673" y="7770"/>
                      <a:pt x="10733" y="7830"/>
                      <a:pt x="10792" y="7874"/>
                    </a:cubicBezTo>
                    <a:cubicBezTo>
                      <a:pt x="10867" y="7934"/>
                      <a:pt x="10941" y="7993"/>
                      <a:pt x="11015" y="8053"/>
                    </a:cubicBezTo>
                    <a:cubicBezTo>
                      <a:pt x="11254" y="8276"/>
                      <a:pt x="11521" y="8470"/>
                      <a:pt x="11834" y="8589"/>
                    </a:cubicBezTo>
                    <a:lnTo>
                      <a:pt x="12102" y="8708"/>
                    </a:lnTo>
                    <a:cubicBezTo>
                      <a:pt x="12281" y="8797"/>
                      <a:pt x="12459" y="8812"/>
                      <a:pt x="12653" y="8812"/>
                    </a:cubicBezTo>
                    <a:lnTo>
                      <a:pt x="13099" y="8857"/>
                    </a:lnTo>
                    <a:cubicBezTo>
                      <a:pt x="13189" y="8827"/>
                      <a:pt x="13278" y="8812"/>
                      <a:pt x="13337" y="8767"/>
                    </a:cubicBezTo>
                    <a:cubicBezTo>
                      <a:pt x="13501" y="8604"/>
                      <a:pt x="13724" y="8529"/>
                      <a:pt x="13933" y="8425"/>
                    </a:cubicBezTo>
                    <a:cubicBezTo>
                      <a:pt x="14052" y="8410"/>
                      <a:pt x="14156" y="8395"/>
                      <a:pt x="14275" y="8365"/>
                    </a:cubicBezTo>
                    <a:cubicBezTo>
                      <a:pt x="14379" y="8351"/>
                      <a:pt x="14484" y="8336"/>
                      <a:pt x="14588" y="8321"/>
                    </a:cubicBezTo>
                    <a:cubicBezTo>
                      <a:pt x="14707" y="8291"/>
                      <a:pt x="14826" y="8276"/>
                      <a:pt x="14930" y="8261"/>
                    </a:cubicBezTo>
                    <a:cubicBezTo>
                      <a:pt x="15332" y="8217"/>
                      <a:pt x="15704" y="8380"/>
                      <a:pt x="16076" y="8485"/>
                    </a:cubicBezTo>
                    <a:cubicBezTo>
                      <a:pt x="16180" y="8544"/>
                      <a:pt x="16285" y="8604"/>
                      <a:pt x="16404" y="8663"/>
                    </a:cubicBezTo>
                    <a:lnTo>
                      <a:pt x="16835" y="8916"/>
                    </a:lnTo>
                    <a:lnTo>
                      <a:pt x="17163" y="9259"/>
                    </a:lnTo>
                    <a:lnTo>
                      <a:pt x="17163" y="9259"/>
                    </a:lnTo>
                    <a:cubicBezTo>
                      <a:pt x="17222" y="9348"/>
                      <a:pt x="17282" y="9452"/>
                      <a:pt x="17341" y="9541"/>
                    </a:cubicBezTo>
                    <a:cubicBezTo>
                      <a:pt x="17341" y="9571"/>
                      <a:pt x="17356" y="9601"/>
                      <a:pt x="17371" y="9646"/>
                    </a:cubicBezTo>
                    <a:cubicBezTo>
                      <a:pt x="17431" y="9765"/>
                      <a:pt x="17490" y="9899"/>
                      <a:pt x="17565" y="10033"/>
                    </a:cubicBezTo>
                    <a:cubicBezTo>
                      <a:pt x="17654" y="10345"/>
                      <a:pt x="17862" y="10583"/>
                      <a:pt x="18041" y="10851"/>
                    </a:cubicBezTo>
                    <a:cubicBezTo>
                      <a:pt x="18175" y="11015"/>
                      <a:pt x="18309" y="11194"/>
                      <a:pt x="18473" y="11372"/>
                    </a:cubicBezTo>
                    <a:cubicBezTo>
                      <a:pt x="18607" y="11536"/>
                      <a:pt x="18726" y="11700"/>
                      <a:pt x="18711" y="11938"/>
                    </a:cubicBezTo>
                    <a:cubicBezTo>
                      <a:pt x="18681" y="11923"/>
                      <a:pt x="18651" y="11893"/>
                      <a:pt x="18622" y="11878"/>
                    </a:cubicBezTo>
                    <a:cubicBezTo>
                      <a:pt x="18562" y="11789"/>
                      <a:pt x="18517" y="11685"/>
                      <a:pt x="18443" y="11625"/>
                    </a:cubicBezTo>
                    <a:cubicBezTo>
                      <a:pt x="18249" y="11447"/>
                      <a:pt x="18056" y="11268"/>
                      <a:pt x="17848" y="11104"/>
                    </a:cubicBezTo>
                    <a:cubicBezTo>
                      <a:pt x="17669" y="10851"/>
                      <a:pt x="17490" y="10583"/>
                      <a:pt x="17297" y="10330"/>
                    </a:cubicBezTo>
                    <a:lnTo>
                      <a:pt x="17297" y="10345"/>
                    </a:lnTo>
                    <a:lnTo>
                      <a:pt x="17312" y="10330"/>
                    </a:lnTo>
                    <a:cubicBezTo>
                      <a:pt x="17207" y="10152"/>
                      <a:pt x="17118" y="9973"/>
                      <a:pt x="17029" y="9780"/>
                    </a:cubicBezTo>
                    <a:lnTo>
                      <a:pt x="17029" y="9780"/>
                    </a:lnTo>
                    <a:cubicBezTo>
                      <a:pt x="16925" y="9526"/>
                      <a:pt x="16791" y="9273"/>
                      <a:pt x="16523" y="9125"/>
                    </a:cubicBezTo>
                    <a:cubicBezTo>
                      <a:pt x="16493" y="9110"/>
                      <a:pt x="16478" y="9095"/>
                      <a:pt x="16463" y="9080"/>
                    </a:cubicBezTo>
                    <a:cubicBezTo>
                      <a:pt x="16002" y="8589"/>
                      <a:pt x="15451" y="8395"/>
                      <a:pt x="14781" y="8499"/>
                    </a:cubicBezTo>
                    <a:cubicBezTo>
                      <a:pt x="14588" y="8529"/>
                      <a:pt x="14394" y="8559"/>
                      <a:pt x="14186" y="8589"/>
                    </a:cubicBezTo>
                    <a:cubicBezTo>
                      <a:pt x="13933" y="8633"/>
                      <a:pt x="13710" y="8708"/>
                      <a:pt x="13531" y="8901"/>
                    </a:cubicBezTo>
                    <a:lnTo>
                      <a:pt x="13546" y="8916"/>
                    </a:lnTo>
                    <a:lnTo>
                      <a:pt x="13531" y="8901"/>
                    </a:lnTo>
                    <a:cubicBezTo>
                      <a:pt x="13412" y="8991"/>
                      <a:pt x="13278" y="9080"/>
                      <a:pt x="13159" y="9184"/>
                    </a:cubicBezTo>
                    <a:cubicBezTo>
                      <a:pt x="12861" y="9378"/>
                      <a:pt x="12668" y="9660"/>
                      <a:pt x="12489" y="9943"/>
                    </a:cubicBezTo>
                    <a:lnTo>
                      <a:pt x="12504" y="9958"/>
                    </a:lnTo>
                    <a:lnTo>
                      <a:pt x="12489" y="9943"/>
                    </a:lnTo>
                    <a:cubicBezTo>
                      <a:pt x="12415" y="10062"/>
                      <a:pt x="12340" y="10167"/>
                      <a:pt x="12266" y="10286"/>
                    </a:cubicBezTo>
                    <a:lnTo>
                      <a:pt x="12266" y="10271"/>
                    </a:lnTo>
                    <a:cubicBezTo>
                      <a:pt x="12176" y="10479"/>
                      <a:pt x="12072" y="10687"/>
                      <a:pt x="11983" y="10896"/>
                    </a:cubicBezTo>
                    <a:cubicBezTo>
                      <a:pt x="11953" y="11000"/>
                      <a:pt x="11923" y="11104"/>
                      <a:pt x="11894" y="11208"/>
                    </a:cubicBezTo>
                    <a:cubicBezTo>
                      <a:pt x="11849" y="11387"/>
                      <a:pt x="11819" y="11581"/>
                      <a:pt x="11775" y="11774"/>
                    </a:cubicBezTo>
                    <a:lnTo>
                      <a:pt x="11775" y="11759"/>
                    </a:lnTo>
                    <a:cubicBezTo>
                      <a:pt x="11715" y="12221"/>
                      <a:pt x="11700" y="12667"/>
                      <a:pt x="11834" y="13114"/>
                    </a:cubicBezTo>
                    <a:lnTo>
                      <a:pt x="11834" y="13099"/>
                    </a:lnTo>
                    <a:cubicBezTo>
                      <a:pt x="11879" y="13292"/>
                      <a:pt x="11938" y="13471"/>
                      <a:pt x="11998" y="13650"/>
                    </a:cubicBezTo>
                    <a:lnTo>
                      <a:pt x="11998" y="13650"/>
                    </a:lnTo>
                    <a:cubicBezTo>
                      <a:pt x="12028" y="13739"/>
                      <a:pt x="12072" y="13843"/>
                      <a:pt x="12117" y="13932"/>
                    </a:cubicBezTo>
                    <a:cubicBezTo>
                      <a:pt x="12236" y="14156"/>
                      <a:pt x="12340" y="14379"/>
                      <a:pt x="12474" y="14587"/>
                    </a:cubicBezTo>
                    <a:cubicBezTo>
                      <a:pt x="12549" y="14706"/>
                      <a:pt x="12668" y="14811"/>
                      <a:pt x="12757" y="14915"/>
                    </a:cubicBezTo>
                    <a:cubicBezTo>
                      <a:pt x="12816" y="14989"/>
                      <a:pt x="12876" y="15064"/>
                      <a:pt x="12936" y="15138"/>
                    </a:cubicBezTo>
                    <a:lnTo>
                      <a:pt x="13590" y="15793"/>
                    </a:lnTo>
                    <a:cubicBezTo>
                      <a:pt x="13680" y="15867"/>
                      <a:pt x="13784" y="15957"/>
                      <a:pt x="13873" y="16031"/>
                    </a:cubicBezTo>
                    <a:cubicBezTo>
                      <a:pt x="14156" y="16225"/>
                      <a:pt x="14439" y="16433"/>
                      <a:pt x="14722" y="16627"/>
                    </a:cubicBezTo>
                    <a:cubicBezTo>
                      <a:pt x="14856" y="16716"/>
                      <a:pt x="14990" y="16775"/>
                      <a:pt x="15124" y="16850"/>
                    </a:cubicBezTo>
                    <a:cubicBezTo>
                      <a:pt x="15228" y="16909"/>
                      <a:pt x="15317" y="16954"/>
                      <a:pt x="15406" y="17014"/>
                    </a:cubicBezTo>
                    <a:cubicBezTo>
                      <a:pt x="15659" y="17148"/>
                      <a:pt x="15927" y="17267"/>
                      <a:pt x="16180" y="17401"/>
                    </a:cubicBezTo>
                    <a:cubicBezTo>
                      <a:pt x="16270" y="17430"/>
                      <a:pt x="16359" y="17475"/>
                      <a:pt x="16448" y="17520"/>
                    </a:cubicBezTo>
                    <a:cubicBezTo>
                      <a:pt x="16701" y="17609"/>
                      <a:pt x="16954" y="17698"/>
                      <a:pt x="17222" y="17788"/>
                    </a:cubicBezTo>
                    <a:cubicBezTo>
                      <a:pt x="17327" y="17832"/>
                      <a:pt x="17446" y="17892"/>
                      <a:pt x="17550" y="17951"/>
                    </a:cubicBezTo>
                    <a:lnTo>
                      <a:pt x="17550" y="17951"/>
                    </a:lnTo>
                    <a:cubicBezTo>
                      <a:pt x="17654" y="18011"/>
                      <a:pt x="17743" y="18070"/>
                      <a:pt x="17833" y="18130"/>
                    </a:cubicBezTo>
                    <a:cubicBezTo>
                      <a:pt x="17996" y="18219"/>
                      <a:pt x="18160" y="18294"/>
                      <a:pt x="18324" y="18383"/>
                    </a:cubicBezTo>
                    <a:cubicBezTo>
                      <a:pt x="18488" y="18472"/>
                      <a:pt x="18592" y="18606"/>
                      <a:pt x="18636" y="18770"/>
                    </a:cubicBezTo>
                    <a:cubicBezTo>
                      <a:pt x="18651" y="18874"/>
                      <a:pt x="18651" y="18978"/>
                      <a:pt x="18547" y="19008"/>
                    </a:cubicBezTo>
                    <a:cubicBezTo>
                      <a:pt x="18473" y="19023"/>
                      <a:pt x="18369" y="18993"/>
                      <a:pt x="18309" y="18949"/>
                    </a:cubicBezTo>
                    <a:cubicBezTo>
                      <a:pt x="18190" y="18859"/>
                      <a:pt x="18101" y="18740"/>
                      <a:pt x="18011" y="18636"/>
                    </a:cubicBezTo>
                    <a:cubicBezTo>
                      <a:pt x="17937" y="18547"/>
                      <a:pt x="17862" y="18457"/>
                      <a:pt x="17788" y="18398"/>
                    </a:cubicBezTo>
                    <a:cubicBezTo>
                      <a:pt x="17356" y="18070"/>
                      <a:pt x="16820" y="17907"/>
                      <a:pt x="16329" y="17698"/>
                    </a:cubicBezTo>
                    <a:cubicBezTo>
                      <a:pt x="15779" y="17475"/>
                      <a:pt x="15213" y="17237"/>
                      <a:pt x="14692" y="16924"/>
                    </a:cubicBezTo>
                    <a:cubicBezTo>
                      <a:pt x="14632" y="16895"/>
                      <a:pt x="14558" y="16865"/>
                      <a:pt x="14484" y="16835"/>
                    </a:cubicBezTo>
                    <a:cubicBezTo>
                      <a:pt x="14424" y="16805"/>
                      <a:pt x="14364" y="16761"/>
                      <a:pt x="14320" y="16731"/>
                    </a:cubicBezTo>
                    <a:cubicBezTo>
                      <a:pt x="14260" y="16671"/>
                      <a:pt x="14201" y="16612"/>
                      <a:pt x="14141" y="16582"/>
                    </a:cubicBezTo>
                    <a:cubicBezTo>
                      <a:pt x="13724" y="16314"/>
                      <a:pt x="13367" y="16001"/>
                      <a:pt x="13025" y="15644"/>
                    </a:cubicBezTo>
                    <a:cubicBezTo>
                      <a:pt x="12876" y="15495"/>
                      <a:pt x="12727" y="15332"/>
                      <a:pt x="12563" y="15168"/>
                    </a:cubicBezTo>
                    <a:lnTo>
                      <a:pt x="12563" y="15183"/>
                    </a:lnTo>
                    <a:lnTo>
                      <a:pt x="12578" y="15168"/>
                    </a:lnTo>
                    <a:cubicBezTo>
                      <a:pt x="12504" y="15093"/>
                      <a:pt x="12444" y="15004"/>
                      <a:pt x="12385" y="14900"/>
                    </a:cubicBezTo>
                    <a:cubicBezTo>
                      <a:pt x="12310" y="15034"/>
                      <a:pt x="12266" y="15153"/>
                      <a:pt x="12191" y="15227"/>
                    </a:cubicBezTo>
                    <a:cubicBezTo>
                      <a:pt x="11849" y="15525"/>
                      <a:pt x="11626" y="15897"/>
                      <a:pt x="11402" y="16284"/>
                    </a:cubicBezTo>
                    <a:lnTo>
                      <a:pt x="11402" y="16284"/>
                    </a:lnTo>
                    <a:cubicBezTo>
                      <a:pt x="11313" y="16433"/>
                      <a:pt x="11239" y="16567"/>
                      <a:pt x="11164" y="16716"/>
                    </a:cubicBezTo>
                    <a:lnTo>
                      <a:pt x="11164" y="16716"/>
                    </a:lnTo>
                    <a:cubicBezTo>
                      <a:pt x="11045" y="17014"/>
                      <a:pt x="10911" y="17296"/>
                      <a:pt x="10822" y="17594"/>
                    </a:cubicBezTo>
                    <a:cubicBezTo>
                      <a:pt x="10762" y="17773"/>
                      <a:pt x="10762" y="17966"/>
                      <a:pt x="10733" y="18160"/>
                    </a:cubicBezTo>
                    <a:lnTo>
                      <a:pt x="10733" y="18175"/>
                    </a:lnTo>
                    <a:cubicBezTo>
                      <a:pt x="10733" y="18175"/>
                      <a:pt x="10733" y="18189"/>
                      <a:pt x="10733" y="18189"/>
                    </a:cubicBezTo>
                    <a:cubicBezTo>
                      <a:pt x="10733" y="18413"/>
                      <a:pt x="10718" y="18651"/>
                      <a:pt x="10703" y="18874"/>
                    </a:cubicBezTo>
                    <a:cubicBezTo>
                      <a:pt x="10703" y="18904"/>
                      <a:pt x="10658" y="18949"/>
                      <a:pt x="10628" y="18978"/>
                    </a:cubicBezTo>
                    <a:lnTo>
                      <a:pt x="10643" y="18978"/>
                    </a:lnTo>
                    <a:cubicBezTo>
                      <a:pt x="10465" y="18502"/>
                      <a:pt x="10465" y="18011"/>
                      <a:pt x="10584" y="17520"/>
                    </a:cubicBezTo>
                    <a:cubicBezTo>
                      <a:pt x="10658" y="17282"/>
                      <a:pt x="10733" y="17028"/>
                      <a:pt x="10807" y="16790"/>
                    </a:cubicBezTo>
                    <a:lnTo>
                      <a:pt x="10807" y="16790"/>
                    </a:lnTo>
                    <a:cubicBezTo>
                      <a:pt x="10852" y="16656"/>
                      <a:pt x="10911" y="16522"/>
                      <a:pt x="10971" y="16403"/>
                    </a:cubicBezTo>
                    <a:cubicBezTo>
                      <a:pt x="11075" y="16210"/>
                      <a:pt x="11179" y="16031"/>
                      <a:pt x="11283" y="15838"/>
                    </a:cubicBezTo>
                    <a:cubicBezTo>
                      <a:pt x="11477" y="15585"/>
                      <a:pt x="11670" y="15332"/>
                      <a:pt x="11864" y="15079"/>
                    </a:cubicBezTo>
                    <a:cubicBezTo>
                      <a:pt x="11923" y="15004"/>
                      <a:pt x="11894" y="14930"/>
                      <a:pt x="11864" y="14855"/>
                    </a:cubicBezTo>
                    <a:cubicBezTo>
                      <a:pt x="11670" y="14364"/>
                      <a:pt x="11328" y="13977"/>
                      <a:pt x="10956" y="13620"/>
                    </a:cubicBezTo>
                    <a:cubicBezTo>
                      <a:pt x="10867" y="13531"/>
                      <a:pt x="10762" y="13441"/>
                      <a:pt x="10643" y="13352"/>
                    </a:cubicBezTo>
                    <a:cubicBezTo>
                      <a:pt x="10554" y="13456"/>
                      <a:pt x="10494" y="13545"/>
                      <a:pt x="10420" y="13620"/>
                    </a:cubicBezTo>
                    <a:cubicBezTo>
                      <a:pt x="10286" y="13739"/>
                      <a:pt x="10167" y="13858"/>
                      <a:pt x="10018" y="13962"/>
                    </a:cubicBezTo>
                    <a:cubicBezTo>
                      <a:pt x="9959" y="14022"/>
                      <a:pt x="9869" y="14051"/>
                      <a:pt x="9825" y="13932"/>
                    </a:cubicBezTo>
                    <a:cubicBezTo>
                      <a:pt x="9825" y="13932"/>
                      <a:pt x="9825" y="13918"/>
                      <a:pt x="9825" y="13918"/>
                    </a:cubicBezTo>
                    <a:cubicBezTo>
                      <a:pt x="10465" y="13218"/>
                      <a:pt x="10941" y="12429"/>
                      <a:pt x="11149" y="11506"/>
                    </a:cubicBezTo>
                    <a:cubicBezTo>
                      <a:pt x="11164" y="11402"/>
                      <a:pt x="11224" y="11313"/>
                      <a:pt x="11283" y="11223"/>
                    </a:cubicBezTo>
                    <a:cubicBezTo>
                      <a:pt x="11358" y="11119"/>
                      <a:pt x="11462" y="11045"/>
                      <a:pt x="11536" y="10941"/>
                    </a:cubicBezTo>
                    <a:cubicBezTo>
                      <a:pt x="11670" y="10717"/>
                      <a:pt x="11804" y="10479"/>
                      <a:pt x="11938" y="10256"/>
                    </a:cubicBezTo>
                    <a:cubicBezTo>
                      <a:pt x="11968" y="10196"/>
                      <a:pt x="11983" y="10152"/>
                      <a:pt x="12028" y="10047"/>
                    </a:cubicBezTo>
                    <a:cubicBezTo>
                      <a:pt x="11462" y="10271"/>
                      <a:pt x="10941" y="10449"/>
                      <a:pt x="10450" y="10673"/>
                    </a:cubicBezTo>
                    <a:cubicBezTo>
                      <a:pt x="9973" y="10896"/>
                      <a:pt x="9482" y="11119"/>
                      <a:pt x="8976" y="11253"/>
                    </a:cubicBezTo>
                    <a:cubicBezTo>
                      <a:pt x="8619" y="11342"/>
                      <a:pt x="8277" y="11402"/>
                      <a:pt x="7919" y="11357"/>
                    </a:cubicBezTo>
                    <a:cubicBezTo>
                      <a:pt x="7711" y="11328"/>
                      <a:pt x="7488" y="11298"/>
                      <a:pt x="7279" y="11283"/>
                    </a:cubicBezTo>
                    <a:cubicBezTo>
                      <a:pt x="7145" y="11283"/>
                      <a:pt x="6996" y="11283"/>
                      <a:pt x="6848" y="11313"/>
                    </a:cubicBezTo>
                    <a:cubicBezTo>
                      <a:pt x="6699" y="11357"/>
                      <a:pt x="6550" y="11432"/>
                      <a:pt x="6386" y="11491"/>
                    </a:cubicBezTo>
                    <a:cubicBezTo>
                      <a:pt x="6312" y="11521"/>
                      <a:pt x="6222" y="11536"/>
                      <a:pt x="6148" y="11566"/>
                    </a:cubicBezTo>
                    <a:cubicBezTo>
                      <a:pt x="6267" y="11313"/>
                      <a:pt x="6520" y="11298"/>
                      <a:pt x="6699" y="11149"/>
                    </a:cubicBezTo>
                    <a:cubicBezTo>
                      <a:pt x="6371" y="11015"/>
                      <a:pt x="6044" y="10896"/>
                      <a:pt x="5687" y="10762"/>
                    </a:cubicBezTo>
                    <a:cubicBezTo>
                      <a:pt x="5627" y="10881"/>
                      <a:pt x="5538" y="11000"/>
                      <a:pt x="5493" y="11134"/>
                    </a:cubicBezTo>
                    <a:cubicBezTo>
                      <a:pt x="5270" y="11715"/>
                      <a:pt x="5181" y="12295"/>
                      <a:pt x="5389" y="12905"/>
                    </a:cubicBezTo>
                    <a:cubicBezTo>
                      <a:pt x="5538" y="13352"/>
                      <a:pt x="5702" y="13769"/>
                      <a:pt x="5984" y="14141"/>
                    </a:cubicBezTo>
                    <a:cubicBezTo>
                      <a:pt x="6520" y="14840"/>
                      <a:pt x="7309" y="14959"/>
                      <a:pt x="8113" y="15064"/>
                    </a:cubicBezTo>
                    <a:cubicBezTo>
                      <a:pt x="8291" y="14959"/>
                      <a:pt x="8351" y="15153"/>
                      <a:pt x="8500" y="15213"/>
                    </a:cubicBezTo>
                    <a:cubicBezTo>
                      <a:pt x="8351" y="15287"/>
                      <a:pt x="8217" y="15302"/>
                      <a:pt x="8128" y="15391"/>
                    </a:cubicBezTo>
                    <a:cubicBezTo>
                      <a:pt x="7860" y="15659"/>
                      <a:pt x="7592" y="15942"/>
                      <a:pt x="7458" y="16314"/>
                    </a:cubicBezTo>
                    <a:cubicBezTo>
                      <a:pt x="7339" y="16716"/>
                      <a:pt x="7190" y="17118"/>
                      <a:pt x="7086" y="17520"/>
                    </a:cubicBezTo>
                    <a:cubicBezTo>
                      <a:pt x="6967" y="17966"/>
                      <a:pt x="6952" y="18413"/>
                      <a:pt x="7160" y="18830"/>
                    </a:cubicBezTo>
                    <a:cubicBezTo>
                      <a:pt x="7190" y="18949"/>
                      <a:pt x="7235" y="19053"/>
                      <a:pt x="7264" y="19157"/>
                    </a:cubicBezTo>
                    <a:cubicBezTo>
                      <a:pt x="7324" y="19246"/>
                      <a:pt x="7369" y="19351"/>
                      <a:pt x="7428" y="19440"/>
                    </a:cubicBezTo>
                    <a:cubicBezTo>
                      <a:pt x="7488" y="19514"/>
                      <a:pt x="7532" y="19589"/>
                      <a:pt x="7577" y="19648"/>
                    </a:cubicBezTo>
                    <a:cubicBezTo>
                      <a:pt x="7696" y="19767"/>
                      <a:pt x="7815" y="19886"/>
                      <a:pt x="7919" y="19991"/>
                    </a:cubicBezTo>
                    <a:cubicBezTo>
                      <a:pt x="8098" y="20199"/>
                      <a:pt x="8336" y="20333"/>
                      <a:pt x="8589" y="20422"/>
                    </a:cubicBezTo>
                    <a:cubicBezTo>
                      <a:pt x="8678" y="20467"/>
                      <a:pt x="8768" y="20497"/>
                      <a:pt x="8857" y="20541"/>
                    </a:cubicBezTo>
                    <a:cubicBezTo>
                      <a:pt x="9065" y="20601"/>
                      <a:pt x="9259" y="20646"/>
                      <a:pt x="9467" y="20690"/>
                    </a:cubicBezTo>
                    <a:cubicBezTo>
                      <a:pt x="9586" y="20705"/>
                      <a:pt x="9691" y="20735"/>
                      <a:pt x="9810" y="20750"/>
                    </a:cubicBezTo>
                    <a:cubicBezTo>
                      <a:pt x="9825" y="20765"/>
                      <a:pt x="9839" y="20765"/>
                      <a:pt x="9854" y="20750"/>
                    </a:cubicBezTo>
                    <a:lnTo>
                      <a:pt x="10569" y="20794"/>
                    </a:lnTo>
                    <a:cubicBezTo>
                      <a:pt x="10599" y="20794"/>
                      <a:pt x="10614" y="20794"/>
                      <a:pt x="10628" y="20794"/>
                    </a:cubicBezTo>
                    <a:lnTo>
                      <a:pt x="11492" y="20794"/>
                    </a:lnTo>
                    <a:cubicBezTo>
                      <a:pt x="11432" y="20884"/>
                      <a:pt x="11402" y="20913"/>
                      <a:pt x="11373" y="20958"/>
                    </a:cubicBezTo>
                    <a:cubicBezTo>
                      <a:pt x="11373" y="21003"/>
                      <a:pt x="11388" y="21047"/>
                      <a:pt x="11388" y="21077"/>
                    </a:cubicBezTo>
                    <a:cubicBezTo>
                      <a:pt x="11477" y="21137"/>
                      <a:pt x="11581" y="21196"/>
                      <a:pt x="11670" y="21256"/>
                    </a:cubicBezTo>
                    <a:cubicBezTo>
                      <a:pt x="11745" y="21286"/>
                      <a:pt x="11819" y="21315"/>
                      <a:pt x="11894" y="21345"/>
                    </a:cubicBezTo>
                    <a:cubicBezTo>
                      <a:pt x="11983" y="21390"/>
                      <a:pt x="12072" y="21434"/>
                      <a:pt x="12162" y="21479"/>
                    </a:cubicBezTo>
                    <a:cubicBezTo>
                      <a:pt x="12489" y="21628"/>
                      <a:pt x="12831" y="21762"/>
                      <a:pt x="13159" y="21911"/>
                    </a:cubicBezTo>
                    <a:cubicBezTo>
                      <a:pt x="13278" y="21970"/>
                      <a:pt x="13412" y="22030"/>
                      <a:pt x="13546" y="22089"/>
                    </a:cubicBezTo>
                    <a:cubicBezTo>
                      <a:pt x="14037" y="22327"/>
                      <a:pt x="14558" y="22521"/>
                      <a:pt x="15124" y="22566"/>
                    </a:cubicBezTo>
                    <a:cubicBezTo>
                      <a:pt x="15481" y="22640"/>
                      <a:pt x="15838" y="22655"/>
                      <a:pt x="16210" y="22566"/>
                    </a:cubicBezTo>
                    <a:cubicBezTo>
                      <a:pt x="16270" y="22551"/>
                      <a:pt x="16344" y="22521"/>
                      <a:pt x="16404" y="22506"/>
                    </a:cubicBezTo>
                    <a:cubicBezTo>
                      <a:pt x="16493" y="22476"/>
                      <a:pt x="16597" y="22432"/>
                      <a:pt x="16687" y="22402"/>
                    </a:cubicBezTo>
                    <a:cubicBezTo>
                      <a:pt x="16746" y="22357"/>
                      <a:pt x="16791" y="22327"/>
                      <a:pt x="16850" y="22283"/>
                    </a:cubicBezTo>
                    <a:cubicBezTo>
                      <a:pt x="16895" y="22283"/>
                      <a:pt x="16940" y="22283"/>
                      <a:pt x="16969" y="22268"/>
                    </a:cubicBezTo>
                    <a:cubicBezTo>
                      <a:pt x="17074" y="22208"/>
                      <a:pt x="17148" y="22223"/>
                      <a:pt x="17222" y="22313"/>
                    </a:cubicBezTo>
                    <a:cubicBezTo>
                      <a:pt x="17282" y="22342"/>
                      <a:pt x="17327" y="22372"/>
                      <a:pt x="17371" y="22402"/>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43" name="Google Shape;1902;p87">
                <a:extLst>
                  <a:ext uri="{FF2B5EF4-FFF2-40B4-BE49-F238E27FC236}">
                    <a16:creationId xmlns:a16="http://schemas.microsoft.com/office/drawing/2014/main" id="{DBCD5F2C-9917-4799-9352-4E315A2A61B3}"/>
                  </a:ext>
                </a:extLst>
              </p:cNvPr>
              <p:cNvSpPr/>
              <p:nvPr/>
            </p:nvSpPr>
            <p:spPr>
              <a:xfrm>
                <a:off x="7342510" y="2034032"/>
                <a:ext cx="692758" cy="1040715"/>
              </a:xfrm>
              <a:custGeom>
                <a:avLst/>
                <a:gdLst/>
                <a:ahLst/>
                <a:cxnLst/>
                <a:rect l="l" t="t" r="r" b="b"/>
                <a:pathLst>
                  <a:path w="16240" h="24397" extrusionOk="0">
                    <a:moveTo>
                      <a:pt x="8604" y="15525"/>
                    </a:moveTo>
                    <a:cubicBezTo>
                      <a:pt x="8574" y="15421"/>
                      <a:pt x="8559" y="15302"/>
                      <a:pt x="8544" y="15198"/>
                    </a:cubicBezTo>
                    <a:cubicBezTo>
                      <a:pt x="8440" y="14588"/>
                      <a:pt x="8321" y="13992"/>
                      <a:pt x="8232" y="13382"/>
                    </a:cubicBezTo>
                    <a:cubicBezTo>
                      <a:pt x="8217" y="13278"/>
                      <a:pt x="8217" y="13144"/>
                      <a:pt x="8261" y="13040"/>
                    </a:cubicBezTo>
                    <a:cubicBezTo>
                      <a:pt x="8395" y="12787"/>
                      <a:pt x="8544" y="12533"/>
                      <a:pt x="8708" y="12295"/>
                    </a:cubicBezTo>
                    <a:cubicBezTo>
                      <a:pt x="8767" y="12191"/>
                      <a:pt x="8887" y="12102"/>
                      <a:pt x="8976" y="12013"/>
                    </a:cubicBezTo>
                    <a:cubicBezTo>
                      <a:pt x="8991" y="12027"/>
                      <a:pt x="9021" y="12042"/>
                      <a:pt x="9035" y="12057"/>
                    </a:cubicBezTo>
                    <a:lnTo>
                      <a:pt x="8857" y="12385"/>
                    </a:lnTo>
                    <a:cubicBezTo>
                      <a:pt x="8857" y="12385"/>
                      <a:pt x="8857" y="12385"/>
                      <a:pt x="8857" y="12385"/>
                    </a:cubicBezTo>
                    <a:cubicBezTo>
                      <a:pt x="8782" y="12504"/>
                      <a:pt x="8708" y="12608"/>
                      <a:pt x="8634" y="12727"/>
                    </a:cubicBezTo>
                    <a:cubicBezTo>
                      <a:pt x="8619" y="12757"/>
                      <a:pt x="8604" y="12787"/>
                      <a:pt x="8589" y="12816"/>
                    </a:cubicBezTo>
                    <a:cubicBezTo>
                      <a:pt x="8485" y="12935"/>
                      <a:pt x="8410" y="13054"/>
                      <a:pt x="8425" y="13218"/>
                    </a:cubicBezTo>
                    <a:cubicBezTo>
                      <a:pt x="8440" y="13337"/>
                      <a:pt x="8455" y="13441"/>
                      <a:pt x="8455" y="13561"/>
                    </a:cubicBezTo>
                    <a:cubicBezTo>
                      <a:pt x="8485" y="13694"/>
                      <a:pt x="8514" y="13814"/>
                      <a:pt x="8529" y="13948"/>
                    </a:cubicBezTo>
                    <a:lnTo>
                      <a:pt x="8529" y="13948"/>
                    </a:lnTo>
                    <a:cubicBezTo>
                      <a:pt x="8559" y="14126"/>
                      <a:pt x="8604" y="14320"/>
                      <a:pt x="8634" y="14498"/>
                    </a:cubicBezTo>
                    <a:lnTo>
                      <a:pt x="8634" y="14498"/>
                    </a:lnTo>
                    <a:cubicBezTo>
                      <a:pt x="8767" y="15034"/>
                      <a:pt x="8901" y="15555"/>
                      <a:pt x="9021" y="16091"/>
                    </a:cubicBezTo>
                    <a:lnTo>
                      <a:pt x="9021" y="16091"/>
                    </a:lnTo>
                    <a:cubicBezTo>
                      <a:pt x="9080" y="16299"/>
                      <a:pt x="9140" y="16493"/>
                      <a:pt x="9199" y="16701"/>
                    </a:cubicBezTo>
                    <a:cubicBezTo>
                      <a:pt x="9229" y="16835"/>
                      <a:pt x="9259" y="16954"/>
                      <a:pt x="9303" y="17073"/>
                    </a:cubicBezTo>
                    <a:cubicBezTo>
                      <a:pt x="9348" y="17192"/>
                      <a:pt x="9408" y="17297"/>
                      <a:pt x="9467" y="17416"/>
                    </a:cubicBezTo>
                    <a:cubicBezTo>
                      <a:pt x="9899" y="17684"/>
                      <a:pt x="10315" y="17966"/>
                      <a:pt x="10747" y="18220"/>
                    </a:cubicBezTo>
                    <a:cubicBezTo>
                      <a:pt x="11685" y="18755"/>
                      <a:pt x="12667" y="19217"/>
                      <a:pt x="13724" y="19455"/>
                    </a:cubicBezTo>
                    <a:cubicBezTo>
                      <a:pt x="13933" y="19515"/>
                      <a:pt x="13962" y="19500"/>
                      <a:pt x="14096" y="19321"/>
                    </a:cubicBezTo>
                    <a:cubicBezTo>
                      <a:pt x="14171" y="19217"/>
                      <a:pt x="14260" y="19113"/>
                      <a:pt x="14334" y="19008"/>
                    </a:cubicBezTo>
                    <a:lnTo>
                      <a:pt x="14334" y="19008"/>
                    </a:lnTo>
                    <a:cubicBezTo>
                      <a:pt x="14483" y="18860"/>
                      <a:pt x="14617" y="18711"/>
                      <a:pt x="14766" y="18577"/>
                    </a:cubicBezTo>
                    <a:lnTo>
                      <a:pt x="14766" y="18577"/>
                    </a:lnTo>
                    <a:cubicBezTo>
                      <a:pt x="14840" y="18517"/>
                      <a:pt x="14915" y="18458"/>
                      <a:pt x="14989" y="18398"/>
                    </a:cubicBezTo>
                    <a:lnTo>
                      <a:pt x="14989" y="18398"/>
                    </a:lnTo>
                    <a:cubicBezTo>
                      <a:pt x="15138" y="18309"/>
                      <a:pt x="15287" y="18220"/>
                      <a:pt x="15421" y="18130"/>
                    </a:cubicBezTo>
                    <a:lnTo>
                      <a:pt x="15525" y="18056"/>
                    </a:lnTo>
                    <a:cubicBezTo>
                      <a:pt x="15748" y="18041"/>
                      <a:pt x="15942" y="17862"/>
                      <a:pt x="16240" y="17937"/>
                    </a:cubicBezTo>
                    <a:cubicBezTo>
                      <a:pt x="16150" y="18041"/>
                      <a:pt x="16076" y="18130"/>
                      <a:pt x="16016" y="18205"/>
                    </a:cubicBezTo>
                    <a:lnTo>
                      <a:pt x="16016" y="18220"/>
                    </a:lnTo>
                    <a:lnTo>
                      <a:pt x="16002" y="18220"/>
                    </a:lnTo>
                    <a:cubicBezTo>
                      <a:pt x="15734" y="18383"/>
                      <a:pt x="15451" y="18547"/>
                      <a:pt x="15183" y="18740"/>
                    </a:cubicBezTo>
                    <a:cubicBezTo>
                      <a:pt x="15004" y="18874"/>
                      <a:pt x="14855" y="19053"/>
                      <a:pt x="14692" y="19202"/>
                    </a:cubicBezTo>
                    <a:lnTo>
                      <a:pt x="14707" y="19217"/>
                    </a:lnTo>
                    <a:lnTo>
                      <a:pt x="14692" y="19202"/>
                    </a:lnTo>
                    <a:cubicBezTo>
                      <a:pt x="14558" y="19395"/>
                      <a:pt x="14424" y="19574"/>
                      <a:pt x="14305" y="19768"/>
                    </a:cubicBezTo>
                    <a:cubicBezTo>
                      <a:pt x="14275" y="19827"/>
                      <a:pt x="14230" y="19902"/>
                      <a:pt x="14200" y="19976"/>
                    </a:cubicBezTo>
                    <a:cubicBezTo>
                      <a:pt x="14141" y="20155"/>
                      <a:pt x="14066" y="20333"/>
                      <a:pt x="14037" y="20512"/>
                    </a:cubicBezTo>
                    <a:cubicBezTo>
                      <a:pt x="14007" y="20690"/>
                      <a:pt x="13903" y="20780"/>
                      <a:pt x="13769" y="20854"/>
                    </a:cubicBezTo>
                    <a:cubicBezTo>
                      <a:pt x="13709" y="20884"/>
                      <a:pt x="13650" y="20899"/>
                      <a:pt x="13590" y="20914"/>
                    </a:cubicBezTo>
                    <a:cubicBezTo>
                      <a:pt x="12697" y="21197"/>
                      <a:pt x="11893" y="21598"/>
                      <a:pt x="11268" y="22313"/>
                    </a:cubicBezTo>
                    <a:cubicBezTo>
                      <a:pt x="11119" y="22477"/>
                      <a:pt x="10985" y="22640"/>
                      <a:pt x="10881" y="22834"/>
                    </a:cubicBezTo>
                    <a:cubicBezTo>
                      <a:pt x="10688" y="23206"/>
                      <a:pt x="10539" y="23593"/>
                      <a:pt x="10464" y="23995"/>
                    </a:cubicBezTo>
                    <a:cubicBezTo>
                      <a:pt x="10449" y="24099"/>
                      <a:pt x="10420" y="24203"/>
                      <a:pt x="10375" y="24307"/>
                    </a:cubicBezTo>
                    <a:cubicBezTo>
                      <a:pt x="10345" y="24352"/>
                      <a:pt x="10286" y="24367"/>
                      <a:pt x="10226" y="24397"/>
                    </a:cubicBezTo>
                    <a:cubicBezTo>
                      <a:pt x="10226" y="24352"/>
                      <a:pt x="10211" y="24293"/>
                      <a:pt x="10196" y="24233"/>
                    </a:cubicBezTo>
                    <a:lnTo>
                      <a:pt x="10196" y="24233"/>
                    </a:lnTo>
                    <a:cubicBezTo>
                      <a:pt x="10286" y="23772"/>
                      <a:pt x="10420" y="23310"/>
                      <a:pt x="10598" y="22864"/>
                    </a:cubicBezTo>
                    <a:lnTo>
                      <a:pt x="10583" y="22864"/>
                    </a:lnTo>
                    <a:cubicBezTo>
                      <a:pt x="10703" y="22655"/>
                      <a:pt x="10807" y="22447"/>
                      <a:pt x="10911" y="22238"/>
                    </a:cubicBezTo>
                    <a:cubicBezTo>
                      <a:pt x="11000" y="22149"/>
                      <a:pt x="11090" y="22060"/>
                      <a:pt x="11179" y="21956"/>
                    </a:cubicBezTo>
                    <a:cubicBezTo>
                      <a:pt x="11402" y="21747"/>
                      <a:pt x="11640" y="21539"/>
                      <a:pt x="11864" y="21316"/>
                    </a:cubicBezTo>
                    <a:lnTo>
                      <a:pt x="12012" y="21197"/>
                    </a:lnTo>
                    <a:cubicBezTo>
                      <a:pt x="12102" y="21152"/>
                      <a:pt x="12206" y="21092"/>
                      <a:pt x="12310" y="21048"/>
                    </a:cubicBezTo>
                    <a:cubicBezTo>
                      <a:pt x="12533" y="20839"/>
                      <a:pt x="12861" y="20809"/>
                      <a:pt x="13114" y="20661"/>
                    </a:cubicBezTo>
                    <a:cubicBezTo>
                      <a:pt x="13233" y="20646"/>
                      <a:pt x="13352" y="20601"/>
                      <a:pt x="13441" y="20527"/>
                    </a:cubicBezTo>
                    <a:cubicBezTo>
                      <a:pt x="13188" y="19976"/>
                      <a:pt x="12771" y="19619"/>
                      <a:pt x="12251" y="19366"/>
                    </a:cubicBezTo>
                    <a:cubicBezTo>
                      <a:pt x="12191" y="19336"/>
                      <a:pt x="12146" y="19306"/>
                      <a:pt x="12087" y="19261"/>
                    </a:cubicBezTo>
                    <a:cubicBezTo>
                      <a:pt x="11997" y="19217"/>
                      <a:pt x="11893" y="19157"/>
                      <a:pt x="11789" y="19098"/>
                    </a:cubicBezTo>
                    <a:lnTo>
                      <a:pt x="11789" y="19098"/>
                    </a:lnTo>
                    <a:cubicBezTo>
                      <a:pt x="11238" y="18785"/>
                      <a:pt x="10673" y="18473"/>
                      <a:pt x="10107" y="18160"/>
                    </a:cubicBezTo>
                    <a:cubicBezTo>
                      <a:pt x="10107" y="18160"/>
                      <a:pt x="10092" y="18175"/>
                      <a:pt x="10077" y="18175"/>
                    </a:cubicBezTo>
                    <a:cubicBezTo>
                      <a:pt x="9973" y="18100"/>
                      <a:pt x="9869" y="18026"/>
                      <a:pt x="9750" y="17952"/>
                    </a:cubicBezTo>
                    <a:cubicBezTo>
                      <a:pt x="9661" y="17892"/>
                      <a:pt x="9586" y="17803"/>
                      <a:pt x="9482" y="17758"/>
                    </a:cubicBezTo>
                    <a:cubicBezTo>
                      <a:pt x="9288" y="17684"/>
                      <a:pt x="9169" y="17550"/>
                      <a:pt x="9095" y="17371"/>
                    </a:cubicBezTo>
                    <a:cubicBezTo>
                      <a:pt x="9080" y="17341"/>
                      <a:pt x="9050" y="17312"/>
                      <a:pt x="9035" y="17297"/>
                    </a:cubicBezTo>
                    <a:lnTo>
                      <a:pt x="8991" y="17133"/>
                    </a:lnTo>
                    <a:cubicBezTo>
                      <a:pt x="8887" y="17073"/>
                      <a:pt x="8797" y="16999"/>
                      <a:pt x="8708" y="16939"/>
                    </a:cubicBezTo>
                    <a:cubicBezTo>
                      <a:pt x="8232" y="16657"/>
                      <a:pt x="7696" y="16508"/>
                      <a:pt x="7145" y="16448"/>
                    </a:cubicBezTo>
                    <a:cubicBezTo>
                      <a:pt x="6445" y="16389"/>
                      <a:pt x="5835" y="16091"/>
                      <a:pt x="5255" y="15719"/>
                    </a:cubicBezTo>
                    <a:cubicBezTo>
                      <a:pt x="5016" y="15570"/>
                      <a:pt x="4838" y="15332"/>
                      <a:pt x="4629" y="15138"/>
                    </a:cubicBezTo>
                    <a:cubicBezTo>
                      <a:pt x="4451" y="14975"/>
                      <a:pt x="4272" y="14811"/>
                      <a:pt x="4094" y="14632"/>
                    </a:cubicBezTo>
                    <a:lnTo>
                      <a:pt x="4094" y="14647"/>
                    </a:lnTo>
                    <a:lnTo>
                      <a:pt x="4094" y="14632"/>
                    </a:lnTo>
                    <a:cubicBezTo>
                      <a:pt x="3989" y="14558"/>
                      <a:pt x="3870" y="14498"/>
                      <a:pt x="3766" y="14424"/>
                    </a:cubicBezTo>
                    <a:lnTo>
                      <a:pt x="3766" y="14424"/>
                    </a:lnTo>
                    <a:cubicBezTo>
                      <a:pt x="3602" y="14320"/>
                      <a:pt x="3454" y="14186"/>
                      <a:pt x="3290" y="14111"/>
                    </a:cubicBezTo>
                    <a:cubicBezTo>
                      <a:pt x="2977" y="13948"/>
                      <a:pt x="2650" y="13918"/>
                      <a:pt x="2322" y="14096"/>
                    </a:cubicBezTo>
                    <a:lnTo>
                      <a:pt x="2322" y="14096"/>
                    </a:lnTo>
                    <a:cubicBezTo>
                      <a:pt x="2233" y="14171"/>
                      <a:pt x="2144" y="14245"/>
                      <a:pt x="2054" y="14335"/>
                    </a:cubicBezTo>
                    <a:cubicBezTo>
                      <a:pt x="2010" y="14275"/>
                      <a:pt x="1980" y="14230"/>
                      <a:pt x="1965" y="14215"/>
                    </a:cubicBezTo>
                    <a:cubicBezTo>
                      <a:pt x="1772" y="14215"/>
                      <a:pt x="1667" y="14349"/>
                      <a:pt x="1563" y="14483"/>
                    </a:cubicBezTo>
                    <a:cubicBezTo>
                      <a:pt x="1489" y="14573"/>
                      <a:pt x="1399" y="14662"/>
                      <a:pt x="1310" y="14736"/>
                    </a:cubicBezTo>
                    <a:cubicBezTo>
                      <a:pt x="1132" y="14885"/>
                      <a:pt x="953" y="15034"/>
                      <a:pt x="774" y="15183"/>
                    </a:cubicBezTo>
                    <a:lnTo>
                      <a:pt x="774" y="15198"/>
                    </a:lnTo>
                    <a:lnTo>
                      <a:pt x="774" y="15183"/>
                    </a:lnTo>
                    <a:cubicBezTo>
                      <a:pt x="551" y="15332"/>
                      <a:pt x="328" y="15466"/>
                      <a:pt x="119" y="15615"/>
                    </a:cubicBezTo>
                    <a:cubicBezTo>
                      <a:pt x="60" y="15659"/>
                      <a:pt x="30" y="15644"/>
                      <a:pt x="0" y="15585"/>
                    </a:cubicBezTo>
                    <a:cubicBezTo>
                      <a:pt x="149" y="15436"/>
                      <a:pt x="298" y="15302"/>
                      <a:pt x="447" y="15153"/>
                    </a:cubicBezTo>
                    <a:lnTo>
                      <a:pt x="730" y="14930"/>
                    </a:lnTo>
                    <a:cubicBezTo>
                      <a:pt x="804" y="14856"/>
                      <a:pt x="879" y="14781"/>
                      <a:pt x="953" y="14722"/>
                    </a:cubicBezTo>
                    <a:cubicBezTo>
                      <a:pt x="1310" y="14513"/>
                      <a:pt x="1533" y="14186"/>
                      <a:pt x="1727" y="13828"/>
                    </a:cubicBezTo>
                    <a:lnTo>
                      <a:pt x="1727" y="13843"/>
                    </a:lnTo>
                    <a:cubicBezTo>
                      <a:pt x="1816" y="13590"/>
                      <a:pt x="1906" y="13352"/>
                      <a:pt x="1995" y="13099"/>
                    </a:cubicBezTo>
                    <a:cubicBezTo>
                      <a:pt x="2025" y="12995"/>
                      <a:pt x="2054" y="12891"/>
                      <a:pt x="2084" y="12772"/>
                    </a:cubicBezTo>
                    <a:cubicBezTo>
                      <a:pt x="2025" y="12727"/>
                      <a:pt x="1965" y="12667"/>
                      <a:pt x="1906" y="12608"/>
                    </a:cubicBezTo>
                    <a:cubicBezTo>
                      <a:pt x="1846" y="12533"/>
                      <a:pt x="1786" y="12459"/>
                      <a:pt x="1727" y="12385"/>
                    </a:cubicBezTo>
                    <a:lnTo>
                      <a:pt x="1727" y="12385"/>
                    </a:lnTo>
                    <a:cubicBezTo>
                      <a:pt x="1414" y="11893"/>
                      <a:pt x="1221" y="11343"/>
                      <a:pt x="1117" y="10762"/>
                    </a:cubicBezTo>
                    <a:cubicBezTo>
                      <a:pt x="1027" y="10256"/>
                      <a:pt x="1042" y="9750"/>
                      <a:pt x="1042" y="9244"/>
                    </a:cubicBezTo>
                    <a:cubicBezTo>
                      <a:pt x="1042" y="8827"/>
                      <a:pt x="1102" y="8440"/>
                      <a:pt x="1236" y="8053"/>
                    </a:cubicBezTo>
                    <a:cubicBezTo>
                      <a:pt x="1266" y="8023"/>
                      <a:pt x="1295" y="7994"/>
                      <a:pt x="1325" y="7949"/>
                    </a:cubicBezTo>
                    <a:cubicBezTo>
                      <a:pt x="1563" y="7577"/>
                      <a:pt x="1757" y="7487"/>
                      <a:pt x="2173" y="7607"/>
                    </a:cubicBezTo>
                    <a:cubicBezTo>
                      <a:pt x="2367" y="7666"/>
                      <a:pt x="2546" y="7755"/>
                      <a:pt x="2739" y="7830"/>
                    </a:cubicBezTo>
                    <a:cubicBezTo>
                      <a:pt x="2888" y="7056"/>
                      <a:pt x="3305" y="6416"/>
                      <a:pt x="3811" y="5835"/>
                    </a:cubicBezTo>
                    <a:cubicBezTo>
                      <a:pt x="3900" y="5731"/>
                      <a:pt x="3930" y="5627"/>
                      <a:pt x="3915" y="5493"/>
                    </a:cubicBezTo>
                    <a:cubicBezTo>
                      <a:pt x="3885" y="5195"/>
                      <a:pt x="3870" y="4883"/>
                      <a:pt x="3855" y="4585"/>
                    </a:cubicBezTo>
                    <a:cubicBezTo>
                      <a:pt x="3826" y="4168"/>
                      <a:pt x="3945" y="3796"/>
                      <a:pt x="4153" y="3439"/>
                    </a:cubicBezTo>
                    <a:cubicBezTo>
                      <a:pt x="4287" y="3201"/>
                      <a:pt x="4421" y="2962"/>
                      <a:pt x="4555" y="2709"/>
                    </a:cubicBezTo>
                    <a:cubicBezTo>
                      <a:pt x="4198" y="2293"/>
                      <a:pt x="3930" y="1846"/>
                      <a:pt x="3781" y="1325"/>
                    </a:cubicBezTo>
                    <a:cubicBezTo>
                      <a:pt x="3692" y="998"/>
                      <a:pt x="3632" y="670"/>
                      <a:pt x="3662" y="328"/>
                    </a:cubicBezTo>
                    <a:cubicBezTo>
                      <a:pt x="3662" y="239"/>
                      <a:pt x="3692" y="149"/>
                      <a:pt x="3722" y="60"/>
                    </a:cubicBezTo>
                    <a:cubicBezTo>
                      <a:pt x="3736" y="30"/>
                      <a:pt x="3796" y="0"/>
                      <a:pt x="3826" y="0"/>
                    </a:cubicBezTo>
                    <a:cubicBezTo>
                      <a:pt x="3855" y="0"/>
                      <a:pt x="3885" y="60"/>
                      <a:pt x="3885" y="90"/>
                    </a:cubicBezTo>
                    <a:cubicBezTo>
                      <a:pt x="3915" y="358"/>
                      <a:pt x="3915" y="626"/>
                      <a:pt x="3960" y="879"/>
                    </a:cubicBezTo>
                    <a:cubicBezTo>
                      <a:pt x="4064" y="1459"/>
                      <a:pt x="4347" y="1950"/>
                      <a:pt x="4704" y="2412"/>
                    </a:cubicBezTo>
                    <a:cubicBezTo>
                      <a:pt x="4749" y="2382"/>
                      <a:pt x="4793" y="2352"/>
                      <a:pt x="4838" y="2322"/>
                    </a:cubicBezTo>
                    <a:cubicBezTo>
                      <a:pt x="4972" y="2174"/>
                      <a:pt x="5106" y="2025"/>
                      <a:pt x="5225" y="1876"/>
                    </a:cubicBezTo>
                    <a:cubicBezTo>
                      <a:pt x="5552" y="1608"/>
                      <a:pt x="5939" y="1444"/>
                      <a:pt x="6326" y="1310"/>
                    </a:cubicBezTo>
                    <a:cubicBezTo>
                      <a:pt x="6624" y="1206"/>
                      <a:pt x="6952" y="1117"/>
                      <a:pt x="7279" y="1042"/>
                    </a:cubicBezTo>
                    <a:cubicBezTo>
                      <a:pt x="7487" y="998"/>
                      <a:pt x="7711" y="1013"/>
                      <a:pt x="7919" y="1027"/>
                    </a:cubicBezTo>
                    <a:cubicBezTo>
                      <a:pt x="8098" y="1042"/>
                      <a:pt x="8247" y="1117"/>
                      <a:pt x="8336" y="1325"/>
                    </a:cubicBezTo>
                    <a:cubicBezTo>
                      <a:pt x="8276" y="1340"/>
                      <a:pt x="8232" y="1355"/>
                      <a:pt x="8202" y="1340"/>
                    </a:cubicBezTo>
                    <a:cubicBezTo>
                      <a:pt x="7964" y="1191"/>
                      <a:pt x="7711" y="1206"/>
                      <a:pt x="7458" y="1266"/>
                    </a:cubicBezTo>
                    <a:cubicBezTo>
                      <a:pt x="6773" y="1429"/>
                      <a:pt x="6118" y="1653"/>
                      <a:pt x="5523" y="2025"/>
                    </a:cubicBezTo>
                    <a:cubicBezTo>
                      <a:pt x="5389" y="2099"/>
                      <a:pt x="5270" y="2203"/>
                      <a:pt x="5180" y="2337"/>
                    </a:cubicBezTo>
                    <a:cubicBezTo>
                      <a:pt x="4868" y="2799"/>
                      <a:pt x="4570" y="3260"/>
                      <a:pt x="4287" y="3751"/>
                    </a:cubicBezTo>
                    <a:cubicBezTo>
                      <a:pt x="4183" y="3930"/>
                      <a:pt x="4109" y="4168"/>
                      <a:pt x="4109" y="4377"/>
                    </a:cubicBezTo>
                    <a:cubicBezTo>
                      <a:pt x="4094" y="4898"/>
                      <a:pt x="4109" y="5433"/>
                      <a:pt x="4123" y="5969"/>
                    </a:cubicBezTo>
                    <a:cubicBezTo>
                      <a:pt x="4079" y="6014"/>
                      <a:pt x="3975" y="6073"/>
                      <a:pt x="3915" y="6148"/>
                    </a:cubicBezTo>
                    <a:cubicBezTo>
                      <a:pt x="3692" y="6475"/>
                      <a:pt x="3439" y="6788"/>
                      <a:pt x="3275" y="7130"/>
                    </a:cubicBezTo>
                    <a:cubicBezTo>
                      <a:pt x="2873" y="7979"/>
                      <a:pt x="2843" y="8857"/>
                      <a:pt x="3067" y="9765"/>
                    </a:cubicBezTo>
                    <a:cubicBezTo>
                      <a:pt x="3201" y="10360"/>
                      <a:pt x="3468" y="10896"/>
                      <a:pt x="3855" y="11372"/>
                    </a:cubicBezTo>
                    <a:cubicBezTo>
                      <a:pt x="3900" y="11447"/>
                      <a:pt x="3960" y="11506"/>
                      <a:pt x="4034" y="11611"/>
                    </a:cubicBezTo>
                    <a:cubicBezTo>
                      <a:pt x="3647" y="11536"/>
                      <a:pt x="3067" y="10703"/>
                      <a:pt x="2873" y="10033"/>
                    </a:cubicBezTo>
                    <a:cubicBezTo>
                      <a:pt x="2680" y="9378"/>
                      <a:pt x="2575" y="8723"/>
                      <a:pt x="2724" y="8023"/>
                    </a:cubicBezTo>
                    <a:cubicBezTo>
                      <a:pt x="2486" y="7949"/>
                      <a:pt x="2278" y="7860"/>
                      <a:pt x="2069" y="7800"/>
                    </a:cubicBezTo>
                    <a:cubicBezTo>
                      <a:pt x="1816" y="7726"/>
                      <a:pt x="1682" y="7800"/>
                      <a:pt x="1533" y="8023"/>
                    </a:cubicBezTo>
                    <a:cubicBezTo>
                      <a:pt x="1370" y="8261"/>
                      <a:pt x="1310" y="8544"/>
                      <a:pt x="1295" y="8827"/>
                    </a:cubicBezTo>
                    <a:cubicBezTo>
                      <a:pt x="1251" y="9601"/>
                      <a:pt x="1266" y="10360"/>
                      <a:pt x="1444" y="11119"/>
                    </a:cubicBezTo>
                    <a:cubicBezTo>
                      <a:pt x="1593" y="11700"/>
                      <a:pt x="1876" y="12191"/>
                      <a:pt x="2293" y="12608"/>
                    </a:cubicBezTo>
                    <a:cubicBezTo>
                      <a:pt x="2724" y="13025"/>
                      <a:pt x="3111" y="13471"/>
                      <a:pt x="3662" y="13739"/>
                    </a:cubicBezTo>
                    <a:cubicBezTo>
                      <a:pt x="3692" y="13754"/>
                      <a:pt x="3722" y="13769"/>
                      <a:pt x="3736" y="13784"/>
                    </a:cubicBezTo>
                    <a:cubicBezTo>
                      <a:pt x="3826" y="14067"/>
                      <a:pt x="4109" y="14111"/>
                      <a:pt x="4302" y="14275"/>
                    </a:cubicBezTo>
                    <a:cubicBezTo>
                      <a:pt x="4481" y="14439"/>
                      <a:pt x="4659" y="14632"/>
                      <a:pt x="4868" y="14751"/>
                    </a:cubicBezTo>
                    <a:cubicBezTo>
                      <a:pt x="5463" y="15064"/>
                      <a:pt x="5984" y="15496"/>
                      <a:pt x="6565" y="15853"/>
                    </a:cubicBezTo>
                    <a:cubicBezTo>
                      <a:pt x="6996" y="16121"/>
                      <a:pt x="7487" y="16210"/>
                      <a:pt x="7979" y="16195"/>
                    </a:cubicBezTo>
                    <a:cubicBezTo>
                      <a:pt x="8142" y="16180"/>
                      <a:pt x="8291" y="16076"/>
                      <a:pt x="8455" y="16017"/>
                    </a:cubicBezTo>
                    <a:cubicBezTo>
                      <a:pt x="8291" y="15674"/>
                      <a:pt x="8142" y="15362"/>
                      <a:pt x="8008" y="15049"/>
                    </a:cubicBezTo>
                    <a:cubicBezTo>
                      <a:pt x="7964" y="14945"/>
                      <a:pt x="7934" y="14841"/>
                      <a:pt x="7904" y="14722"/>
                    </a:cubicBezTo>
                    <a:cubicBezTo>
                      <a:pt x="8113" y="14826"/>
                      <a:pt x="8202" y="14960"/>
                      <a:pt x="8529" y="15600"/>
                    </a:cubicBezTo>
                    <a:cubicBezTo>
                      <a:pt x="8559" y="15644"/>
                      <a:pt x="8589" y="15689"/>
                      <a:pt x="8619" y="15749"/>
                    </a:cubicBezTo>
                    <a:cubicBezTo>
                      <a:pt x="8634" y="15734"/>
                      <a:pt x="8648" y="15734"/>
                      <a:pt x="8663" y="15719"/>
                    </a:cubicBezTo>
                    <a:cubicBezTo>
                      <a:pt x="8648" y="15659"/>
                      <a:pt x="8619" y="15600"/>
                      <a:pt x="8604" y="15525"/>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44" name="Google Shape;1903;p87">
                <a:extLst>
                  <a:ext uri="{FF2B5EF4-FFF2-40B4-BE49-F238E27FC236}">
                    <a16:creationId xmlns:a16="http://schemas.microsoft.com/office/drawing/2014/main" id="{03CCDEDE-CD08-498B-9817-D3B01571CE50}"/>
                  </a:ext>
                </a:extLst>
              </p:cNvPr>
              <p:cNvSpPr/>
              <p:nvPr/>
            </p:nvSpPr>
            <p:spPr>
              <a:xfrm>
                <a:off x="7575544" y="1791485"/>
                <a:ext cx="318140" cy="747999"/>
              </a:xfrm>
              <a:custGeom>
                <a:avLst/>
                <a:gdLst/>
                <a:ahLst/>
                <a:cxnLst/>
                <a:rect l="l" t="t" r="r" b="b"/>
                <a:pathLst>
                  <a:path w="7458" h="17535" extrusionOk="0">
                    <a:moveTo>
                      <a:pt x="3617" y="11983"/>
                    </a:moveTo>
                    <a:cubicBezTo>
                      <a:pt x="3602" y="11983"/>
                      <a:pt x="3587" y="11983"/>
                      <a:pt x="3587" y="11983"/>
                    </a:cubicBezTo>
                    <a:lnTo>
                      <a:pt x="3587" y="12206"/>
                    </a:lnTo>
                    <a:lnTo>
                      <a:pt x="3617" y="12206"/>
                    </a:lnTo>
                    <a:close/>
                    <a:moveTo>
                      <a:pt x="3587" y="17475"/>
                    </a:moveTo>
                    <a:cubicBezTo>
                      <a:pt x="3617" y="17178"/>
                      <a:pt x="3558" y="16895"/>
                      <a:pt x="3498" y="16597"/>
                    </a:cubicBezTo>
                    <a:cubicBezTo>
                      <a:pt x="3364" y="15823"/>
                      <a:pt x="3230" y="15064"/>
                      <a:pt x="3111" y="14290"/>
                    </a:cubicBezTo>
                    <a:cubicBezTo>
                      <a:pt x="3066" y="13947"/>
                      <a:pt x="3141" y="13605"/>
                      <a:pt x="3230" y="13263"/>
                    </a:cubicBezTo>
                    <a:cubicBezTo>
                      <a:pt x="3394" y="12653"/>
                      <a:pt x="3438" y="12042"/>
                      <a:pt x="3304" y="11417"/>
                    </a:cubicBezTo>
                    <a:cubicBezTo>
                      <a:pt x="3230" y="11060"/>
                      <a:pt x="3007" y="10777"/>
                      <a:pt x="2754" y="10524"/>
                    </a:cubicBezTo>
                    <a:cubicBezTo>
                      <a:pt x="2501" y="10256"/>
                      <a:pt x="2203" y="10196"/>
                      <a:pt x="1861" y="10182"/>
                    </a:cubicBezTo>
                    <a:cubicBezTo>
                      <a:pt x="1280" y="10137"/>
                      <a:pt x="729" y="9929"/>
                      <a:pt x="208" y="9661"/>
                    </a:cubicBezTo>
                    <a:cubicBezTo>
                      <a:pt x="45" y="9571"/>
                      <a:pt x="30" y="9542"/>
                      <a:pt x="0" y="9363"/>
                    </a:cubicBezTo>
                    <a:cubicBezTo>
                      <a:pt x="283" y="9467"/>
                      <a:pt x="551" y="9586"/>
                      <a:pt x="819" y="9690"/>
                    </a:cubicBezTo>
                    <a:cubicBezTo>
                      <a:pt x="1355" y="9884"/>
                      <a:pt x="1905" y="9958"/>
                      <a:pt x="2471" y="9929"/>
                    </a:cubicBezTo>
                    <a:cubicBezTo>
                      <a:pt x="2620" y="9914"/>
                      <a:pt x="2754" y="9884"/>
                      <a:pt x="2903" y="9839"/>
                    </a:cubicBezTo>
                    <a:cubicBezTo>
                      <a:pt x="3141" y="9780"/>
                      <a:pt x="3364" y="9690"/>
                      <a:pt x="3602" y="9631"/>
                    </a:cubicBezTo>
                    <a:cubicBezTo>
                      <a:pt x="3751" y="9586"/>
                      <a:pt x="3825" y="9512"/>
                      <a:pt x="3885" y="9378"/>
                    </a:cubicBezTo>
                    <a:cubicBezTo>
                      <a:pt x="3989" y="9155"/>
                      <a:pt x="4108" y="8946"/>
                      <a:pt x="4212" y="8723"/>
                    </a:cubicBezTo>
                    <a:cubicBezTo>
                      <a:pt x="4465" y="8142"/>
                      <a:pt x="4823" y="7636"/>
                      <a:pt x="5254" y="7175"/>
                    </a:cubicBezTo>
                    <a:cubicBezTo>
                      <a:pt x="5418" y="6996"/>
                      <a:pt x="5582" y="6833"/>
                      <a:pt x="5731" y="6639"/>
                    </a:cubicBezTo>
                    <a:cubicBezTo>
                      <a:pt x="5805" y="6550"/>
                      <a:pt x="5850" y="6416"/>
                      <a:pt x="5909" y="6282"/>
                    </a:cubicBezTo>
                    <a:cubicBezTo>
                      <a:pt x="5939" y="6178"/>
                      <a:pt x="5954" y="6073"/>
                      <a:pt x="6014" y="5969"/>
                    </a:cubicBezTo>
                    <a:cubicBezTo>
                      <a:pt x="6103" y="5791"/>
                      <a:pt x="6103" y="5627"/>
                      <a:pt x="5999" y="5433"/>
                    </a:cubicBezTo>
                    <a:cubicBezTo>
                      <a:pt x="5701" y="4883"/>
                      <a:pt x="5433" y="4317"/>
                      <a:pt x="5150" y="3766"/>
                    </a:cubicBezTo>
                    <a:cubicBezTo>
                      <a:pt x="5106" y="3677"/>
                      <a:pt x="5061" y="3588"/>
                      <a:pt x="5031" y="3498"/>
                    </a:cubicBezTo>
                    <a:cubicBezTo>
                      <a:pt x="4972" y="3275"/>
                      <a:pt x="5001" y="3067"/>
                      <a:pt x="5180" y="2918"/>
                    </a:cubicBezTo>
                    <a:cubicBezTo>
                      <a:pt x="5820" y="2412"/>
                      <a:pt x="6326" y="1772"/>
                      <a:pt x="7026" y="1355"/>
                    </a:cubicBezTo>
                    <a:cubicBezTo>
                      <a:pt x="7085" y="1310"/>
                      <a:pt x="7130" y="1266"/>
                      <a:pt x="7189" y="1221"/>
                    </a:cubicBezTo>
                    <a:cubicBezTo>
                      <a:pt x="7100" y="1012"/>
                      <a:pt x="6996" y="819"/>
                      <a:pt x="6936" y="611"/>
                    </a:cubicBezTo>
                    <a:cubicBezTo>
                      <a:pt x="6877" y="417"/>
                      <a:pt x="6802" y="209"/>
                      <a:pt x="6951" y="0"/>
                    </a:cubicBezTo>
                    <a:cubicBezTo>
                      <a:pt x="7085" y="45"/>
                      <a:pt x="7085" y="164"/>
                      <a:pt x="7100" y="268"/>
                    </a:cubicBezTo>
                    <a:cubicBezTo>
                      <a:pt x="7145" y="521"/>
                      <a:pt x="7175" y="774"/>
                      <a:pt x="7353" y="983"/>
                    </a:cubicBezTo>
                    <a:cubicBezTo>
                      <a:pt x="7353" y="983"/>
                      <a:pt x="7353" y="983"/>
                      <a:pt x="7353" y="983"/>
                    </a:cubicBezTo>
                    <a:cubicBezTo>
                      <a:pt x="7457" y="1221"/>
                      <a:pt x="7457" y="1251"/>
                      <a:pt x="7264" y="1414"/>
                    </a:cubicBezTo>
                    <a:cubicBezTo>
                      <a:pt x="7219" y="1459"/>
                      <a:pt x="7189" y="1489"/>
                      <a:pt x="7145" y="1519"/>
                    </a:cubicBezTo>
                    <a:cubicBezTo>
                      <a:pt x="6505" y="1950"/>
                      <a:pt x="6028" y="2546"/>
                      <a:pt x="5448" y="3037"/>
                    </a:cubicBezTo>
                    <a:cubicBezTo>
                      <a:pt x="5299" y="3156"/>
                      <a:pt x="5269" y="3305"/>
                      <a:pt x="5388" y="3469"/>
                    </a:cubicBezTo>
                    <a:cubicBezTo>
                      <a:pt x="5478" y="3647"/>
                      <a:pt x="5567" y="3826"/>
                      <a:pt x="5656" y="4004"/>
                    </a:cubicBezTo>
                    <a:cubicBezTo>
                      <a:pt x="5731" y="4138"/>
                      <a:pt x="5805" y="4272"/>
                      <a:pt x="5880" y="4406"/>
                    </a:cubicBezTo>
                    <a:cubicBezTo>
                      <a:pt x="5894" y="4436"/>
                      <a:pt x="5909" y="4466"/>
                      <a:pt x="5924" y="4496"/>
                    </a:cubicBezTo>
                    <a:cubicBezTo>
                      <a:pt x="5984" y="4615"/>
                      <a:pt x="6043" y="4719"/>
                      <a:pt x="6103" y="4838"/>
                    </a:cubicBezTo>
                    <a:cubicBezTo>
                      <a:pt x="6147" y="4987"/>
                      <a:pt x="6192" y="5121"/>
                      <a:pt x="6252" y="5270"/>
                    </a:cubicBezTo>
                    <a:cubicBezTo>
                      <a:pt x="6296" y="5359"/>
                      <a:pt x="6326" y="5463"/>
                      <a:pt x="6371" y="5552"/>
                    </a:cubicBezTo>
                    <a:lnTo>
                      <a:pt x="6371" y="5538"/>
                    </a:lnTo>
                    <a:cubicBezTo>
                      <a:pt x="6356" y="5642"/>
                      <a:pt x="6356" y="5731"/>
                      <a:pt x="6326" y="5820"/>
                    </a:cubicBezTo>
                    <a:cubicBezTo>
                      <a:pt x="6162" y="6312"/>
                      <a:pt x="5984" y="6818"/>
                      <a:pt x="5552" y="7175"/>
                    </a:cubicBezTo>
                    <a:cubicBezTo>
                      <a:pt x="5463" y="7234"/>
                      <a:pt x="5403" y="7324"/>
                      <a:pt x="5329" y="7413"/>
                    </a:cubicBezTo>
                    <a:cubicBezTo>
                      <a:pt x="4942" y="7860"/>
                      <a:pt x="4585" y="8321"/>
                      <a:pt x="4376" y="8887"/>
                    </a:cubicBezTo>
                    <a:lnTo>
                      <a:pt x="4391" y="8887"/>
                    </a:lnTo>
                    <a:cubicBezTo>
                      <a:pt x="4302" y="9050"/>
                      <a:pt x="4123" y="9229"/>
                      <a:pt x="4138" y="9408"/>
                    </a:cubicBezTo>
                    <a:cubicBezTo>
                      <a:pt x="4153" y="9646"/>
                      <a:pt x="3930" y="9720"/>
                      <a:pt x="3885" y="9899"/>
                    </a:cubicBezTo>
                    <a:cubicBezTo>
                      <a:pt x="3885" y="9914"/>
                      <a:pt x="3885" y="9929"/>
                      <a:pt x="3885" y="9929"/>
                    </a:cubicBezTo>
                    <a:lnTo>
                      <a:pt x="3885" y="9929"/>
                    </a:lnTo>
                    <a:cubicBezTo>
                      <a:pt x="3870" y="10018"/>
                      <a:pt x="3840" y="10107"/>
                      <a:pt x="3840" y="10182"/>
                    </a:cubicBezTo>
                    <a:cubicBezTo>
                      <a:pt x="3825" y="10524"/>
                      <a:pt x="3885" y="10866"/>
                      <a:pt x="3989" y="11179"/>
                    </a:cubicBezTo>
                    <a:cubicBezTo>
                      <a:pt x="4153" y="11715"/>
                      <a:pt x="4078" y="12206"/>
                      <a:pt x="3796" y="12682"/>
                    </a:cubicBezTo>
                    <a:cubicBezTo>
                      <a:pt x="3617" y="13010"/>
                      <a:pt x="3453" y="13352"/>
                      <a:pt x="3379" y="13709"/>
                    </a:cubicBezTo>
                    <a:cubicBezTo>
                      <a:pt x="3275" y="14171"/>
                      <a:pt x="3334" y="14662"/>
                      <a:pt x="3453" y="15123"/>
                    </a:cubicBezTo>
                    <a:lnTo>
                      <a:pt x="3453" y="15109"/>
                    </a:lnTo>
                    <a:cubicBezTo>
                      <a:pt x="3513" y="15466"/>
                      <a:pt x="3572" y="15808"/>
                      <a:pt x="3617" y="16165"/>
                    </a:cubicBezTo>
                    <a:lnTo>
                      <a:pt x="3617" y="16165"/>
                    </a:lnTo>
                    <a:cubicBezTo>
                      <a:pt x="3647" y="16284"/>
                      <a:pt x="3662" y="16404"/>
                      <a:pt x="3677" y="16523"/>
                    </a:cubicBezTo>
                    <a:lnTo>
                      <a:pt x="3662" y="16523"/>
                    </a:lnTo>
                    <a:lnTo>
                      <a:pt x="3677" y="16537"/>
                    </a:lnTo>
                    <a:cubicBezTo>
                      <a:pt x="3677" y="16686"/>
                      <a:pt x="3691" y="16835"/>
                      <a:pt x="3691" y="16969"/>
                    </a:cubicBezTo>
                    <a:cubicBezTo>
                      <a:pt x="3691" y="17148"/>
                      <a:pt x="3691" y="17311"/>
                      <a:pt x="3691" y="17490"/>
                    </a:cubicBezTo>
                    <a:cubicBezTo>
                      <a:pt x="3677" y="17505"/>
                      <a:pt x="3647" y="17520"/>
                      <a:pt x="3632" y="17535"/>
                    </a:cubicBezTo>
                    <a:cubicBezTo>
                      <a:pt x="3617" y="17520"/>
                      <a:pt x="3602" y="17505"/>
                      <a:pt x="3587" y="17475"/>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45" name="Google Shape;1904;p87">
                <a:extLst>
                  <a:ext uri="{FF2B5EF4-FFF2-40B4-BE49-F238E27FC236}">
                    <a16:creationId xmlns:a16="http://schemas.microsoft.com/office/drawing/2014/main" id="{49604322-9393-4020-B55F-7236B6669289}"/>
                  </a:ext>
                </a:extLst>
              </p:cNvPr>
              <p:cNvSpPr/>
              <p:nvPr/>
            </p:nvSpPr>
            <p:spPr>
              <a:xfrm>
                <a:off x="7831399" y="2118492"/>
                <a:ext cx="211496" cy="606419"/>
              </a:xfrm>
              <a:custGeom>
                <a:avLst/>
                <a:gdLst/>
                <a:ahLst/>
                <a:cxnLst/>
                <a:rect l="l" t="t" r="r" b="b"/>
                <a:pathLst>
                  <a:path w="4958" h="14216" extrusionOk="0">
                    <a:moveTo>
                      <a:pt x="1980" y="2397"/>
                    </a:moveTo>
                    <a:cubicBezTo>
                      <a:pt x="1995" y="2397"/>
                      <a:pt x="2025" y="2397"/>
                      <a:pt x="2040" y="2411"/>
                    </a:cubicBezTo>
                    <a:cubicBezTo>
                      <a:pt x="2055" y="2352"/>
                      <a:pt x="2055" y="2307"/>
                      <a:pt x="2070" y="2248"/>
                    </a:cubicBezTo>
                    <a:cubicBezTo>
                      <a:pt x="2055" y="2248"/>
                      <a:pt x="2025" y="2248"/>
                      <a:pt x="2010" y="2233"/>
                    </a:cubicBezTo>
                    <a:cubicBezTo>
                      <a:pt x="1995" y="2292"/>
                      <a:pt x="1995" y="2337"/>
                      <a:pt x="1980" y="2397"/>
                    </a:cubicBezTo>
                    <a:close/>
                    <a:moveTo>
                      <a:pt x="1578" y="7859"/>
                    </a:moveTo>
                    <a:cubicBezTo>
                      <a:pt x="1593" y="7904"/>
                      <a:pt x="1608" y="7949"/>
                      <a:pt x="1623" y="8008"/>
                    </a:cubicBezTo>
                    <a:cubicBezTo>
                      <a:pt x="1668" y="8097"/>
                      <a:pt x="1712" y="8187"/>
                      <a:pt x="1757" y="8276"/>
                    </a:cubicBezTo>
                    <a:lnTo>
                      <a:pt x="1742" y="8276"/>
                    </a:lnTo>
                    <a:cubicBezTo>
                      <a:pt x="1787" y="8365"/>
                      <a:pt x="1831" y="8455"/>
                      <a:pt x="1861" y="8559"/>
                    </a:cubicBezTo>
                    <a:cubicBezTo>
                      <a:pt x="1936" y="8708"/>
                      <a:pt x="1995" y="8842"/>
                      <a:pt x="2055" y="8991"/>
                    </a:cubicBezTo>
                    <a:cubicBezTo>
                      <a:pt x="2099" y="9095"/>
                      <a:pt x="2144" y="9184"/>
                      <a:pt x="2189" y="9273"/>
                    </a:cubicBezTo>
                    <a:cubicBezTo>
                      <a:pt x="2204" y="9303"/>
                      <a:pt x="2218" y="9348"/>
                      <a:pt x="2218" y="9378"/>
                    </a:cubicBezTo>
                    <a:cubicBezTo>
                      <a:pt x="2293" y="9526"/>
                      <a:pt x="2352" y="9675"/>
                      <a:pt x="2412" y="9824"/>
                    </a:cubicBezTo>
                    <a:cubicBezTo>
                      <a:pt x="2427" y="9884"/>
                      <a:pt x="2442" y="9928"/>
                      <a:pt x="2457" y="9988"/>
                    </a:cubicBezTo>
                    <a:cubicBezTo>
                      <a:pt x="2501" y="10077"/>
                      <a:pt x="2531" y="10166"/>
                      <a:pt x="2576" y="10256"/>
                    </a:cubicBezTo>
                    <a:lnTo>
                      <a:pt x="2576" y="10256"/>
                    </a:lnTo>
                    <a:cubicBezTo>
                      <a:pt x="2635" y="10405"/>
                      <a:pt x="2680" y="10553"/>
                      <a:pt x="2739" y="10702"/>
                    </a:cubicBezTo>
                    <a:cubicBezTo>
                      <a:pt x="2769" y="10777"/>
                      <a:pt x="2799" y="10851"/>
                      <a:pt x="2829" y="10926"/>
                    </a:cubicBezTo>
                    <a:cubicBezTo>
                      <a:pt x="2859" y="11030"/>
                      <a:pt x="2918" y="11134"/>
                      <a:pt x="2829" y="11268"/>
                    </a:cubicBezTo>
                    <a:cubicBezTo>
                      <a:pt x="2739" y="11194"/>
                      <a:pt x="2665" y="11119"/>
                      <a:pt x="2591" y="11060"/>
                    </a:cubicBezTo>
                    <a:lnTo>
                      <a:pt x="2591" y="11074"/>
                    </a:lnTo>
                    <a:lnTo>
                      <a:pt x="2591" y="11060"/>
                    </a:lnTo>
                    <a:cubicBezTo>
                      <a:pt x="2576" y="11030"/>
                      <a:pt x="2561" y="11000"/>
                      <a:pt x="2531" y="10955"/>
                    </a:cubicBezTo>
                    <a:cubicBezTo>
                      <a:pt x="2025" y="11774"/>
                      <a:pt x="1712" y="12608"/>
                      <a:pt x="1504" y="13605"/>
                    </a:cubicBezTo>
                    <a:cubicBezTo>
                      <a:pt x="1504" y="13679"/>
                      <a:pt x="1489" y="13739"/>
                      <a:pt x="1474" y="13813"/>
                    </a:cubicBezTo>
                    <a:cubicBezTo>
                      <a:pt x="1430" y="13947"/>
                      <a:pt x="1385" y="14081"/>
                      <a:pt x="1340" y="14215"/>
                    </a:cubicBezTo>
                    <a:cubicBezTo>
                      <a:pt x="1325" y="14215"/>
                      <a:pt x="1310" y="14200"/>
                      <a:pt x="1281" y="14200"/>
                    </a:cubicBezTo>
                    <a:cubicBezTo>
                      <a:pt x="1310" y="13962"/>
                      <a:pt x="1310" y="13709"/>
                      <a:pt x="1355" y="13471"/>
                    </a:cubicBezTo>
                    <a:cubicBezTo>
                      <a:pt x="1415" y="13114"/>
                      <a:pt x="1519" y="12756"/>
                      <a:pt x="1608" y="12399"/>
                    </a:cubicBezTo>
                    <a:cubicBezTo>
                      <a:pt x="1608" y="12399"/>
                      <a:pt x="1593" y="12414"/>
                      <a:pt x="1593" y="12414"/>
                    </a:cubicBezTo>
                    <a:cubicBezTo>
                      <a:pt x="1653" y="12265"/>
                      <a:pt x="1712" y="12116"/>
                      <a:pt x="1772" y="11968"/>
                    </a:cubicBezTo>
                    <a:lnTo>
                      <a:pt x="1772" y="11968"/>
                    </a:lnTo>
                    <a:lnTo>
                      <a:pt x="2144" y="11194"/>
                    </a:lnTo>
                    <a:lnTo>
                      <a:pt x="2144" y="11194"/>
                    </a:lnTo>
                    <a:cubicBezTo>
                      <a:pt x="2218" y="11030"/>
                      <a:pt x="2293" y="10851"/>
                      <a:pt x="2367" y="10687"/>
                    </a:cubicBezTo>
                    <a:cubicBezTo>
                      <a:pt x="2352" y="10613"/>
                      <a:pt x="2338" y="10539"/>
                      <a:pt x="2323" y="10479"/>
                    </a:cubicBezTo>
                    <a:cubicBezTo>
                      <a:pt x="2099" y="9943"/>
                      <a:pt x="1876" y="9392"/>
                      <a:pt x="1668" y="8857"/>
                    </a:cubicBezTo>
                    <a:lnTo>
                      <a:pt x="1668" y="8871"/>
                    </a:lnTo>
                    <a:cubicBezTo>
                      <a:pt x="1534" y="8559"/>
                      <a:pt x="1400" y="8246"/>
                      <a:pt x="1281" y="7934"/>
                    </a:cubicBezTo>
                    <a:lnTo>
                      <a:pt x="1281" y="7934"/>
                    </a:lnTo>
                    <a:cubicBezTo>
                      <a:pt x="1206" y="7725"/>
                      <a:pt x="1147" y="7532"/>
                      <a:pt x="1072" y="7338"/>
                    </a:cubicBezTo>
                    <a:cubicBezTo>
                      <a:pt x="819" y="6758"/>
                      <a:pt x="685" y="6148"/>
                      <a:pt x="819" y="5522"/>
                    </a:cubicBezTo>
                    <a:cubicBezTo>
                      <a:pt x="879" y="5433"/>
                      <a:pt x="938" y="5329"/>
                      <a:pt x="983" y="5240"/>
                    </a:cubicBezTo>
                    <a:cubicBezTo>
                      <a:pt x="1043" y="5165"/>
                      <a:pt x="1102" y="5091"/>
                      <a:pt x="1162" y="5031"/>
                    </a:cubicBezTo>
                    <a:cubicBezTo>
                      <a:pt x="1281" y="4912"/>
                      <a:pt x="1415" y="4808"/>
                      <a:pt x="1534" y="4704"/>
                    </a:cubicBezTo>
                    <a:cubicBezTo>
                      <a:pt x="1668" y="4585"/>
                      <a:pt x="1802" y="4466"/>
                      <a:pt x="1951" y="4361"/>
                    </a:cubicBezTo>
                    <a:cubicBezTo>
                      <a:pt x="2085" y="4257"/>
                      <a:pt x="2099" y="4123"/>
                      <a:pt x="2055" y="3974"/>
                    </a:cubicBezTo>
                    <a:cubicBezTo>
                      <a:pt x="1980" y="3721"/>
                      <a:pt x="1906" y="3483"/>
                      <a:pt x="1876" y="3230"/>
                    </a:cubicBezTo>
                    <a:cubicBezTo>
                      <a:pt x="1817" y="2858"/>
                      <a:pt x="1623" y="2620"/>
                      <a:pt x="1310" y="2441"/>
                    </a:cubicBezTo>
                    <a:cubicBezTo>
                      <a:pt x="953" y="2248"/>
                      <a:pt x="596" y="2158"/>
                      <a:pt x="209" y="2352"/>
                    </a:cubicBezTo>
                    <a:cubicBezTo>
                      <a:pt x="149" y="2397"/>
                      <a:pt x="75" y="2411"/>
                      <a:pt x="1" y="2352"/>
                    </a:cubicBezTo>
                    <a:cubicBezTo>
                      <a:pt x="30" y="2322"/>
                      <a:pt x="45" y="2292"/>
                      <a:pt x="60" y="2277"/>
                    </a:cubicBezTo>
                    <a:cubicBezTo>
                      <a:pt x="194" y="2203"/>
                      <a:pt x="343" y="2129"/>
                      <a:pt x="492" y="2054"/>
                    </a:cubicBezTo>
                    <a:cubicBezTo>
                      <a:pt x="715" y="2054"/>
                      <a:pt x="938" y="2024"/>
                      <a:pt x="1147" y="2129"/>
                    </a:cubicBezTo>
                    <a:cubicBezTo>
                      <a:pt x="1296" y="2188"/>
                      <a:pt x="1459" y="2263"/>
                      <a:pt x="1623" y="2337"/>
                    </a:cubicBezTo>
                    <a:cubicBezTo>
                      <a:pt x="1683" y="2382"/>
                      <a:pt x="1727" y="2426"/>
                      <a:pt x="1787" y="2486"/>
                    </a:cubicBezTo>
                    <a:cubicBezTo>
                      <a:pt x="1831" y="2263"/>
                      <a:pt x="1861" y="2069"/>
                      <a:pt x="1921" y="1876"/>
                    </a:cubicBezTo>
                    <a:cubicBezTo>
                      <a:pt x="1980" y="1578"/>
                      <a:pt x="2070" y="1295"/>
                      <a:pt x="2144" y="1012"/>
                    </a:cubicBezTo>
                    <a:cubicBezTo>
                      <a:pt x="2159" y="968"/>
                      <a:pt x="2174" y="938"/>
                      <a:pt x="2204" y="893"/>
                    </a:cubicBezTo>
                    <a:cubicBezTo>
                      <a:pt x="2248" y="819"/>
                      <a:pt x="2308" y="759"/>
                      <a:pt x="2352" y="685"/>
                    </a:cubicBezTo>
                    <a:cubicBezTo>
                      <a:pt x="2397" y="640"/>
                      <a:pt x="2427" y="595"/>
                      <a:pt x="2472" y="566"/>
                    </a:cubicBezTo>
                    <a:cubicBezTo>
                      <a:pt x="2591" y="447"/>
                      <a:pt x="2695" y="342"/>
                      <a:pt x="2814" y="238"/>
                    </a:cubicBezTo>
                    <a:cubicBezTo>
                      <a:pt x="3246" y="45"/>
                      <a:pt x="3692" y="0"/>
                      <a:pt x="4139" y="104"/>
                    </a:cubicBezTo>
                    <a:cubicBezTo>
                      <a:pt x="4377" y="164"/>
                      <a:pt x="4600" y="238"/>
                      <a:pt x="4823" y="298"/>
                    </a:cubicBezTo>
                    <a:cubicBezTo>
                      <a:pt x="4957" y="328"/>
                      <a:pt x="4928" y="402"/>
                      <a:pt x="4883" y="491"/>
                    </a:cubicBezTo>
                    <a:cubicBezTo>
                      <a:pt x="4823" y="551"/>
                      <a:pt x="4764" y="536"/>
                      <a:pt x="4689" y="506"/>
                    </a:cubicBezTo>
                    <a:cubicBezTo>
                      <a:pt x="4273" y="298"/>
                      <a:pt x="3826" y="298"/>
                      <a:pt x="3379" y="357"/>
                    </a:cubicBezTo>
                    <a:cubicBezTo>
                      <a:pt x="3231" y="372"/>
                      <a:pt x="3097" y="432"/>
                      <a:pt x="3007" y="566"/>
                    </a:cubicBezTo>
                    <a:cubicBezTo>
                      <a:pt x="2933" y="625"/>
                      <a:pt x="2859" y="700"/>
                      <a:pt x="2799" y="774"/>
                    </a:cubicBezTo>
                    <a:cubicBezTo>
                      <a:pt x="2710" y="908"/>
                      <a:pt x="2605" y="1042"/>
                      <a:pt x="2531" y="1176"/>
                    </a:cubicBezTo>
                    <a:cubicBezTo>
                      <a:pt x="2352" y="1593"/>
                      <a:pt x="2367" y="2024"/>
                      <a:pt x="2397" y="2456"/>
                    </a:cubicBezTo>
                    <a:cubicBezTo>
                      <a:pt x="2412" y="2992"/>
                      <a:pt x="2457" y="3528"/>
                      <a:pt x="2472" y="4064"/>
                    </a:cubicBezTo>
                    <a:cubicBezTo>
                      <a:pt x="2472" y="4376"/>
                      <a:pt x="2367" y="4644"/>
                      <a:pt x="2085" y="4808"/>
                    </a:cubicBezTo>
                    <a:cubicBezTo>
                      <a:pt x="1995" y="4853"/>
                      <a:pt x="1906" y="4912"/>
                      <a:pt x="1831" y="4972"/>
                    </a:cubicBezTo>
                    <a:cubicBezTo>
                      <a:pt x="1668" y="5135"/>
                      <a:pt x="1444" y="5225"/>
                      <a:pt x="1370" y="5463"/>
                    </a:cubicBezTo>
                    <a:lnTo>
                      <a:pt x="1370" y="5463"/>
                    </a:lnTo>
                    <a:cubicBezTo>
                      <a:pt x="1072" y="5820"/>
                      <a:pt x="1057" y="6207"/>
                      <a:pt x="1206" y="6624"/>
                    </a:cubicBezTo>
                    <a:lnTo>
                      <a:pt x="1206" y="6624"/>
                    </a:lnTo>
                    <a:cubicBezTo>
                      <a:pt x="1251" y="6832"/>
                      <a:pt x="1310" y="7026"/>
                      <a:pt x="1370" y="7234"/>
                    </a:cubicBezTo>
                    <a:lnTo>
                      <a:pt x="1370" y="7234"/>
                    </a:lnTo>
                    <a:cubicBezTo>
                      <a:pt x="1444" y="7443"/>
                      <a:pt x="1504" y="7651"/>
                      <a:pt x="1578" y="7859"/>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46" name="Google Shape;1905;p87">
                <a:extLst>
                  <a:ext uri="{FF2B5EF4-FFF2-40B4-BE49-F238E27FC236}">
                    <a16:creationId xmlns:a16="http://schemas.microsoft.com/office/drawing/2014/main" id="{93716DDE-9411-4A7E-8EBF-898B1B27E8F8}"/>
                  </a:ext>
                </a:extLst>
              </p:cNvPr>
              <p:cNvSpPr/>
              <p:nvPr/>
            </p:nvSpPr>
            <p:spPr>
              <a:xfrm>
                <a:off x="7534892" y="1809273"/>
                <a:ext cx="178479" cy="323856"/>
              </a:xfrm>
              <a:custGeom>
                <a:avLst/>
                <a:gdLst/>
                <a:ahLst/>
                <a:cxnLst/>
                <a:rect l="l" t="t" r="r" b="b"/>
                <a:pathLst>
                  <a:path w="4184" h="7592" extrusionOk="0">
                    <a:moveTo>
                      <a:pt x="715" y="7145"/>
                    </a:moveTo>
                    <a:cubicBezTo>
                      <a:pt x="596" y="7294"/>
                      <a:pt x="462" y="7443"/>
                      <a:pt x="328" y="7591"/>
                    </a:cubicBezTo>
                    <a:cubicBezTo>
                      <a:pt x="358" y="7547"/>
                      <a:pt x="373" y="7487"/>
                      <a:pt x="417" y="7428"/>
                    </a:cubicBezTo>
                    <a:cubicBezTo>
                      <a:pt x="75" y="7085"/>
                      <a:pt x="0" y="6639"/>
                      <a:pt x="15" y="6177"/>
                    </a:cubicBezTo>
                    <a:cubicBezTo>
                      <a:pt x="15" y="5865"/>
                      <a:pt x="30" y="5567"/>
                      <a:pt x="75" y="5269"/>
                    </a:cubicBezTo>
                    <a:cubicBezTo>
                      <a:pt x="149" y="4763"/>
                      <a:pt x="358" y="4332"/>
                      <a:pt x="685" y="3945"/>
                    </a:cubicBezTo>
                    <a:cubicBezTo>
                      <a:pt x="1310" y="3215"/>
                      <a:pt x="1995" y="2560"/>
                      <a:pt x="2754" y="1980"/>
                    </a:cubicBezTo>
                    <a:cubicBezTo>
                      <a:pt x="3022" y="1771"/>
                      <a:pt x="3305" y="1578"/>
                      <a:pt x="3483" y="1280"/>
                    </a:cubicBezTo>
                    <a:cubicBezTo>
                      <a:pt x="3662" y="1176"/>
                      <a:pt x="3692" y="997"/>
                      <a:pt x="3707" y="804"/>
                    </a:cubicBezTo>
                    <a:cubicBezTo>
                      <a:pt x="3722" y="506"/>
                      <a:pt x="3826" y="238"/>
                      <a:pt x="4079" y="45"/>
                    </a:cubicBezTo>
                    <a:cubicBezTo>
                      <a:pt x="4094" y="30"/>
                      <a:pt x="4124" y="30"/>
                      <a:pt x="4183" y="0"/>
                    </a:cubicBezTo>
                    <a:cubicBezTo>
                      <a:pt x="4168" y="75"/>
                      <a:pt x="4168" y="134"/>
                      <a:pt x="4153" y="164"/>
                    </a:cubicBezTo>
                    <a:cubicBezTo>
                      <a:pt x="3990" y="342"/>
                      <a:pt x="3930" y="566"/>
                      <a:pt x="3930" y="789"/>
                    </a:cubicBezTo>
                    <a:cubicBezTo>
                      <a:pt x="3915" y="1057"/>
                      <a:pt x="3841" y="1280"/>
                      <a:pt x="3647" y="1459"/>
                    </a:cubicBezTo>
                    <a:cubicBezTo>
                      <a:pt x="3424" y="1682"/>
                      <a:pt x="3216" y="1905"/>
                      <a:pt x="2977" y="2099"/>
                    </a:cubicBezTo>
                    <a:cubicBezTo>
                      <a:pt x="2382" y="2531"/>
                      <a:pt x="1846" y="3037"/>
                      <a:pt x="1340" y="3558"/>
                    </a:cubicBezTo>
                    <a:cubicBezTo>
                      <a:pt x="1072" y="3826"/>
                      <a:pt x="849" y="4138"/>
                      <a:pt x="640" y="4451"/>
                    </a:cubicBezTo>
                    <a:cubicBezTo>
                      <a:pt x="402" y="4823"/>
                      <a:pt x="328" y="5269"/>
                      <a:pt x="298" y="5701"/>
                    </a:cubicBezTo>
                    <a:cubicBezTo>
                      <a:pt x="268" y="6237"/>
                      <a:pt x="343" y="6758"/>
                      <a:pt x="492" y="7294"/>
                    </a:cubicBezTo>
                    <a:cubicBezTo>
                      <a:pt x="581" y="7234"/>
                      <a:pt x="655" y="7190"/>
                      <a:pt x="715" y="7145"/>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47" name="Google Shape;1906;p87">
                <a:extLst>
                  <a:ext uri="{FF2B5EF4-FFF2-40B4-BE49-F238E27FC236}">
                    <a16:creationId xmlns:a16="http://schemas.microsoft.com/office/drawing/2014/main" id="{BEDB05A1-0D5D-4856-876E-624E1074B85F}"/>
                  </a:ext>
                </a:extLst>
              </p:cNvPr>
              <p:cNvSpPr/>
              <p:nvPr/>
            </p:nvSpPr>
            <p:spPr>
              <a:xfrm>
                <a:off x="7273278" y="2637839"/>
                <a:ext cx="156894" cy="148022"/>
              </a:xfrm>
              <a:custGeom>
                <a:avLst/>
                <a:gdLst/>
                <a:ahLst/>
                <a:cxnLst/>
                <a:rect l="l" t="t" r="r" b="b"/>
                <a:pathLst>
                  <a:path w="3678" h="3470" extrusionOk="0">
                    <a:moveTo>
                      <a:pt x="3677" y="3082"/>
                    </a:moveTo>
                    <a:lnTo>
                      <a:pt x="3618" y="3142"/>
                    </a:lnTo>
                    <a:cubicBezTo>
                      <a:pt x="3469" y="3008"/>
                      <a:pt x="3320" y="3097"/>
                      <a:pt x="3186" y="3112"/>
                    </a:cubicBezTo>
                    <a:cubicBezTo>
                      <a:pt x="2606" y="3216"/>
                      <a:pt x="2025" y="3320"/>
                      <a:pt x="1460" y="3395"/>
                    </a:cubicBezTo>
                    <a:cubicBezTo>
                      <a:pt x="953" y="3469"/>
                      <a:pt x="552" y="3276"/>
                      <a:pt x="284" y="2859"/>
                    </a:cubicBezTo>
                    <a:cubicBezTo>
                      <a:pt x="60" y="2516"/>
                      <a:pt x="1" y="2144"/>
                      <a:pt x="75" y="1757"/>
                    </a:cubicBezTo>
                    <a:cubicBezTo>
                      <a:pt x="90" y="1609"/>
                      <a:pt x="135" y="1475"/>
                      <a:pt x="165" y="1326"/>
                    </a:cubicBezTo>
                    <a:lnTo>
                      <a:pt x="165" y="1341"/>
                    </a:lnTo>
                    <a:cubicBezTo>
                      <a:pt x="313" y="998"/>
                      <a:pt x="477" y="671"/>
                      <a:pt x="641" y="328"/>
                    </a:cubicBezTo>
                    <a:cubicBezTo>
                      <a:pt x="686" y="284"/>
                      <a:pt x="715" y="224"/>
                      <a:pt x="760" y="165"/>
                    </a:cubicBezTo>
                    <a:cubicBezTo>
                      <a:pt x="820" y="105"/>
                      <a:pt x="879" y="60"/>
                      <a:pt x="953" y="1"/>
                    </a:cubicBezTo>
                    <a:cubicBezTo>
                      <a:pt x="953" y="1"/>
                      <a:pt x="998" y="31"/>
                      <a:pt x="1013" y="46"/>
                    </a:cubicBezTo>
                    <a:lnTo>
                      <a:pt x="1013" y="46"/>
                    </a:lnTo>
                    <a:cubicBezTo>
                      <a:pt x="983" y="135"/>
                      <a:pt x="939" y="224"/>
                      <a:pt x="909" y="328"/>
                    </a:cubicBezTo>
                    <a:lnTo>
                      <a:pt x="909" y="314"/>
                    </a:lnTo>
                    <a:cubicBezTo>
                      <a:pt x="715" y="730"/>
                      <a:pt x="522" y="1147"/>
                      <a:pt x="358" y="1564"/>
                    </a:cubicBezTo>
                    <a:cubicBezTo>
                      <a:pt x="269" y="1787"/>
                      <a:pt x="224" y="2040"/>
                      <a:pt x="313" y="2278"/>
                    </a:cubicBezTo>
                    <a:cubicBezTo>
                      <a:pt x="313" y="2353"/>
                      <a:pt x="328" y="2412"/>
                      <a:pt x="343" y="2487"/>
                    </a:cubicBezTo>
                    <a:cubicBezTo>
                      <a:pt x="418" y="2621"/>
                      <a:pt x="507" y="2755"/>
                      <a:pt x="581" y="2889"/>
                    </a:cubicBezTo>
                    <a:cubicBezTo>
                      <a:pt x="596" y="2903"/>
                      <a:pt x="611" y="2918"/>
                      <a:pt x="626" y="2933"/>
                    </a:cubicBezTo>
                    <a:cubicBezTo>
                      <a:pt x="700" y="2978"/>
                      <a:pt x="775" y="3037"/>
                      <a:pt x="864" y="3097"/>
                    </a:cubicBezTo>
                    <a:cubicBezTo>
                      <a:pt x="1087" y="3246"/>
                      <a:pt x="1326" y="3290"/>
                      <a:pt x="1579" y="3201"/>
                    </a:cubicBezTo>
                    <a:cubicBezTo>
                      <a:pt x="1713" y="3171"/>
                      <a:pt x="1847" y="3157"/>
                      <a:pt x="1981" y="3142"/>
                    </a:cubicBezTo>
                    <a:cubicBezTo>
                      <a:pt x="1995" y="3157"/>
                      <a:pt x="2010" y="3157"/>
                      <a:pt x="2025" y="3142"/>
                    </a:cubicBezTo>
                    <a:cubicBezTo>
                      <a:pt x="2129" y="3127"/>
                      <a:pt x="2248" y="3112"/>
                      <a:pt x="2368" y="3097"/>
                    </a:cubicBezTo>
                    <a:lnTo>
                      <a:pt x="2382" y="3097"/>
                    </a:lnTo>
                    <a:lnTo>
                      <a:pt x="2412" y="3082"/>
                    </a:lnTo>
                    <a:cubicBezTo>
                      <a:pt x="2516" y="3067"/>
                      <a:pt x="2635" y="3052"/>
                      <a:pt x="2740" y="3037"/>
                    </a:cubicBezTo>
                    <a:cubicBezTo>
                      <a:pt x="2933" y="2993"/>
                      <a:pt x="3112" y="2963"/>
                      <a:pt x="3290" y="2918"/>
                    </a:cubicBezTo>
                    <a:cubicBezTo>
                      <a:pt x="3380" y="2903"/>
                      <a:pt x="3469" y="2874"/>
                      <a:pt x="3558" y="2859"/>
                    </a:cubicBezTo>
                    <a:cubicBezTo>
                      <a:pt x="3603" y="2859"/>
                      <a:pt x="3633" y="2874"/>
                      <a:pt x="3648" y="2874"/>
                    </a:cubicBezTo>
                    <a:cubicBezTo>
                      <a:pt x="3663" y="2948"/>
                      <a:pt x="3663" y="3008"/>
                      <a:pt x="3677" y="3082"/>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48" name="Google Shape;1907;p87">
                <a:extLst>
                  <a:ext uri="{FF2B5EF4-FFF2-40B4-BE49-F238E27FC236}">
                    <a16:creationId xmlns:a16="http://schemas.microsoft.com/office/drawing/2014/main" id="{6A714B8F-75ED-4DDE-8BAC-6C58E0C9447E}"/>
                  </a:ext>
                </a:extLst>
              </p:cNvPr>
              <p:cNvSpPr/>
              <p:nvPr/>
            </p:nvSpPr>
            <p:spPr>
              <a:xfrm>
                <a:off x="7924093" y="1952770"/>
                <a:ext cx="99733" cy="50805"/>
              </a:xfrm>
              <a:custGeom>
                <a:avLst/>
                <a:gdLst/>
                <a:ahLst/>
                <a:cxnLst/>
                <a:rect l="l" t="t" r="r" b="b"/>
                <a:pathLst>
                  <a:path w="2338" h="1191" extrusionOk="0">
                    <a:moveTo>
                      <a:pt x="194" y="0"/>
                    </a:moveTo>
                    <a:lnTo>
                      <a:pt x="671" y="119"/>
                    </a:lnTo>
                    <a:lnTo>
                      <a:pt x="1177" y="462"/>
                    </a:lnTo>
                    <a:cubicBezTo>
                      <a:pt x="1221" y="536"/>
                      <a:pt x="1281" y="625"/>
                      <a:pt x="1400" y="610"/>
                    </a:cubicBezTo>
                    <a:cubicBezTo>
                      <a:pt x="1519" y="491"/>
                      <a:pt x="1623" y="387"/>
                      <a:pt x="1742" y="283"/>
                    </a:cubicBezTo>
                    <a:cubicBezTo>
                      <a:pt x="1891" y="134"/>
                      <a:pt x="2055" y="119"/>
                      <a:pt x="2248" y="164"/>
                    </a:cubicBezTo>
                    <a:cubicBezTo>
                      <a:pt x="2338" y="179"/>
                      <a:pt x="2323" y="238"/>
                      <a:pt x="2323" y="298"/>
                    </a:cubicBezTo>
                    <a:cubicBezTo>
                      <a:pt x="2129" y="328"/>
                      <a:pt x="1951" y="417"/>
                      <a:pt x="1832" y="566"/>
                    </a:cubicBezTo>
                    <a:cubicBezTo>
                      <a:pt x="1698" y="744"/>
                      <a:pt x="1608" y="953"/>
                      <a:pt x="1489" y="1146"/>
                    </a:cubicBezTo>
                    <a:lnTo>
                      <a:pt x="1504" y="1131"/>
                    </a:lnTo>
                    <a:cubicBezTo>
                      <a:pt x="1370" y="1191"/>
                      <a:pt x="1326" y="1131"/>
                      <a:pt x="1281" y="1012"/>
                    </a:cubicBezTo>
                    <a:cubicBezTo>
                      <a:pt x="1058" y="536"/>
                      <a:pt x="656" y="298"/>
                      <a:pt x="165" y="164"/>
                    </a:cubicBezTo>
                    <a:cubicBezTo>
                      <a:pt x="120" y="149"/>
                      <a:pt x="75" y="149"/>
                      <a:pt x="1" y="119"/>
                    </a:cubicBezTo>
                    <a:cubicBezTo>
                      <a:pt x="90" y="75"/>
                      <a:pt x="135" y="30"/>
                      <a:pt x="194" y="0"/>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49" name="Google Shape;1908;p87">
                <a:extLst>
                  <a:ext uri="{FF2B5EF4-FFF2-40B4-BE49-F238E27FC236}">
                    <a16:creationId xmlns:a16="http://schemas.microsoft.com/office/drawing/2014/main" id="{D0BA3B2A-5670-4976-82EC-9C842CA62DCB}"/>
                  </a:ext>
                </a:extLst>
              </p:cNvPr>
              <p:cNvSpPr/>
              <p:nvPr/>
            </p:nvSpPr>
            <p:spPr>
              <a:xfrm>
                <a:off x="7572345" y="2879789"/>
                <a:ext cx="122598" cy="60360"/>
              </a:xfrm>
              <a:custGeom>
                <a:avLst/>
                <a:gdLst/>
                <a:ahLst/>
                <a:cxnLst/>
                <a:rect l="l" t="t" r="r" b="b"/>
                <a:pathLst>
                  <a:path w="2874" h="1415" extrusionOk="0">
                    <a:moveTo>
                      <a:pt x="1459" y="119"/>
                    </a:moveTo>
                    <a:cubicBezTo>
                      <a:pt x="1534" y="89"/>
                      <a:pt x="1593" y="75"/>
                      <a:pt x="1668" y="60"/>
                    </a:cubicBezTo>
                    <a:cubicBezTo>
                      <a:pt x="1787" y="45"/>
                      <a:pt x="1906" y="15"/>
                      <a:pt x="2025" y="0"/>
                    </a:cubicBezTo>
                    <a:lnTo>
                      <a:pt x="2040" y="15"/>
                    </a:lnTo>
                    <a:lnTo>
                      <a:pt x="2055" y="0"/>
                    </a:lnTo>
                    <a:lnTo>
                      <a:pt x="2546" y="0"/>
                    </a:lnTo>
                    <a:cubicBezTo>
                      <a:pt x="2635" y="45"/>
                      <a:pt x="2710" y="75"/>
                      <a:pt x="2799" y="119"/>
                    </a:cubicBezTo>
                    <a:cubicBezTo>
                      <a:pt x="2829" y="164"/>
                      <a:pt x="2844" y="208"/>
                      <a:pt x="2873" y="268"/>
                    </a:cubicBezTo>
                    <a:cubicBezTo>
                      <a:pt x="2799" y="268"/>
                      <a:pt x="2754" y="283"/>
                      <a:pt x="2725" y="268"/>
                    </a:cubicBezTo>
                    <a:cubicBezTo>
                      <a:pt x="2397" y="164"/>
                      <a:pt x="2070" y="223"/>
                      <a:pt x="1742" y="283"/>
                    </a:cubicBezTo>
                    <a:cubicBezTo>
                      <a:pt x="1355" y="372"/>
                      <a:pt x="983" y="476"/>
                      <a:pt x="670" y="759"/>
                    </a:cubicBezTo>
                    <a:lnTo>
                      <a:pt x="670" y="759"/>
                    </a:lnTo>
                    <a:cubicBezTo>
                      <a:pt x="670" y="759"/>
                      <a:pt x="670" y="759"/>
                      <a:pt x="670" y="759"/>
                    </a:cubicBezTo>
                    <a:cubicBezTo>
                      <a:pt x="551" y="849"/>
                      <a:pt x="447" y="938"/>
                      <a:pt x="343" y="1042"/>
                    </a:cubicBezTo>
                    <a:lnTo>
                      <a:pt x="343" y="1042"/>
                    </a:lnTo>
                    <a:cubicBezTo>
                      <a:pt x="254" y="1161"/>
                      <a:pt x="149" y="1280"/>
                      <a:pt x="45" y="1414"/>
                    </a:cubicBezTo>
                    <a:cubicBezTo>
                      <a:pt x="30" y="1340"/>
                      <a:pt x="16" y="1310"/>
                      <a:pt x="1" y="1265"/>
                    </a:cubicBezTo>
                    <a:cubicBezTo>
                      <a:pt x="105" y="1042"/>
                      <a:pt x="209" y="819"/>
                      <a:pt x="403" y="655"/>
                    </a:cubicBezTo>
                    <a:cubicBezTo>
                      <a:pt x="477" y="610"/>
                      <a:pt x="551" y="551"/>
                      <a:pt x="641" y="491"/>
                    </a:cubicBezTo>
                    <a:cubicBezTo>
                      <a:pt x="790" y="402"/>
                      <a:pt x="953" y="313"/>
                      <a:pt x="1117" y="223"/>
                    </a:cubicBezTo>
                    <a:cubicBezTo>
                      <a:pt x="1236" y="194"/>
                      <a:pt x="1340" y="149"/>
                      <a:pt x="1459" y="119"/>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50" name="Google Shape;1909;p87">
                <a:extLst>
                  <a:ext uri="{FF2B5EF4-FFF2-40B4-BE49-F238E27FC236}">
                    <a16:creationId xmlns:a16="http://schemas.microsoft.com/office/drawing/2014/main" id="{FA968265-581D-48A7-B449-2EED0651D9AC}"/>
                  </a:ext>
                </a:extLst>
              </p:cNvPr>
              <p:cNvSpPr/>
              <p:nvPr/>
            </p:nvSpPr>
            <p:spPr>
              <a:xfrm>
                <a:off x="7534892" y="2994707"/>
                <a:ext cx="12115" cy="12712"/>
              </a:xfrm>
              <a:custGeom>
                <a:avLst/>
                <a:gdLst/>
                <a:ahLst/>
                <a:cxnLst/>
                <a:rect l="l" t="t" r="r" b="b"/>
                <a:pathLst>
                  <a:path w="284" h="298" extrusionOk="0">
                    <a:moveTo>
                      <a:pt x="283" y="298"/>
                    </a:moveTo>
                    <a:cubicBezTo>
                      <a:pt x="179" y="194"/>
                      <a:pt x="90" y="104"/>
                      <a:pt x="0" y="0"/>
                    </a:cubicBezTo>
                    <a:cubicBezTo>
                      <a:pt x="90" y="104"/>
                      <a:pt x="179" y="194"/>
                      <a:pt x="283" y="298"/>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51" name="Google Shape;1910;p87">
                <a:extLst>
                  <a:ext uri="{FF2B5EF4-FFF2-40B4-BE49-F238E27FC236}">
                    <a16:creationId xmlns:a16="http://schemas.microsoft.com/office/drawing/2014/main" id="{1DD972FA-3EE9-4555-85A2-231A113C8CA2}"/>
                  </a:ext>
                </a:extLst>
              </p:cNvPr>
              <p:cNvSpPr/>
              <p:nvPr/>
            </p:nvSpPr>
            <p:spPr>
              <a:xfrm>
                <a:off x="7267562" y="3067735"/>
                <a:ext cx="4522" cy="19708"/>
              </a:xfrm>
              <a:custGeom>
                <a:avLst/>
                <a:gdLst/>
                <a:ahLst/>
                <a:cxnLst/>
                <a:rect l="l" t="t" r="r" b="b"/>
                <a:pathLst>
                  <a:path w="106" h="462" extrusionOk="0">
                    <a:moveTo>
                      <a:pt x="105" y="461"/>
                    </a:moveTo>
                    <a:cubicBezTo>
                      <a:pt x="75" y="298"/>
                      <a:pt x="46" y="149"/>
                      <a:pt x="1" y="0"/>
                    </a:cubicBezTo>
                    <a:cubicBezTo>
                      <a:pt x="46" y="149"/>
                      <a:pt x="75" y="298"/>
                      <a:pt x="105" y="461"/>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52" name="Google Shape;1911;p87">
                <a:extLst>
                  <a:ext uri="{FF2B5EF4-FFF2-40B4-BE49-F238E27FC236}">
                    <a16:creationId xmlns:a16="http://schemas.microsoft.com/office/drawing/2014/main" id="{4F242B88-B549-4C28-AE30-2C3AE4A59D6C}"/>
                  </a:ext>
                </a:extLst>
              </p:cNvPr>
              <p:cNvSpPr/>
              <p:nvPr/>
            </p:nvSpPr>
            <p:spPr>
              <a:xfrm>
                <a:off x="7797743" y="3145157"/>
                <a:ext cx="19111" cy="1962"/>
              </a:xfrm>
              <a:custGeom>
                <a:avLst/>
                <a:gdLst/>
                <a:ahLst/>
                <a:cxnLst/>
                <a:rect l="l" t="t" r="r" b="b"/>
                <a:pathLst>
                  <a:path w="448" h="46" extrusionOk="0">
                    <a:moveTo>
                      <a:pt x="447" y="46"/>
                    </a:moveTo>
                    <a:cubicBezTo>
                      <a:pt x="298" y="31"/>
                      <a:pt x="150" y="16"/>
                      <a:pt x="1" y="1"/>
                    </a:cubicBezTo>
                    <a:cubicBezTo>
                      <a:pt x="150" y="16"/>
                      <a:pt x="298" y="31"/>
                      <a:pt x="447" y="46"/>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53" name="Google Shape;1912;p87">
                <a:extLst>
                  <a:ext uri="{FF2B5EF4-FFF2-40B4-BE49-F238E27FC236}">
                    <a16:creationId xmlns:a16="http://schemas.microsoft.com/office/drawing/2014/main" id="{15EA8834-DB3E-47E0-A67A-338DEE7D1E21}"/>
                  </a:ext>
                </a:extLst>
              </p:cNvPr>
              <p:cNvSpPr/>
              <p:nvPr/>
            </p:nvSpPr>
            <p:spPr>
              <a:xfrm>
                <a:off x="7739346" y="2762312"/>
                <a:ext cx="7038" cy="14632"/>
              </a:xfrm>
              <a:custGeom>
                <a:avLst/>
                <a:gdLst/>
                <a:ahLst/>
                <a:cxnLst/>
                <a:rect l="l" t="t" r="r" b="b"/>
                <a:pathLst>
                  <a:path w="165" h="343" extrusionOk="0">
                    <a:moveTo>
                      <a:pt x="164" y="343"/>
                    </a:moveTo>
                    <a:cubicBezTo>
                      <a:pt x="105" y="224"/>
                      <a:pt x="45" y="119"/>
                      <a:pt x="0" y="0"/>
                    </a:cubicBezTo>
                    <a:cubicBezTo>
                      <a:pt x="45" y="119"/>
                      <a:pt x="105" y="224"/>
                      <a:pt x="164" y="343"/>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54" name="Google Shape;1913;p87">
                <a:extLst>
                  <a:ext uri="{FF2B5EF4-FFF2-40B4-BE49-F238E27FC236}">
                    <a16:creationId xmlns:a16="http://schemas.microsoft.com/office/drawing/2014/main" id="{06647A72-B898-48B8-BBCE-CF9B7029FCED}"/>
                  </a:ext>
                </a:extLst>
              </p:cNvPr>
              <p:cNvSpPr/>
              <p:nvPr/>
            </p:nvSpPr>
            <p:spPr>
              <a:xfrm>
                <a:off x="7340591" y="2771825"/>
                <a:ext cx="17191" cy="2602"/>
              </a:xfrm>
              <a:custGeom>
                <a:avLst/>
                <a:gdLst/>
                <a:ahLst/>
                <a:cxnLst/>
                <a:rect l="l" t="t" r="r" b="b"/>
                <a:pathLst>
                  <a:path w="403" h="61" extrusionOk="0">
                    <a:moveTo>
                      <a:pt x="403" y="1"/>
                    </a:moveTo>
                    <a:cubicBezTo>
                      <a:pt x="269" y="16"/>
                      <a:pt x="135" y="30"/>
                      <a:pt x="1" y="60"/>
                    </a:cubicBezTo>
                    <a:cubicBezTo>
                      <a:pt x="135" y="30"/>
                      <a:pt x="269" y="16"/>
                      <a:pt x="403" y="1"/>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55" name="Google Shape;1914;p87">
                <a:extLst>
                  <a:ext uri="{FF2B5EF4-FFF2-40B4-BE49-F238E27FC236}">
                    <a16:creationId xmlns:a16="http://schemas.microsoft.com/office/drawing/2014/main" id="{F952C7E3-D333-4132-A49A-46364654CC5B}"/>
                  </a:ext>
                </a:extLst>
              </p:cNvPr>
              <p:cNvSpPr/>
              <p:nvPr/>
            </p:nvSpPr>
            <p:spPr>
              <a:xfrm>
                <a:off x="7486008" y="3515973"/>
                <a:ext cx="17831" cy="1962"/>
              </a:xfrm>
              <a:custGeom>
                <a:avLst/>
                <a:gdLst/>
                <a:ahLst/>
                <a:cxnLst/>
                <a:rect l="l" t="t" r="r" b="b"/>
                <a:pathLst>
                  <a:path w="418" h="46" extrusionOk="0">
                    <a:moveTo>
                      <a:pt x="417" y="1"/>
                    </a:moveTo>
                    <a:cubicBezTo>
                      <a:pt x="283" y="16"/>
                      <a:pt x="134" y="31"/>
                      <a:pt x="0" y="45"/>
                    </a:cubicBezTo>
                    <a:cubicBezTo>
                      <a:pt x="134" y="31"/>
                      <a:pt x="283" y="16"/>
                      <a:pt x="417" y="1"/>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56" name="Google Shape;1915;p87">
                <a:extLst>
                  <a:ext uri="{FF2B5EF4-FFF2-40B4-BE49-F238E27FC236}">
                    <a16:creationId xmlns:a16="http://schemas.microsoft.com/office/drawing/2014/main" id="{FD3D8134-2ECC-4E7B-BFF8-CC5B93FC3F28}"/>
                  </a:ext>
                </a:extLst>
              </p:cNvPr>
              <p:cNvSpPr/>
              <p:nvPr/>
            </p:nvSpPr>
            <p:spPr>
              <a:xfrm>
                <a:off x="7699974" y="3192165"/>
                <a:ext cx="13992" cy="1962"/>
              </a:xfrm>
              <a:custGeom>
                <a:avLst/>
                <a:gdLst/>
                <a:ahLst/>
                <a:cxnLst/>
                <a:rect l="l" t="t" r="r" b="b"/>
                <a:pathLst>
                  <a:path w="328" h="46" extrusionOk="0">
                    <a:moveTo>
                      <a:pt x="328" y="0"/>
                    </a:moveTo>
                    <a:cubicBezTo>
                      <a:pt x="224" y="15"/>
                      <a:pt x="105" y="30"/>
                      <a:pt x="0" y="45"/>
                    </a:cubicBezTo>
                    <a:cubicBezTo>
                      <a:pt x="105" y="30"/>
                      <a:pt x="224" y="15"/>
                      <a:pt x="328" y="0"/>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57" name="Google Shape;1916;p87">
                <a:extLst>
                  <a:ext uri="{FF2B5EF4-FFF2-40B4-BE49-F238E27FC236}">
                    <a16:creationId xmlns:a16="http://schemas.microsoft.com/office/drawing/2014/main" id="{1EA4AB36-8FA8-4165-BEB4-3AA675A17EAD}"/>
                  </a:ext>
                </a:extLst>
              </p:cNvPr>
              <p:cNvSpPr/>
              <p:nvPr/>
            </p:nvSpPr>
            <p:spPr>
              <a:xfrm>
                <a:off x="7661881" y="3651878"/>
                <a:ext cx="14632" cy="2559"/>
              </a:xfrm>
              <a:custGeom>
                <a:avLst/>
                <a:gdLst/>
                <a:ahLst/>
                <a:cxnLst/>
                <a:rect l="l" t="t" r="r" b="b"/>
                <a:pathLst>
                  <a:path w="343" h="60" extrusionOk="0">
                    <a:moveTo>
                      <a:pt x="343" y="60"/>
                    </a:moveTo>
                    <a:cubicBezTo>
                      <a:pt x="224" y="45"/>
                      <a:pt x="119" y="15"/>
                      <a:pt x="0" y="0"/>
                    </a:cubicBezTo>
                    <a:cubicBezTo>
                      <a:pt x="119" y="15"/>
                      <a:pt x="224" y="45"/>
                      <a:pt x="343" y="60"/>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58" name="Google Shape;1917;p87">
                <a:extLst>
                  <a:ext uri="{FF2B5EF4-FFF2-40B4-BE49-F238E27FC236}">
                    <a16:creationId xmlns:a16="http://schemas.microsoft.com/office/drawing/2014/main" id="{CE81EB32-65BC-45C5-8DC1-8A181F2E14DF}"/>
                  </a:ext>
                </a:extLst>
              </p:cNvPr>
              <p:cNvSpPr/>
              <p:nvPr/>
            </p:nvSpPr>
            <p:spPr>
              <a:xfrm>
                <a:off x="7376166" y="2767388"/>
                <a:ext cx="13992" cy="1962"/>
              </a:xfrm>
              <a:custGeom>
                <a:avLst/>
                <a:gdLst/>
                <a:ahLst/>
                <a:cxnLst/>
                <a:rect l="l" t="t" r="r" b="b"/>
                <a:pathLst>
                  <a:path w="328" h="46" extrusionOk="0">
                    <a:moveTo>
                      <a:pt x="328" y="0"/>
                    </a:moveTo>
                    <a:cubicBezTo>
                      <a:pt x="223" y="15"/>
                      <a:pt x="104" y="30"/>
                      <a:pt x="0" y="45"/>
                    </a:cubicBezTo>
                    <a:cubicBezTo>
                      <a:pt x="104" y="30"/>
                      <a:pt x="223" y="15"/>
                      <a:pt x="328" y="0"/>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59" name="Google Shape;1918;p87">
                <a:extLst>
                  <a:ext uri="{FF2B5EF4-FFF2-40B4-BE49-F238E27FC236}">
                    <a16:creationId xmlns:a16="http://schemas.microsoft.com/office/drawing/2014/main" id="{508CF66B-37CD-47C6-8CAA-5B0E90A513C1}"/>
                  </a:ext>
                </a:extLst>
              </p:cNvPr>
              <p:cNvSpPr/>
              <p:nvPr/>
            </p:nvSpPr>
            <p:spPr>
              <a:xfrm>
                <a:off x="7359658" y="2769905"/>
                <a:ext cx="14632" cy="1962"/>
              </a:xfrm>
              <a:custGeom>
                <a:avLst/>
                <a:gdLst/>
                <a:ahLst/>
                <a:cxnLst/>
                <a:rect l="l" t="t" r="r" b="b"/>
                <a:pathLst>
                  <a:path w="343" h="46" extrusionOk="0">
                    <a:moveTo>
                      <a:pt x="343" y="1"/>
                    </a:moveTo>
                    <a:cubicBezTo>
                      <a:pt x="223" y="16"/>
                      <a:pt x="104" y="31"/>
                      <a:pt x="0" y="46"/>
                    </a:cubicBezTo>
                    <a:cubicBezTo>
                      <a:pt x="104" y="31"/>
                      <a:pt x="223" y="16"/>
                      <a:pt x="343" y="1"/>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60" name="Google Shape;1919;p87">
                <a:extLst>
                  <a:ext uri="{FF2B5EF4-FFF2-40B4-BE49-F238E27FC236}">
                    <a16:creationId xmlns:a16="http://schemas.microsoft.com/office/drawing/2014/main" id="{E4C15227-C6C8-4AEE-8C01-65C430F83DB5}"/>
                  </a:ext>
                </a:extLst>
              </p:cNvPr>
              <p:cNvSpPr/>
              <p:nvPr/>
            </p:nvSpPr>
            <p:spPr>
              <a:xfrm>
                <a:off x="7957749" y="3724864"/>
                <a:ext cx="12115" cy="4522"/>
              </a:xfrm>
              <a:custGeom>
                <a:avLst/>
                <a:gdLst/>
                <a:ahLst/>
                <a:cxnLst/>
                <a:rect l="l" t="t" r="r" b="b"/>
                <a:pathLst>
                  <a:path w="284" h="106" extrusionOk="0">
                    <a:moveTo>
                      <a:pt x="284" y="1"/>
                    </a:moveTo>
                    <a:cubicBezTo>
                      <a:pt x="194" y="31"/>
                      <a:pt x="90" y="75"/>
                      <a:pt x="1" y="105"/>
                    </a:cubicBezTo>
                    <a:cubicBezTo>
                      <a:pt x="90" y="75"/>
                      <a:pt x="194" y="31"/>
                      <a:pt x="284" y="1"/>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61" name="Google Shape;1920;p87">
                <a:extLst>
                  <a:ext uri="{FF2B5EF4-FFF2-40B4-BE49-F238E27FC236}">
                    <a16:creationId xmlns:a16="http://schemas.microsoft.com/office/drawing/2014/main" id="{B882C71E-BAF0-4B9F-AEB4-3DD33A248613}"/>
                  </a:ext>
                </a:extLst>
              </p:cNvPr>
              <p:cNvSpPr/>
              <p:nvPr/>
            </p:nvSpPr>
            <p:spPr>
              <a:xfrm>
                <a:off x="7476495" y="3236614"/>
                <a:ext cx="5119" cy="11475"/>
              </a:xfrm>
              <a:custGeom>
                <a:avLst/>
                <a:gdLst/>
                <a:ahLst/>
                <a:cxnLst/>
                <a:rect l="l" t="t" r="r" b="b"/>
                <a:pathLst>
                  <a:path w="120" h="269" extrusionOk="0">
                    <a:moveTo>
                      <a:pt x="119" y="0"/>
                    </a:moveTo>
                    <a:cubicBezTo>
                      <a:pt x="89" y="90"/>
                      <a:pt x="45" y="179"/>
                      <a:pt x="0" y="268"/>
                    </a:cubicBezTo>
                    <a:cubicBezTo>
                      <a:pt x="45" y="179"/>
                      <a:pt x="89" y="90"/>
                      <a:pt x="119" y="0"/>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62" name="Google Shape;1921;p87">
                <a:extLst>
                  <a:ext uri="{FF2B5EF4-FFF2-40B4-BE49-F238E27FC236}">
                    <a16:creationId xmlns:a16="http://schemas.microsoft.com/office/drawing/2014/main" id="{CDC62C4D-8892-4F50-A9F8-D6D903CA22D6}"/>
                  </a:ext>
                </a:extLst>
              </p:cNvPr>
              <p:cNvSpPr/>
              <p:nvPr/>
            </p:nvSpPr>
            <p:spPr>
              <a:xfrm>
                <a:off x="7873331" y="2333099"/>
                <a:ext cx="7636" cy="8915"/>
              </a:xfrm>
              <a:custGeom>
                <a:avLst/>
                <a:gdLst/>
                <a:ahLst/>
                <a:cxnLst/>
                <a:rect l="l" t="t" r="r" b="b"/>
                <a:pathLst>
                  <a:path w="179" h="209" extrusionOk="0">
                    <a:moveTo>
                      <a:pt x="179" y="0"/>
                    </a:moveTo>
                    <a:cubicBezTo>
                      <a:pt x="119" y="60"/>
                      <a:pt x="60" y="134"/>
                      <a:pt x="0" y="209"/>
                    </a:cubicBezTo>
                    <a:cubicBezTo>
                      <a:pt x="60" y="134"/>
                      <a:pt x="119" y="60"/>
                      <a:pt x="179" y="0"/>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63" name="Google Shape;1922;p87">
                <a:extLst>
                  <a:ext uri="{FF2B5EF4-FFF2-40B4-BE49-F238E27FC236}">
                    <a16:creationId xmlns:a16="http://schemas.microsoft.com/office/drawing/2014/main" id="{C3673343-4120-49A1-B008-E16D2A3314CC}"/>
                  </a:ext>
                </a:extLst>
              </p:cNvPr>
              <p:cNvSpPr/>
              <p:nvPr/>
            </p:nvSpPr>
            <p:spPr>
              <a:xfrm>
                <a:off x="7852344" y="3126132"/>
                <a:ext cx="14674" cy="2559"/>
              </a:xfrm>
              <a:custGeom>
                <a:avLst/>
                <a:gdLst/>
                <a:ahLst/>
                <a:cxnLst/>
                <a:rect l="l" t="t" r="r" b="b"/>
                <a:pathLst>
                  <a:path w="344" h="60" extrusionOk="0">
                    <a:moveTo>
                      <a:pt x="343" y="0"/>
                    </a:moveTo>
                    <a:cubicBezTo>
                      <a:pt x="224" y="30"/>
                      <a:pt x="120" y="45"/>
                      <a:pt x="1" y="60"/>
                    </a:cubicBezTo>
                    <a:cubicBezTo>
                      <a:pt x="120" y="45"/>
                      <a:pt x="224" y="30"/>
                      <a:pt x="343" y="0"/>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64" name="Google Shape;1923;p87">
                <a:extLst>
                  <a:ext uri="{FF2B5EF4-FFF2-40B4-BE49-F238E27FC236}">
                    <a16:creationId xmlns:a16="http://schemas.microsoft.com/office/drawing/2014/main" id="{2E654CF2-2F1A-45A0-BA8E-EE4561FE0421}"/>
                  </a:ext>
                </a:extLst>
              </p:cNvPr>
              <p:cNvSpPr/>
              <p:nvPr/>
            </p:nvSpPr>
            <p:spPr>
              <a:xfrm>
                <a:off x="7880284" y="3121696"/>
                <a:ext cx="14674" cy="2559"/>
              </a:xfrm>
              <a:custGeom>
                <a:avLst/>
                <a:gdLst/>
                <a:ahLst/>
                <a:cxnLst/>
                <a:rect l="l" t="t" r="r" b="b"/>
                <a:pathLst>
                  <a:path w="344" h="60" extrusionOk="0">
                    <a:moveTo>
                      <a:pt x="343" y="0"/>
                    </a:moveTo>
                    <a:cubicBezTo>
                      <a:pt x="239" y="15"/>
                      <a:pt x="120" y="30"/>
                      <a:pt x="1" y="60"/>
                    </a:cubicBezTo>
                    <a:cubicBezTo>
                      <a:pt x="120" y="30"/>
                      <a:pt x="239" y="15"/>
                      <a:pt x="343" y="0"/>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65" name="Google Shape;1924;p87">
                <a:extLst>
                  <a:ext uri="{FF2B5EF4-FFF2-40B4-BE49-F238E27FC236}">
                    <a16:creationId xmlns:a16="http://schemas.microsoft.com/office/drawing/2014/main" id="{763EAA86-860C-4D82-AFAE-CA625CA06786}"/>
                  </a:ext>
                </a:extLst>
              </p:cNvPr>
              <p:cNvSpPr/>
              <p:nvPr/>
            </p:nvSpPr>
            <p:spPr>
              <a:xfrm>
                <a:off x="7549481" y="3581366"/>
                <a:ext cx="5119" cy="12115"/>
              </a:xfrm>
              <a:custGeom>
                <a:avLst/>
                <a:gdLst/>
                <a:ahLst/>
                <a:cxnLst/>
                <a:rect l="l" t="t" r="r" b="b"/>
                <a:pathLst>
                  <a:path w="120" h="284" extrusionOk="0">
                    <a:moveTo>
                      <a:pt x="1" y="1"/>
                    </a:moveTo>
                    <a:cubicBezTo>
                      <a:pt x="45" y="90"/>
                      <a:pt x="75" y="180"/>
                      <a:pt x="120" y="284"/>
                    </a:cubicBezTo>
                    <a:cubicBezTo>
                      <a:pt x="75" y="180"/>
                      <a:pt x="45" y="90"/>
                      <a:pt x="1" y="1"/>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66" name="Google Shape;1925;p87">
                <a:extLst>
                  <a:ext uri="{FF2B5EF4-FFF2-40B4-BE49-F238E27FC236}">
                    <a16:creationId xmlns:a16="http://schemas.microsoft.com/office/drawing/2014/main" id="{96C18D39-55A1-46D6-ABF2-5E42E825D99D}"/>
                  </a:ext>
                </a:extLst>
              </p:cNvPr>
              <p:cNvSpPr/>
              <p:nvPr/>
            </p:nvSpPr>
            <p:spPr>
              <a:xfrm>
                <a:off x="7526020" y="2347048"/>
                <a:ext cx="64157" cy="95297"/>
              </a:xfrm>
              <a:custGeom>
                <a:avLst/>
                <a:gdLst/>
                <a:ahLst/>
                <a:cxnLst/>
                <a:rect l="l" t="t" r="r" b="b"/>
                <a:pathLst>
                  <a:path w="1504" h="2234" extrusionOk="0">
                    <a:moveTo>
                      <a:pt x="1503" y="2204"/>
                    </a:moveTo>
                    <a:cubicBezTo>
                      <a:pt x="834" y="2233"/>
                      <a:pt x="0" y="715"/>
                      <a:pt x="357" y="1"/>
                    </a:cubicBezTo>
                    <a:cubicBezTo>
                      <a:pt x="387" y="120"/>
                      <a:pt x="417" y="209"/>
                      <a:pt x="432" y="283"/>
                    </a:cubicBezTo>
                    <a:cubicBezTo>
                      <a:pt x="461" y="403"/>
                      <a:pt x="476" y="536"/>
                      <a:pt x="491" y="656"/>
                    </a:cubicBezTo>
                    <a:cubicBezTo>
                      <a:pt x="566" y="1057"/>
                      <a:pt x="729" y="1385"/>
                      <a:pt x="1012" y="1668"/>
                    </a:cubicBezTo>
                    <a:cubicBezTo>
                      <a:pt x="1191" y="1846"/>
                      <a:pt x="1340" y="2025"/>
                      <a:pt x="1503" y="2204"/>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67" name="Google Shape;1926;p87">
                <a:extLst>
                  <a:ext uri="{FF2B5EF4-FFF2-40B4-BE49-F238E27FC236}">
                    <a16:creationId xmlns:a16="http://schemas.microsoft.com/office/drawing/2014/main" id="{17CF62C9-CE0C-4A56-9D83-5F1222EBF7E8}"/>
                  </a:ext>
                </a:extLst>
              </p:cNvPr>
              <p:cNvSpPr/>
              <p:nvPr/>
            </p:nvSpPr>
            <p:spPr>
              <a:xfrm>
                <a:off x="7725355" y="2536913"/>
                <a:ext cx="5119" cy="11475"/>
              </a:xfrm>
              <a:custGeom>
                <a:avLst/>
                <a:gdLst/>
                <a:ahLst/>
                <a:cxnLst/>
                <a:rect l="l" t="t" r="r" b="b"/>
                <a:pathLst>
                  <a:path w="120" h="269" extrusionOk="0">
                    <a:moveTo>
                      <a:pt x="120" y="60"/>
                    </a:moveTo>
                    <a:cubicBezTo>
                      <a:pt x="105" y="134"/>
                      <a:pt x="75" y="194"/>
                      <a:pt x="60" y="268"/>
                    </a:cubicBezTo>
                    <a:cubicBezTo>
                      <a:pt x="46" y="253"/>
                      <a:pt x="16" y="238"/>
                      <a:pt x="1" y="224"/>
                    </a:cubicBezTo>
                    <a:cubicBezTo>
                      <a:pt x="16" y="149"/>
                      <a:pt x="46" y="75"/>
                      <a:pt x="75" y="0"/>
                    </a:cubicBezTo>
                    <a:cubicBezTo>
                      <a:pt x="90" y="30"/>
                      <a:pt x="105" y="45"/>
                      <a:pt x="120" y="60"/>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68" name="Google Shape;1927;p87">
                <a:extLst>
                  <a:ext uri="{FF2B5EF4-FFF2-40B4-BE49-F238E27FC236}">
                    <a16:creationId xmlns:a16="http://schemas.microsoft.com/office/drawing/2014/main" id="{B8AB015F-671D-466F-9062-F0842952559B}"/>
                  </a:ext>
                </a:extLst>
              </p:cNvPr>
              <p:cNvSpPr/>
              <p:nvPr/>
            </p:nvSpPr>
            <p:spPr>
              <a:xfrm>
                <a:off x="7732990" y="2515329"/>
                <a:ext cx="1322" cy="22267"/>
              </a:xfrm>
              <a:custGeom>
                <a:avLst/>
                <a:gdLst/>
                <a:ahLst/>
                <a:cxnLst/>
                <a:rect l="l" t="t" r="r" b="b"/>
                <a:pathLst>
                  <a:path w="31" h="522" extrusionOk="0">
                    <a:moveTo>
                      <a:pt x="0" y="0"/>
                    </a:moveTo>
                    <a:cubicBezTo>
                      <a:pt x="15" y="15"/>
                      <a:pt x="30" y="15"/>
                      <a:pt x="30" y="30"/>
                    </a:cubicBezTo>
                    <a:cubicBezTo>
                      <a:pt x="30" y="194"/>
                      <a:pt x="15" y="357"/>
                      <a:pt x="0" y="521"/>
                    </a:cubicBezTo>
                    <a:cubicBezTo>
                      <a:pt x="0" y="342"/>
                      <a:pt x="0" y="179"/>
                      <a:pt x="0" y="0"/>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69" name="Google Shape;1928;p87">
                <a:extLst>
                  <a:ext uri="{FF2B5EF4-FFF2-40B4-BE49-F238E27FC236}">
                    <a16:creationId xmlns:a16="http://schemas.microsoft.com/office/drawing/2014/main" id="{359CA2A8-C8C9-4F0F-8EA1-0C14538274C5}"/>
                  </a:ext>
                </a:extLst>
              </p:cNvPr>
              <p:cNvSpPr/>
              <p:nvPr/>
            </p:nvSpPr>
            <p:spPr>
              <a:xfrm>
                <a:off x="7728554" y="2302599"/>
                <a:ext cx="1322" cy="9555"/>
              </a:xfrm>
              <a:custGeom>
                <a:avLst/>
                <a:gdLst/>
                <a:ahLst/>
                <a:cxnLst/>
                <a:rect l="l" t="t" r="r" b="b"/>
                <a:pathLst>
                  <a:path w="31" h="224" extrusionOk="0">
                    <a:moveTo>
                      <a:pt x="30" y="1"/>
                    </a:moveTo>
                    <a:lnTo>
                      <a:pt x="30" y="224"/>
                    </a:lnTo>
                    <a:lnTo>
                      <a:pt x="0" y="224"/>
                    </a:lnTo>
                    <a:lnTo>
                      <a:pt x="0" y="1"/>
                    </a:lnTo>
                    <a:cubicBezTo>
                      <a:pt x="0" y="1"/>
                      <a:pt x="15" y="1"/>
                      <a:pt x="30" y="1"/>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sp>
            <p:nvSpPr>
              <p:cNvPr id="70" name="Google Shape;1929;p87">
                <a:extLst>
                  <a:ext uri="{FF2B5EF4-FFF2-40B4-BE49-F238E27FC236}">
                    <a16:creationId xmlns:a16="http://schemas.microsoft.com/office/drawing/2014/main" id="{E94DC1D1-2DB1-4817-810D-85D67C55017A}"/>
                  </a:ext>
                </a:extLst>
              </p:cNvPr>
              <p:cNvSpPr/>
              <p:nvPr/>
            </p:nvSpPr>
            <p:spPr>
              <a:xfrm>
                <a:off x="7915860" y="2213702"/>
                <a:ext cx="3839" cy="7678"/>
              </a:xfrm>
              <a:custGeom>
                <a:avLst/>
                <a:gdLst/>
                <a:ahLst/>
                <a:cxnLst/>
                <a:rect l="l" t="t" r="r" b="b"/>
                <a:pathLst>
                  <a:path w="90" h="180" extrusionOk="0">
                    <a:moveTo>
                      <a:pt x="0" y="165"/>
                    </a:moveTo>
                    <a:cubicBezTo>
                      <a:pt x="15" y="105"/>
                      <a:pt x="15" y="60"/>
                      <a:pt x="30" y="1"/>
                    </a:cubicBezTo>
                    <a:cubicBezTo>
                      <a:pt x="45" y="16"/>
                      <a:pt x="75" y="16"/>
                      <a:pt x="90" y="16"/>
                    </a:cubicBezTo>
                    <a:cubicBezTo>
                      <a:pt x="75" y="75"/>
                      <a:pt x="75" y="120"/>
                      <a:pt x="60" y="179"/>
                    </a:cubicBezTo>
                    <a:cubicBezTo>
                      <a:pt x="45" y="165"/>
                      <a:pt x="15" y="165"/>
                      <a:pt x="0" y="165"/>
                    </a:cubicBezTo>
                    <a:close/>
                  </a:path>
                </a:pathLst>
              </a:custGeom>
              <a:solidFill>
                <a:schemeClr val="lt1"/>
              </a:solidFill>
              <a:ln w="38100" cap="flat" cmpd="sng">
                <a:solidFill>
                  <a:srgbClr val="0BBF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mabhadra" panose="020B0604020202020204" charset="0"/>
                  <a:cs typeface="Ramabhadra" panose="020B0604020202020204" charset="0"/>
                </a:endParaRPr>
              </a:p>
            </p:txBody>
          </p:sp>
        </p:grpSp>
      </p:grpSp>
      <p:cxnSp>
        <p:nvCxnSpPr>
          <p:cNvPr id="129" name="Google Shape;1940;p87">
            <a:extLst>
              <a:ext uri="{FF2B5EF4-FFF2-40B4-BE49-F238E27FC236}">
                <a16:creationId xmlns:a16="http://schemas.microsoft.com/office/drawing/2014/main" id="{3310D47E-526F-403F-8427-F92199D7A966}"/>
              </a:ext>
            </a:extLst>
          </p:cNvPr>
          <p:cNvCxnSpPr>
            <a:cxnSpLocks/>
          </p:cNvCxnSpPr>
          <p:nvPr/>
        </p:nvCxnSpPr>
        <p:spPr>
          <a:xfrm>
            <a:off x="4712177" y="2197815"/>
            <a:ext cx="1993423" cy="1574890"/>
          </a:xfrm>
          <a:prstGeom prst="bentConnector3">
            <a:avLst>
              <a:gd name="adj1" fmla="val 50000"/>
            </a:avLst>
          </a:prstGeom>
          <a:noFill/>
          <a:ln w="38100" cap="flat" cmpd="sng">
            <a:solidFill>
              <a:srgbClr val="0BBF99"/>
            </a:solidFill>
            <a:prstDash val="solid"/>
            <a:round/>
            <a:headEnd type="none" w="med" len="med"/>
            <a:tailEnd type="oval" w="med" len="med"/>
          </a:ln>
        </p:spPr>
      </p:cxnSp>
      <p:cxnSp>
        <p:nvCxnSpPr>
          <p:cNvPr id="130" name="Google Shape;1941;p87">
            <a:extLst>
              <a:ext uri="{FF2B5EF4-FFF2-40B4-BE49-F238E27FC236}">
                <a16:creationId xmlns:a16="http://schemas.microsoft.com/office/drawing/2014/main" id="{9A77A387-4C86-45D4-A082-1F6B9268656B}"/>
              </a:ext>
            </a:extLst>
          </p:cNvPr>
          <p:cNvCxnSpPr>
            <a:cxnSpLocks/>
          </p:cNvCxnSpPr>
          <p:nvPr/>
        </p:nvCxnSpPr>
        <p:spPr>
          <a:xfrm rot="10800000" flipV="1">
            <a:off x="10364400" y="2171701"/>
            <a:ext cx="1980000" cy="1576800"/>
          </a:xfrm>
          <a:prstGeom prst="bentConnector3">
            <a:avLst>
              <a:gd name="adj1" fmla="val 50000"/>
            </a:avLst>
          </a:prstGeom>
          <a:noFill/>
          <a:ln w="38100" cap="flat" cmpd="sng">
            <a:solidFill>
              <a:srgbClr val="0BBF99"/>
            </a:solidFill>
            <a:prstDash val="solid"/>
            <a:round/>
            <a:headEnd type="none" w="med" len="med"/>
            <a:tailEnd type="oval" w="med" len="med"/>
          </a:ln>
        </p:spPr>
      </p:cxnSp>
      <p:cxnSp>
        <p:nvCxnSpPr>
          <p:cNvPr id="131" name="Google Shape;1942;p87">
            <a:extLst>
              <a:ext uri="{FF2B5EF4-FFF2-40B4-BE49-F238E27FC236}">
                <a16:creationId xmlns:a16="http://schemas.microsoft.com/office/drawing/2014/main" id="{56DBE5A1-B09C-44CA-96A8-586D33A64254}"/>
              </a:ext>
            </a:extLst>
          </p:cNvPr>
          <p:cNvCxnSpPr>
            <a:cxnSpLocks/>
            <a:stCxn id="135" idx="3"/>
          </p:cNvCxnSpPr>
          <p:nvPr/>
        </p:nvCxnSpPr>
        <p:spPr>
          <a:xfrm>
            <a:off x="4606617" y="6475059"/>
            <a:ext cx="2211700" cy="1627818"/>
          </a:xfrm>
          <a:prstGeom prst="bentConnector3">
            <a:avLst>
              <a:gd name="adj1" fmla="val 54352"/>
            </a:avLst>
          </a:prstGeom>
          <a:noFill/>
          <a:ln w="38100" cap="flat" cmpd="sng">
            <a:solidFill>
              <a:srgbClr val="0BBF99"/>
            </a:solidFill>
            <a:prstDash val="solid"/>
            <a:round/>
            <a:headEnd type="none" w="med" len="med"/>
            <a:tailEnd type="oval" w="med" len="med"/>
          </a:ln>
        </p:spPr>
      </p:cxnSp>
      <p:sp>
        <p:nvSpPr>
          <p:cNvPr id="133" name="Google Shape;1944;p87">
            <a:extLst>
              <a:ext uri="{FF2B5EF4-FFF2-40B4-BE49-F238E27FC236}">
                <a16:creationId xmlns:a16="http://schemas.microsoft.com/office/drawing/2014/main" id="{6C585363-9B8D-4FF5-8775-B1E55B3E9C63}"/>
              </a:ext>
            </a:extLst>
          </p:cNvPr>
          <p:cNvSpPr txBox="1"/>
          <p:nvPr/>
        </p:nvSpPr>
        <p:spPr>
          <a:xfrm>
            <a:off x="2308565" y="1875759"/>
            <a:ext cx="2396700" cy="523200"/>
          </a:xfrm>
          <a:prstGeom prst="rect">
            <a:avLst/>
          </a:prstGeom>
          <a:noFill/>
          <a:ln>
            <a:noFill/>
          </a:ln>
        </p:spPr>
        <p:txBody>
          <a:bodyPr spcFirstLastPara="1" wrap="square" lIns="91425" tIns="91425" rIns="91425" bIns="91425" anchor="t" anchorCtr="0">
            <a:noAutofit/>
          </a:bodyPr>
          <a:lstStyle/>
          <a:p>
            <a:pPr algn="ctr" fontAlgn="base"/>
            <a:r>
              <a:rPr lang="en-US" sz="3200" b="1" i="0" dirty="0">
                <a:solidFill>
                  <a:srgbClr val="004A98"/>
                </a:solidFill>
                <a:effectLst/>
                <a:latin typeface="Ramabhadra" panose="020B0604020202020204" charset="0"/>
                <a:cs typeface="Ramabhadra" panose="020B0604020202020204" charset="0"/>
              </a:rPr>
              <a:t>Pituitary</a:t>
            </a:r>
          </a:p>
        </p:txBody>
      </p:sp>
      <p:sp>
        <p:nvSpPr>
          <p:cNvPr id="135" name="Google Shape;1946;p87">
            <a:extLst>
              <a:ext uri="{FF2B5EF4-FFF2-40B4-BE49-F238E27FC236}">
                <a16:creationId xmlns:a16="http://schemas.microsoft.com/office/drawing/2014/main" id="{528EE376-6A0D-4344-BE95-6D1A3DD5B854}"/>
              </a:ext>
            </a:extLst>
          </p:cNvPr>
          <p:cNvSpPr txBox="1"/>
          <p:nvPr/>
        </p:nvSpPr>
        <p:spPr>
          <a:xfrm>
            <a:off x="2137436" y="6165409"/>
            <a:ext cx="2469181" cy="619300"/>
          </a:xfrm>
          <a:prstGeom prst="rect">
            <a:avLst/>
          </a:prstGeom>
          <a:noFill/>
          <a:ln>
            <a:noFill/>
          </a:ln>
        </p:spPr>
        <p:txBody>
          <a:bodyPr spcFirstLastPara="1" wrap="square" lIns="91425" tIns="91425" rIns="91425" bIns="91425" anchor="t" anchorCtr="0">
            <a:noAutofit/>
          </a:bodyPr>
          <a:lstStyle/>
          <a:p>
            <a:pPr algn="ctr">
              <a:spcAft>
                <a:spcPts val="1600"/>
              </a:spcAft>
            </a:pPr>
            <a:r>
              <a:rPr lang="en-US" sz="3200" b="1" dirty="0" err="1">
                <a:solidFill>
                  <a:srgbClr val="004A98"/>
                </a:solidFill>
                <a:latin typeface="Ramabhadra" panose="020B0604020202020204" charset="0"/>
                <a:cs typeface="Ramabhadra" panose="020B0604020202020204" charset="0"/>
              </a:rPr>
              <a:t>N</a:t>
            </a:r>
            <a:r>
              <a:rPr lang="en-US" sz="3200" b="1" i="0" dirty="0" err="1">
                <a:solidFill>
                  <a:srgbClr val="004A98"/>
                </a:solidFill>
                <a:effectLst/>
                <a:latin typeface="Ramabhadra" panose="020B0604020202020204" charset="0"/>
                <a:cs typeface="Ramabhadra" panose="020B0604020202020204" charset="0"/>
              </a:rPr>
              <a:t>otumor</a:t>
            </a:r>
            <a:endParaRPr lang="en-US" sz="3200" b="1" i="0" dirty="0">
              <a:solidFill>
                <a:srgbClr val="004A98"/>
              </a:solidFill>
              <a:effectLst/>
              <a:latin typeface="Ramabhadra" panose="020B0604020202020204" charset="0"/>
              <a:cs typeface="Ramabhadra" panose="020B0604020202020204" charset="0"/>
            </a:endParaRPr>
          </a:p>
          <a:p>
            <a:pPr marL="0" lvl="0" indent="0" algn="ctr" rtl="0">
              <a:spcBef>
                <a:spcPts val="0"/>
              </a:spcBef>
              <a:spcAft>
                <a:spcPts val="1600"/>
              </a:spcAft>
              <a:buNone/>
            </a:pPr>
            <a:endParaRPr sz="1800" dirty="0">
              <a:solidFill>
                <a:srgbClr val="004A98"/>
              </a:solidFill>
              <a:latin typeface="Ramabhadra" panose="020B0604020202020204" charset="0"/>
              <a:ea typeface="Roboto"/>
              <a:cs typeface="Ramabhadra" panose="020B0604020202020204" charset="0"/>
              <a:sym typeface="Roboto"/>
            </a:endParaRPr>
          </a:p>
        </p:txBody>
      </p:sp>
      <p:pic>
        <p:nvPicPr>
          <p:cNvPr id="2050" name="Picture 2">
            <a:extLst>
              <a:ext uri="{FF2B5EF4-FFF2-40B4-BE49-F238E27FC236}">
                <a16:creationId xmlns:a16="http://schemas.microsoft.com/office/drawing/2014/main" id="{92E67999-0D50-4938-927C-C78D60726780}"/>
              </a:ext>
            </a:extLst>
          </p:cNvPr>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2039240" y="2766291"/>
            <a:ext cx="2842946" cy="284294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5E94694-58AB-45AE-BE31-4C277438F07E}"/>
              </a:ext>
            </a:extLst>
          </p:cNvPr>
          <p:cNvPicPr>
            <a:picLocks noChangeAspect="1" noChangeArrowheads="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2036498" y="6930306"/>
            <a:ext cx="2843999" cy="2844000"/>
          </a:xfrm>
          <a:prstGeom prst="rect">
            <a:avLst/>
          </a:prstGeom>
          <a:noFill/>
          <a:extLst>
            <a:ext uri="{909E8E84-426E-40DD-AFC4-6F175D3DCCD1}">
              <a14:hiddenFill xmlns:a14="http://schemas.microsoft.com/office/drawing/2010/main">
                <a:solidFill>
                  <a:srgbClr val="FFFFFF"/>
                </a:solidFill>
              </a14:hiddenFill>
            </a:ext>
          </a:extLst>
        </p:spPr>
      </p:pic>
      <p:sp>
        <p:nvSpPr>
          <p:cNvPr id="151" name="مربع نص 150">
            <a:extLst>
              <a:ext uri="{FF2B5EF4-FFF2-40B4-BE49-F238E27FC236}">
                <a16:creationId xmlns:a16="http://schemas.microsoft.com/office/drawing/2014/main" id="{C5C2EA72-4E69-4C5E-95D7-D788CE0F8FF6}"/>
              </a:ext>
            </a:extLst>
          </p:cNvPr>
          <p:cNvSpPr txBox="1"/>
          <p:nvPr/>
        </p:nvSpPr>
        <p:spPr>
          <a:xfrm>
            <a:off x="12325583" y="1866900"/>
            <a:ext cx="2137172" cy="584775"/>
          </a:xfrm>
          <a:prstGeom prst="rect">
            <a:avLst/>
          </a:prstGeom>
          <a:noFill/>
        </p:spPr>
        <p:txBody>
          <a:bodyPr wrap="square">
            <a:spAutoFit/>
          </a:bodyPr>
          <a:lstStyle/>
          <a:p>
            <a:pPr algn="ctr"/>
            <a:r>
              <a:rPr lang="en-US" sz="3200" b="1" i="0" dirty="0">
                <a:solidFill>
                  <a:srgbClr val="004A98"/>
                </a:solidFill>
                <a:effectLst/>
                <a:latin typeface="Ramabhadra" panose="020B0604020202020204" charset="0"/>
                <a:cs typeface="Ramabhadra" panose="020B0604020202020204" charset="0"/>
              </a:rPr>
              <a:t>Glioma</a:t>
            </a:r>
            <a:endParaRPr lang="ar-SA" sz="3200" b="1" dirty="0">
              <a:solidFill>
                <a:srgbClr val="004A98"/>
              </a:solidFill>
              <a:latin typeface="Ramabhadra" panose="020B0604020202020204" charset="0"/>
            </a:endParaRPr>
          </a:p>
        </p:txBody>
      </p:sp>
      <p:pic>
        <p:nvPicPr>
          <p:cNvPr id="2054" name="Picture 6">
            <a:extLst>
              <a:ext uri="{FF2B5EF4-FFF2-40B4-BE49-F238E27FC236}">
                <a16:creationId xmlns:a16="http://schemas.microsoft.com/office/drawing/2014/main" id="{9BF81486-806A-4D83-86CF-579C809682EF}"/>
              </a:ext>
            </a:extLst>
          </p:cNvPr>
          <p:cNvPicPr>
            <a:picLocks noChangeAspect="1" noChangeArrowheads="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12167400" y="2806897"/>
            <a:ext cx="2844000" cy="2844000"/>
          </a:xfrm>
          <a:prstGeom prst="rect">
            <a:avLst/>
          </a:prstGeom>
          <a:noFill/>
          <a:extLst>
            <a:ext uri="{909E8E84-426E-40DD-AFC4-6F175D3DCCD1}">
              <a14:hiddenFill xmlns:a14="http://schemas.microsoft.com/office/drawing/2010/main">
                <a:solidFill>
                  <a:srgbClr val="FFFFFF"/>
                </a:solidFill>
              </a14:hiddenFill>
            </a:ext>
          </a:extLst>
        </p:spPr>
      </p:pic>
      <p:cxnSp>
        <p:nvCxnSpPr>
          <p:cNvPr id="156" name="Google Shape;1942;p87">
            <a:extLst>
              <a:ext uri="{FF2B5EF4-FFF2-40B4-BE49-F238E27FC236}">
                <a16:creationId xmlns:a16="http://schemas.microsoft.com/office/drawing/2014/main" id="{19749A58-B5A0-4493-AF2A-8352F8CED31D}"/>
              </a:ext>
            </a:extLst>
          </p:cNvPr>
          <p:cNvCxnSpPr>
            <a:cxnSpLocks/>
          </p:cNvCxnSpPr>
          <p:nvPr/>
        </p:nvCxnSpPr>
        <p:spPr>
          <a:xfrm rot="10800000" flipV="1">
            <a:off x="10286333" y="6526109"/>
            <a:ext cx="1916432" cy="1584419"/>
          </a:xfrm>
          <a:prstGeom prst="bentConnector3">
            <a:avLst>
              <a:gd name="adj1" fmla="val 50000"/>
            </a:avLst>
          </a:prstGeom>
          <a:noFill/>
          <a:ln w="38100" cap="flat" cmpd="sng">
            <a:solidFill>
              <a:srgbClr val="0BBF99"/>
            </a:solidFill>
            <a:prstDash val="solid"/>
            <a:round/>
            <a:headEnd type="none" w="med" len="med"/>
            <a:tailEnd type="oval" w="med" len="med"/>
          </a:ln>
        </p:spPr>
      </p:cxnSp>
      <p:sp>
        <p:nvSpPr>
          <p:cNvPr id="157" name="Google Shape;1944;p87">
            <a:extLst>
              <a:ext uri="{FF2B5EF4-FFF2-40B4-BE49-F238E27FC236}">
                <a16:creationId xmlns:a16="http://schemas.microsoft.com/office/drawing/2014/main" id="{590391E8-C1D0-4489-9A42-8C4716067560}"/>
              </a:ext>
            </a:extLst>
          </p:cNvPr>
          <p:cNvSpPr txBox="1"/>
          <p:nvPr/>
        </p:nvSpPr>
        <p:spPr>
          <a:xfrm>
            <a:off x="12236925" y="6149009"/>
            <a:ext cx="2844000" cy="333701"/>
          </a:xfrm>
          <a:prstGeom prst="rect">
            <a:avLst/>
          </a:prstGeom>
          <a:noFill/>
          <a:ln>
            <a:noFill/>
          </a:ln>
        </p:spPr>
        <p:txBody>
          <a:bodyPr spcFirstLastPara="1" wrap="square" lIns="91425" tIns="91425" rIns="91425" bIns="91425" anchor="t" anchorCtr="0">
            <a:noAutofit/>
          </a:bodyPr>
          <a:lstStyle/>
          <a:p>
            <a:pPr algn="ctr" fontAlgn="base"/>
            <a:r>
              <a:rPr lang="en-US" sz="3200" b="1" dirty="0">
                <a:solidFill>
                  <a:srgbClr val="004A98"/>
                </a:solidFill>
                <a:latin typeface="Ramabhadra" panose="020B0604020202020204" charset="0"/>
                <a:cs typeface="Ramabhadra" panose="020B0604020202020204" charset="0"/>
              </a:rPr>
              <a:t>M</a:t>
            </a:r>
            <a:r>
              <a:rPr lang="en-US" sz="3200" b="1" i="0" dirty="0">
                <a:solidFill>
                  <a:srgbClr val="004A98"/>
                </a:solidFill>
                <a:effectLst/>
                <a:latin typeface="Ramabhadra" panose="020B0604020202020204" charset="0"/>
                <a:cs typeface="Ramabhadra" panose="020B0604020202020204" charset="0"/>
              </a:rPr>
              <a:t>eningioma</a:t>
            </a:r>
          </a:p>
        </p:txBody>
      </p:sp>
      <p:pic>
        <p:nvPicPr>
          <p:cNvPr id="2060" name="Picture 12">
            <a:extLst>
              <a:ext uri="{FF2B5EF4-FFF2-40B4-BE49-F238E27FC236}">
                <a16:creationId xmlns:a16="http://schemas.microsoft.com/office/drawing/2014/main" id="{AFC992E5-3499-4BA8-9C94-D9FD689680C3}"/>
              </a:ext>
            </a:extLst>
          </p:cNvPr>
          <p:cNvPicPr>
            <a:picLocks noChangeAspect="1" noChangeArrowheads="1"/>
          </p:cNvPicPr>
          <p:nvPr/>
        </p:nvPicPr>
        <p:blipFill>
          <a:blip r:embed="rId5">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12167401" y="6930305"/>
            <a:ext cx="2844000" cy="2844000"/>
          </a:xfrm>
          <a:prstGeom prst="rect">
            <a:avLst/>
          </a:prstGeom>
          <a:noFill/>
          <a:extLst>
            <a:ext uri="{909E8E84-426E-40DD-AFC4-6F175D3DCCD1}">
              <a14:hiddenFill xmlns:a14="http://schemas.microsoft.com/office/drawing/2010/main">
                <a:solidFill>
                  <a:srgbClr val="FFFFFF"/>
                </a:solidFill>
              </a14:hiddenFill>
            </a:ext>
          </a:extLst>
        </p:spPr>
      </p:pic>
      <p:sp>
        <p:nvSpPr>
          <p:cNvPr id="120" name="مربع نص 119">
            <a:extLst>
              <a:ext uri="{FF2B5EF4-FFF2-40B4-BE49-F238E27FC236}">
                <a16:creationId xmlns:a16="http://schemas.microsoft.com/office/drawing/2014/main" id="{A4A83779-50AC-4786-8637-889A3B88093A}"/>
              </a:ext>
            </a:extLst>
          </p:cNvPr>
          <p:cNvSpPr txBox="1"/>
          <p:nvPr/>
        </p:nvSpPr>
        <p:spPr>
          <a:xfrm>
            <a:off x="5727041" y="190500"/>
            <a:ext cx="6833923" cy="1015663"/>
          </a:xfrm>
          <a:prstGeom prst="rect">
            <a:avLst/>
          </a:prstGeom>
          <a:noFill/>
        </p:spPr>
        <p:txBody>
          <a:bodyPr wrap="none" rtlCol="1">
            <a:spAutoFit/>
          </a:bodyPr>
          <a:lstStyle/>
          <a:p>
            <a:pPr algn="ctr"/>
            <a:r>
              <a:rPr lang="en-US" sz="6000" dirty="0">
                <a:solidFill>
                  <a:srgbClr val="004A98"/>
                </a:solidFill>
                <a:latin typeface="Ramabhadra" panose="020B0604020202020204" charset="0"/>
                <a:cs typeface="Ramabhadra" panose="020B0604020202020204" charset="0"/>
              </a:rPr>
              <a:t>Sample of Dataset</a:t>
            </a:r>
            <a:endParaRPr lang="ar-SA" sz="6000" dirty="0">
              <a:solidFill>
                <a:srgbClr val="004A98"/>
              </a:solidFill>
              <a:latin typeface="Ramabhadra" panose="020B0604020202020204" charset="0"/>
            </a:endParaRPr>
          </a:p>
        </p:txBody>
      </p:sp>
    </p:spTree>
    <p:extLst>
      <p:ext uri="{BB962C8B-B14F-4D97-AF65-F5344CB8AC3E}">
        <p14:creationId xmlns:p14="http://schemas.microsoft.com/office/powerpoint/2010/main" val="30728546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20"/>
                                        </p:tgtEl>
                                        <p:attrNameLst>
                                          <p:attrName>style.visibility</p:attrName>
                                        </p:attrNameLst>
                                      </p:cBhvr>
                                      <p:to>
                                        <p:strVal val="visible"/>
                                      </p:to>
                                    </p:set>
                                    <p:anim calcmode="lin" valueType="num">
                                      <p:cBhvr additive="base">
                                        <p:cTn id="7" dur="500" fill="hold"/>
                                        <p:tgtEl>
                                          <p:spTgt spid="120"/>
                                        </p:tgtEl>
                                        <p:attrNameLst>
                                          <p:attrName>ppt_x</p:attrName>
                                        </p:attrNameLst>
                                      </p:cBhvr>
                                      <p:tavLst>
                                        <p:tav tm="0">
                                          <p:val>
                                            <p:strVal val="#ppt_x"/>
                                          </p:val>
                                        </p:tav>
                                        <p:tav tm="100000">
                                          <p:val>
                                            <p:strVal val="#ppt_x"/>
                                          </p:val>
                                        </p:tav>
                                      </p:tavLst>
                                    </p:anim>
                                    <p:anim calcmode="lin" valueType="num">
                                      <p:cBhvr additive="base">
                                        <p:cTn id="8" dur="500" fill="hold"/>
                                        <p:tgtEl>
                                          <p:spTgt spid="12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9"/>
                                        </p:tgtEl>
                                        <p:attrNameLst>
                                          <p:attrName>style.visibility</p:attrName>
                                        </p:attrNameLst>
                                      </p:cBhvr>
                                      <p:to>
                                        <p:strVal val="visible"/>
                                      </p:to>
                                    </p:set>
                                    <p:anim calcmode="lin" valueType="num">
                                      <p:cBhvr additive="base">
                                        <p:cTn id="15" dur="500" fill="hold"/>
                                        <p:tgtEl>
                                          <p:spTgt spid="129"/>
                                        </p:tgtEl>
                                        <p:attrNameLst>
                                          <p:attrName>ppt_x</p:attrName>
                                        </p:attrNameLst>
                                      </p:cBhvr>
                                      <p:tavLst>
                                        <p:tav tm="0">
                                          <p:val>
                                            <p:strVal val="#ppt_x"/>
                                          </p:val>
                                        </p:tav>
                                        <p:tav tm="100000">
                                          <p:val>
                                            <p:strVal val="#ppt_x"/>
                                          </p:val>
                                        </p:tav>
                                      </p:tavLst>
                                    </p:anim>
                                    <p:anim calcmode="lin" valueType="num">
                                      <p:cBhvr additive="base">
                                        <p:cTn id="16" dur="500" fill="hold"/>
                                        <p:tgtEl>
                                          <p:spTgt spid="12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30"/>
                                        </p:tgtEl>
                                        <p:attrNameLst>
                                          <p:attrName>style.visibility</p:attrName>
                                        </p:attrNameLst>
                                      </p:cBhvr>
                                      <p:to>
                                        <p:strVal val="visible"/>
                                      </p:to>
                                    </p:set>
                                    <p:anim calcmode="lin" valueType="num">
                                      <p:cBhvr additive="base">
                                        <p:cTn id="19" dur="500" fill="hold"/>
                                        <p:tgtEl>
                                          <p:spTgt spid="130"/>
                                        </p:tgtEl>
                                        <p:attrNameLst>
                                          <p:attrName>ppt_x</p:attrName>
                                        </p:attrNameLst>
                                      </p:cBhvr>
                                      <p:tavLst>
                                        <p:tav tm="0">
                                          <p:val>
                                            <p:strVal val="#ppt_x"/>
                                          </p:val>
                                        </p:tav>
                                        <p:tav tm="100000">
                                          <p:val>
                                            <p:strVal val="#ppt_x"/>
                                          </p:val>
                                        </p:tav>
                                      </p:tavLst>
                                    </p:anim>
                                    <p:anim calcmode="lin" valueType="num">
                                      <p:cBhvr additive="base">
                                        <p:cTn id="20" dur="500" fill="hold"/>
                                        <p:tgtEl>
                                          <p:spTgt spid="13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31"/>
                                        </p:tgtEl>
                                        <p:attrNameLst>
                                          <p:attrName>style.visibility</p:attrName>
                                        </p:attrNameLst>
                                      </p:cBhvr>
                                      <p:to>
                                        <p:strVal val="visible"/>
                                      </p:to>
                                    </p:set>
                                    <p:anim calcmode="lin" valueType="num">
                                      <p:cBhvr additive="base">
                                        <p:cTn id="23" dur="500" fill="hold"/>
                                        <p:tgtEl>
                                          <p:spTgt spid="131"/>
                                        </p:tgtEl>
                                        <p:attrNameLst>
                                          <p:attrName>ppt_x</p:attrName>
                                        </p:attrNameLst>
                                      </p:cBhvr>
                                      <p:tavLst>
                                        <p:tav tm="0">
                                          <p:val>
                                            <p:strVal val="#ppt_x"/>
                                          </p:val>
                                        </p:tav>
                                        <p:tav tm="100000">
                                          <p:val>
                                            <p:strVal val="#ppt_x"/>
                                          </p:val>
                                        </p:tav>
                                      </p:tavLst>
                                    </p:anim>
                                    <p:anim calcmode="lin" valueType="num">
                                      <p:cBhvr additive="base">
                                        <p:cTn id="24" dur="500" fill="hold"/>
                                        <p:tgtEl>
                                          <p:spTgt spid="13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33"/>
                                        </p:tgtEl>
                                        <p:attrNameLst>
                                          <p:attrName>style.visibility</p:attrName>
                                        </p:attrNameLst>
                                      </p:cBhvr>
                                      <p:to>
                                        <p:strVal val="visible"/>
                                      </p:to>
                                    </p:set>
                                    <p:anim calcmode="lin" valueType="num">
                                      <p:cBhvr additive="base">
                                        <p:cTn id="27" dur="500" fill="hold"/>
                                        <p:tgtEl>
                                          <p:spTgt spid="133"/>
                                        </p:tgtEl>
                                        <p:attrNameLst>
                                          <p:attrName>ppt_x</p:attrName>
                                        </p:attrNameLst>
                                      </p:cBhvr>
                                      <p:tavLst>
                                        <p:tav tm="0">
                                          <p:val>
                                            <p:strVal val="#ppt_x"/>
                                          </p:val>
                                        </p:tav>
                                        <p:tav tm="100000">
                                          <p:val>
                                            <p:strVal val="#ppt_x"/>
                                          </p:val>
                                        </p:tav>
                                      </p:tavLst>
                                    </p:anim>
                                    <p:anim calcmode="lin" valueType="num">
                                      <p:cBhvr additive="base">
                                        <p:cTn id="28" dur="500" fill="hold"/>
                                        <p:tgtEl>
                                          <p:spTgt spid="13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5"/>
                                        </p:tgtEl>
                                        <p:attrNameLst>
                                          <p:attrName>style.visibility</p:attrName>
                                        </p:attrNameLst>
                                      </p:cBhvr>
                                      <p:to>
                                        <p:strVal val="visible"/>
                                      </p:to>
                                    </p:set>
                                    <p:anim calcmode="lin" valueType="num">
                                      <p:cBhvr additive="base">
                                        <p:cTn id="31" dur="500" fill="hold"/>
                                        <p:tgtEl>
                                          <p:spTgt spid="135"/>
                                        </p:tgtEl>
                                        <p:attrNameLst>
                                          <p:attrName>ppt_x</p:attrName>
                                        </p:attrNameLst>
                                      </p:cBhvr>
                                      <p:tavLst>
                                        <p:tav tm="0">
                                          <p:val>
                                            <p:strVal val="#ppt_x"/>
                                          </p:val>
                                        </p:tav>
                                        <p:tav tm="100000">
                                          <p:val>
                                            <p:strVal val="#ppt_x"/>
                                          </p:val>
                                        </p:tav>
                                      </p:tavLst>
                                    </p:anim>
                                    <p:anim calcmode="lin" valueType="num">
                                      <p:cBhvr additive="base">
                                        <p:cTn id="32" dur="500" fill="hold"/>
                                        <p:tgtEl>
                                          <p:spTgt spid="135"/>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050"/>
                                        </p:tgtEl>
                                        <p:attrNameLst>
                                          <p:attrName>style.visibility</p:attrName>
                                        </p:attrNameLst>
                                      </p:cBhvr>
                                      <p:to>
                                        <p:strVal val="visible"/>
                                      </p:to>
                                    </p:set>
                                    <p:anim calcmode="lin" valueType="num">
                                      <p:cBhvr additive="base">
                                        <p:cTn id="35" dur="500" fill="hold"/>
                                        <p:tgtEl>
                                          <p:spTgt spid="2050"/>
                                        </p:tgtEl>
                                        <p:attrNameLst>
                                          <p:attrName>ppt_x</p:attrName>
                                        </p:attrNameLst>
                                      </p:cBhvr>
                                      <p:tavLst>
                                        <p:tav tm="0">
                                          <p:val>
                                            <p:strVal val="#ppt_x"/>
                                          </p:val>
                                        </p:tav>
                                        <p:tav tm="100000">
                                          <p:val>
                                            <p:strVal val="#ppt_x"/>
                                          </p:val>
                                        </p:tav>
                                      </p:tavLst>
                                    </p:anim>
                                    <p:anim calcmode="lin" valueType="num">
                                      <p:cBhvr additive="base">
                                        <p:cTn id="36" dur="500" fill="hold"/>
                                        <p:tgtEl>
                                          <p:spTgt spid="2050"/>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052"/>
                                        </p:tgtEl>
                                        <p:attrNameLst>
                                          <p:attrName>style.visibility</p:attrName>
                                        </p:attrNameLst>
                                      </p:cBhvr>
                                      <p:to>
                                        <p:strVal val="visible"/>
                                      </p:to>
                                    </p:set>
                                    <p:anim calcmode="lin" valueType="num">
                                      <p:cBhvr additive="base">
                                        <p:cTn id="39" dur="500" fill="hold"/>
                                        <p:tgtEl>
                                          <p:spTgt spid="2052"/>
                                        </p:tgtEl>
                                        <p:attrNameLst>
                                          <p:attrName>ppt_x</p:attrName>
                                        </p:attrNameLst>
                                      </p:cBhvr>
                                      <p:tavLst>
                                        <p:tav tm="0">
                                          <p:val>
                                            <p:strVal val="#ppt_x"/>
                                          </p:val>
                                        </p:tav>
                                        <p:tav tm="100000">
                                          <p:val>
                                            <p:strVal val="#ppt_x"/>
                                          </p:val>
                                        </p:tav>
                                      </p:tavLst>
                                    </p:anim>
                                    <p:anim calcmode="lin" valueType="num">
                                      <p:cBhvr additive="base">
                                        <p:cTn id="40" dur="500" fill="hold"/>
                                        <p:tgtEl>
                                          <p:spTgt spid="205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51"/>
                                        </p:tgtEl>
                                        <p:attrNameLst>
                                          <p:attrName>style.visibility</p:attrName>
                                        </p:attrNameLst>
                                      </p:cBhvr>
                                      <p:to>
                                        <p:strVal val="visible"/>
                                      </p:to>
                                    </p:set>
                                    <p:anim calcmode="lin" valueType="num">
                                      <p:cBhvr additive="base">
                                        <p:cTn id="43" dur="500" fill="hold"/>
                                        <p:tgtEl>
                                          <p:spTgt spid="151"/>
                                        </p:tgtEl>
                                        <p:attrNameLst>
                                          <p:attrName>ppt_x</p:attrName>
                                        </p:attrNameLst>
                                      </p:cBhvr>
                                      <p:tavLst>
                                        <p:tav tm="0">
                                          <p:val>
                                            <p:strVal val="#ppt_x"/>
                                          </p:val>
                                        </p:tav>
                                        <p:tav tm="100000">
                                          <p:val>
                                            <p:strVal val="#ppt_x"/>
                                          </p:val>
                                        </p:tav>
                                      </p:tavLst>
                                    </p:anim>
                                    <p:anim calcmode="lin" valueType="num">
                                      <p:cBhvr additive="base">
                                        <p:cTn id="44" dur="500" fill="hold"/>
                                        <p:tgtEl>
                                          <p:spTgt spid="151"/>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054"/>
                                        </p:tgtEl>
                                        <p:attrNameLst>
                                          <p:attrName>style.visibility</p:attrName>
                                        </p:attrNameLst>
                                      </p:cBhvr>
                                      <p:to>
                                        <p:strVal val="visible"/>
                                      </p:to>
                                    </p:set>
                                    <p:anim calcmode="lin" valueType="num">
                                      <p:cBhvr additive="base">
                                        <p:cTn id="47" dur="500" fill="hold"/>
                                        <p:tgtEl>
                                          <p:spTgt spid="2054"/>
                                        </p:tgtEl>
                                        <p:attrNameLst>
                                          <p:attrName>ppt_x</p:attrName>
                                        </p:attrNameLst>
                                      </p:cBhvr>
                                      <p:tavLst>
                                        <p:tav tm="0">
                                          <p:val>
                                            <p:strVal val="#ppt_x"/>
                                          </p:val>
                                        </p:tav>
                                        <p:tav tm="100000">
                                          <p:val>
                                            <p:strVal val="#ppt_x"/>
                                          </p:val>
                                        </p:tav>
                                      </p:tavLst>
                                    </p:anim>
                                    <p:anim calcmode="lin" valueType="num">
                                      <p:cBhvr additive="base">
                                        <p:cTn id="48" dur="500" fill="hold"/>
                                        <p:tgtEl>
                                          <p:spTgt spid="205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56"/>
                                        </p:tgtEl>
                                        <p:attrNameLst>
                                          <p:attrName>style.visibility</p:attrName>
                                        </p:attrNameLst>
                                      </p:cBhvr>
                                      <p:to>
                                        <p:strVal val="visible"/>
                                      </p:to>
                                    </p:set>
                                    <p:anim calcmode="lin" valueType="num">
                                      <p:cBhvr additive="base">
                                        <p:cTn id="51" dur="500" fill="hold"/>
                                        <p:tgtEl>
                                          <p:spTgt spid="156"/>
                                        </p:tgtEl>
                                        <p:attrNameLst>
                                          <p:attrName>ppt_x</p:attrName>
                                        </p:attrNameLst>
                                      </p:cBhvr>
                                      <p:tavLst>
                                        <p:tav tm="0">
                                          <p:val>
                                            <p:strVal val="#ppt_x"/>
                                          </p:val>
                                        </p:tav>
                                        <p:tav tm="100000">
                                          <p:val>
                                            <p:strVal val="#ppt_x"/>
                                          </p:val>
                                        </p:tav>
                                      </p:tavLst>
                                    </p:anim>
                                    <p:anim calcmode="lin" valueType="num">
                                      <p:cBhvr additive="base">
                                        <p:cTn id="52" dur="500" fill="hold"/>
                                        <p:tgtEl>
                                          <p:spTgt spid="15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57"/>
                                        </p:tgtEl>
                                        <p:attrNameLst>
                                          <p:attrName>style.visibility</p:attrName>
                                        </p:attrNameLst>
                                      </p:cBhvr>
                                      <p:to>
                                        <p:strVal val="visible"/>
                                      </p:to>
                                    </p:set>
                                    <p:anim calcmode="lin" valueType="num">
                                      <p:cBhvr additive="base">
                                        <p:cTn id="55" dur="500" fill="hold"/>
                                        <p:tgtEl>
                                          <p:spTgt spid="157"/>
                                        </p:tgtEl>
                                        <p:attrNameLst>
                                          <p:attrName>ppt_x</p:attrName>
                                        </p:attrNameLst>
                                      </p:cBhvr>
                                      <p:tavLst>
                                        <p:tav tm="0">
                                          <p:val>
                                            <p:strVal val="#ppt_x"/>
                                          </p:val>
                                        </p:tav>
                                        <p:tav tm="100000">
                                          <p:val>
                                            <p:strVal val="#ppt_x"/>
                                          </p:val>
                                        </p:tav>
                                      </p:tavLst>
                                    </p:anim>
                                    <p:anim calcmode="lin" valueType="num">
                                      <p:cBhvr additive="base">
                                        <p:cTn id="56" dur="500" fill="hold"/>
                                        <p:tgtEl>
                                          <p:spTgt spid="157"/>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2060"/>
                                        </p:tgtEl>
                                        <p:attrNameLst>
                                          <p:attrName>style.visibility</p:attrName>
                                        </p:attrNameLst>
                                      </p:cBhvr>
                                      <p:to>
                                        <p:strVal val="visible"/>
                                      </p:to>
                                    </p:set>
                                    <p:anim calcmode="lin" valueType="num">
                                      <p:cBhvr additive="base">
                                        <p:cTn id="59" dur="500" fill="hold"/>
                                        <p:tgtEl>
                                          <p:spTgt spid="2060"/>
                                        </p:tgtEl>
                                        <p:attrNameLst>
                                          <p:attrName>ppt_x</p:attrName>
                                        </p:attrNameLst>
                                      </p:cBhvr>
                                      <p:tavLst>
                                        <p:tav tm="0">
                                          <p:val>
                                            <p:strVal val="#ppt_x"/>
                                          </p:val>
                                        </p:tav>
                                        <p:tav tm="100000">
                                          <p:val>
                                            <p:strVal val="#ppt_x"/>
                                          </p:val>
                                        </p:tav>
                                      </p:tavLst>
                                    </p:anim>
                                    <p:anim calcmode="lin" valueType="num">
                                      <p:cBhvr additive="base">
                                        <p:cTn id="60" dur="500" fill="hold"/>
                                        <p:tgtEl>
                                          <p:spTgt spid="20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P spid="135" grpId="0"/>
      <p:bldP spid="151" grpId="0"/>
      <p:bldP spid="157" grpId="0"/>
      <p:bldP spid="120"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4A98"/>
        </a:solidFill>
        <a:effectLst/>
      </p:bgPr>
    </p:bg>
    <p:spTree>
      <p:nvGrpSpPr>
        <p:cNvPr id="1" name=""/>
        <p:cNvGrpSpPr/>
        <p:nvPr/>
      </p:nvGrpSpPr>
      <p:grpSpPr>
        <a:xfrm>
          <a:off x="0" y="0"/>
          <a:ext cx="0" cy="0"/>
          <a:chOff x="0" y="0"/>
          <a:chExt cx="0" cy="0"/>
        </a:xfrm>
      </p:grpSpPr>
      <p:sp>
        <p:nvSpPr>
          <p:cNvPr id="2" name="AutoShape 2"/>
          <p:cNvSpPr/>
          <p:nvPr/>
        </p:nvSpPr>
        <p:spPr>
          <a:xfrm>
            <a:off x="-141799" y="-76200"/>
            <a:ext cx="13716000" cy="10401300"/>
          </a:xfrm>
          <a:prstGeom prst="rect">
            <a:avLst/>
          </a:prstGeom>
          <a:solidFill>
            <a:srgbClr val="FFFFFF"/>
          </a:solidFill>
        </p:spPr>
      </p:sp>
      <p:graphicFrame>
        <p:nvGraphicFramePr>
          <p:cNvPr id="22" name="جدول 39">
            <a:extLst>
              <a:ext uri="{FF2B5EF4-FFF2-40B4-BE49-F238E27FC236}">
                <a16:creationId xmlns:a16="http://schemas.microsoft.com/office/drawing/2014/main" id="{E0B9A68F-E40D-467D-A837-6ADD37CACE0E}"/>
              </a:ext>
            </a:extLst>
          </p:cNvPr>
          <p:cNvGraphicFramePr>
            <a:graphicFrameLocks noGrp="1"/>
          </p:cNvGraphicFramePr>
          <p:nvPr>
            <p:extLst>
              <p:ext uri="{D42A27DB-BD31-4B8C-83A1-F6EECF244321}">
                <p14:modId xmlns:p14="http://schemas.microsoft.com/office/powerpoint/2010/main" val="2125979775"/>
              </p:ext>
            </p:extLst>
          </p:nvPr>
        </p:nvGraphicFramePr>
        <p:xfrm>
          <a:off x="344643" y="4457700"/>
          <a:ext cx="9955637" cy="2406525"/>
        </p:xfrm>
        <a:graphic>
          <a:graphicData uri="http://schemas.openxmlformats.org/drawingml/2006/table">
            <a:tbl>
              <a:tblPr rtl="1" firstRow="1" bandRow="1">
                <a:tableStyleId>{5C22544A-7EE6-4342-B048-85BDC9FD1C3A}</a:tableStyleId>
              </a:tblPr>
              <a:tblGrid>
                <a:gridCol w="3404519">
                  <a:extLst>
                    <a:ext uri="{9D8B030D-6E8A-4147-A177-3AD203B41FA5}">
                      <a16:colId xmlns:a16="http://schemas.microsoft.com/office/drawing/2014/main" val="4003687013"/>
                    </a:ext>
                  </a:extLst>
                </a:gridCol>
                <a:gridCol w="2183706">
                  <a:extLst>
                    <a:ext uri="{9D8B030D-6E8A-4147-A177-3AD203B41FA5}">
                      <a16:colId xmlns:a16="http://schemas.microsoft.com/office/drawing/2014/main" val="3587239095"/>
                    </a:ext>
                  </a:extLst>
                </a:gridCol>
                <a:gridCol w="2183706">
                  <a:extLst>
                    <a:ext uri="{9D8B030D-6E8A-4147-A177-3AD203B41FA5}">
                      <a16:colId xmlns:a16="http://schemas.microsoft.com/office/drawing/2014/main" val="2421299186"/>
                    </a:ext>
                  </a:extLst>
                </a:gridCol>
                <a:gridCol w="2183706">
                  <a:extLst>
                    <a:ext uri="{9D8B030D-6E8A-4147-A177-3AD203B41FA5}">
                      <a16:colId xmlns:a16="http://schemas.microsoft.com/office/drawing/2014/main" val="2565199461"/>
                    </a:ext>
                  </a:extLst>
                </a:gridCol>
              </a:tblGrid>
              <a:tr h="624441">
                <a:tc>
                  <a:txBody>
                    <a:bodyPr/>
                    <a:lstStyle/>
                    <a:p>
                      <a:pPr algn="ctr" rtl="1"/>
                      <a:r>
                        <a:rPr lang="en-US" sz="3200" b="0" dirty="0" err="1">
                          <a:latin typeface="Inter" panose="020B0604020202020204" charset="0"/>
                          <a:ea typeface="Inter" panose="020B0604020202020204" charset="0"/>
                        </a:rPr>
                        <a:t>val_accuracy</a:t>
                      </a:r>
                      <a:endParaRPr lang="ar-SA" sz="3200" b="0" dirty="0">
                        <a:latin typeface="Inter" panose="020B0604020202020204" charset="0"/>
                        <a:ea typeface="Inter" panose="020B0604020202020204" charset="0"/>
                      </a:endParaRPr>
                    </a:p>
                  </a:txBody>
                  <a:tcPr>
                    <a:lnL w="28575" cap="flat" cmpd="sng" algn="ctr">
                      <a:solidFill>
                        <a:schemeClr val="tx2"/>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solidFill>
                      <a:srgbClr val="004A98"/>
                    </a:solidFill>
                  </a:tcPr>
                </a:tc>
                <a:tc>
                  <a:txBody>
                    <a:bodyPr/>
                    <a:lstStyle/>
                    <a:p>
                      <a:pPr algn="ctr" rtl="1"/>
                      <a:r>
                        <a:rPr lang="en-US" sz="3200" b="0" dirty="0" err="1">
                          <a:latin typeface="Inter" panose="020B0604020202020204" charset="0"/>
                          <a:ea typeface="Inter" panose="020B0604020202020204" charset="0"/>
                        </a:rPr>
                        <a:t>val_loss</a:t>
                      </a:r>
                      <a:endParaRPr lang="ar-SA" sz="3200" b="0" dirty="0">
                        <a:latin typeface="Inter" panose="020B0604020202020204" charset="0"/>
                        <a:ea typeface="Inter" panose="020B0604020202020204"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solidFill>
                      <a:srgbClr val="004A98"/>
                    </a:solidFill>
                  </a:tcPr>
                </a:tc>
                <a:tc>
                  <a:txBody>
                    <a:bodyPr/>
                    <a:lstStyle/>
                    <a:p>
                      <a:pPr algn="ctr" rtl="1"/>
                      <a:r>
                        <a:rPr lang="en-US" sz="3200" b="0" dirty="0" err="1">
                          <a:latin typeface="Inter" panose="020B0604020202020204" charset="0"/>
                          <a:ea typeface="Inter" panose="020B0604020202020204" charset="0"/>
                        </a:rPr>
                        <a:t>Acuraccy</a:t>
                      </a:r>
                      <a:endParaRPr lang="ar-SA" sz="3200" b="0" dirty="0">
                        <a:latin typeface="Inter" panose="020B0604020202020204" charset="0"/>
                        <a:ea typeface="Inter" panose="020B0604020202020204"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solidFill>
                      <a:srgbClr val="004A98"/>
                    </a:solidFill>
                  </a:tcPr>
                </a:tc>
                <a:tc>
                  <a:txBody>
                    <a:bodyPr/>
                    <a:lstStyle/>
                    <a:p>
                      <a:pPr algn="ctr" rtl="1"/>
                      <a:r>
                        <a:rPr lang="en-US" sz="3200" b="1" dirty="0">
                          <a:latin typeface="Inter" panose="020B0604020202020204" charset="0"/>
                          <a:ea typeface="Inter" panose="020B0604020202020204" charset="0"/>
                        </a:rPr>
                        <a:t>Model</a:t>
                      </a:r>
                      <a:endParaRPr lang="ar-SA" sz="3200" b="1" dirty="0">
                        <a:latin typeface="Inter" panose="020B0604020202020204" charset="0"/>
                        <a:ea typeface="Inter" panose="020B0604020202020204" charset="0"/>
                      </a:endParaRPr>
                    </a:p>
                  </a:txBody>
                  <a:tcPr>
                    <a:lnL w="28575" cap="flat" cmpd="sng" algn="ctr">
                      <a:solidFill>
                        <a:schemeClr val="bg1"/>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solidFill>
                      <a:srgbClr val="004A98"/>
                    </a:solidFill>
                  </a:tcPr>
                </a:tc>
                <a:extLst>
                  <a:ext uri="{0D108BD9-81ED-4DB2-BD59-A6C34878D82A}">
                    <a16:rowId xmlns:a16="http://schemas.microsoft.com/office/drawing/2014/main" val="3179509673"/>
                  </a:ext>
                </a:extLst>
              </a:tr>
              <a:tr h="594028">
                <a:tc>
                  <a:txBody>
                    <a:bodyPr/>
                    <a:lstStyle/>
                    <a:p>
                      <a:pPr algn="ctr" rtl="1"/>
                      <a:r>
                        <a:rPr lang="en-US" sz="3200" b="0" dirty="0">
                          <a:solidFill>
                            <a:srgbClr val="004A98"/>
                          </a:solidFill>
                          <a:latin typeface="Inter" panose="020B0604020202020204" charset="0"/>
                          <a:ea typeface="Inter" panose="020B0604020202020204" charset="0"/>
                          <a:cs typeface="Ramabhadra" panose="020B0604020202020204" charset="0"/>
                        </a:rPr>
                        <a:t>0.77</a:t>
                      </a:r>
                      <a:endParaRPr lang="ar-SA" sz="3200" b="0" dirty="0">
                        <a:solidFill>
                          <a:srgbClr val="004A98"/>
                        </a:solidFill>
                        <a:latin typeface="Inter" panose="020B0604020202020204" charset="0"/>
                        <a:ea typeface="Inter" panose="020B0604020202020204" charset="0"/>
                      </a:endParaRPr>
                    </a:p>
                  </a:txBody>
                  <a:tcPr>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solidFill>
                      <a:schemeClr val="bg1"/>
                    </a:solidFill>
                  </a:tcPr>
                </a:tc>
                <a:tc>
                  <a:txBody>
                    <a:bodyPr/>
                    <a:lstStyle/>
                    <a:p>
                      <a:pPr algn="ctr" rtl="1"/>
                      <a:r>
                        <a:rPr lang="en-US" sz="3200" b="0" dirty="0">
                          <a:solidFill>
                            <a:srgbClr val="004A98"/>
                          </a:solidFill>
                          <a:latin typeface="Inter" panose="020B0604020202020204" charset="0"/>
                          <a:ea typeface="Inter" panose="020B0604020202020204" charset="0"/>
                          <a:cs typeface="Ramabhadra" panose="020B0604020202020204" charset="0"/>
                        </a:rPr>
                        <a:t>3.6</a:t>
                      </a:r>
                      <a:endParaRPr lang="ar-SA" sz="3200" b="0" dirty="0">
                        <a:solidFill>
                          <a:srgbClr val="004A98"/>
                        </a:solidFill>
                        <a:latin typeface="Inter" panose="020B0604020202020204" charset="0"/>
                        <a:ea typeface="Inter" panose="020B0604020202020204" charset="0"/>
                      </a:endParaRPr>
                    </a:p>
                  </a:txBody>
                  <a:tcPr>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solidFill>
                      <a:schemeClr val="bg1"/>
                    </a:solidFill>
                  </a:tcPr>
                </a:tc>
                <a:tc>
                  <a:txBody>
                    <a:bodyPr/>
                    <a:lstStyle/>
                    <a:p>
                      <a:pPr algn="ctr" rtl="1"/>
                      <a:r>
                        <a:rPr lang="en-US" sz="3200" b="0" dirty="0">
                          <a:solidFill>
                            <a:srgbClr val="004A98"/>
                          </a:solidFill>
                          <a:latin typeface="Inter" panose="020B0604020202020204" charset="0"/>
                          <a:ea typeface="Inter" panose="020B0604020202020204" charset="0"/>
                          <a:cs typeface="Ramabhadra" panose="020B0604020202020204" charset="0"/>
                        </a:rPr>
                        <a:t>0.86</a:t>
                      </a:r>
                      <a:endParaRPr lang="ar-SA" sz="3200" b="0" dirty="0">
                        <a:solidFill>
                          <a:srgbClr val="004A98"/>
                        </a:solidFill>
                        <a:latin typeface="Inter" panose="020B0604020202020204" charset="0"/>
                        <a:ea typeface="Inter" panose="020B0604020202020204" charset="0"/>
                      </a:endParaRPr>
                    </a:p>
                  </a:txBody>
                  <a:tcPr>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solidFill>
                      <a:schemeClr val="bg1"/>
                    </a:solidFill>
                  </a:tcPr>
                </a:tc>
                <a:tc>
                  <a:txBody>
                    <a:bodyPr/>
                    <a:lstStyle/>
                    <a:p>
                      <a:pPr algn="ctr" rtl="1"/>
                      <a:r>
                        <a:rPr lang="en-US" sz="3200" b="0" dirty="0" err="1">
                          <a:solidFill>
                            <a:srgbClr val="004A98"/>
                          </a:solidFill>
                          <a:latin typeface="Inter" panose="020B0604020202020204" charset="0"/>
                          <a:ea typeface="Inter" panose="020B0604020202020204" charset="0"/>
                          <a:cs typeface="Ramabhadra" panose="020B0604020202020204" charset="0"/>
                        </a:rPr>
                        <a:t>ResNet</a:t>
                      </a:r>
                      <a:endParaRPr lang="ar-SA" sz="3200" b="0" dirty="0">
                        <a:solidFill>
                          <a:srgbClr val="004A98"/>
                        </a:solidFill>
                        <a:latin typeface="Inter" panose="020B0604020202020204" charset="0"/>
                        <a:ea typeface="Inter" panose="020B0604020202020204" charset="0"/>
                      </a:endParaRPr>
                    </a:p>
                  </a:txBody>
                  <a:tcPr>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932634979"/>
                  </a:ext>
                </a:extLst>
              </a:tr>
              <a:tr h="594028">
                <a:tc>
                  <a:txBody>
                    <a:bodyPr/>
                    <a:lstStyle/>
                    <a:p>
                      <a:pPr algn="ctr" rtl="1"/>
                      <a:r>
                        <a:rPr lang="en-US" sz="3200" b="0" dirty="0">
                          <a:solidFill>
                            <a:srgbClr val="004A98"/>
                          </a:solidFill>
                          <a:latin typeface="Inter" panose="020B0604020202020204" charset="0"/>
                          <a:ea typeface="Inter" panose="020B0604020202020204" charset="0"/>
                          <a:cs typeface="Ramabhadra" panose="020B0604020202020204" charset="0"/>
                        </a:rPr>
                        <a:t>0.73</a:t>
                      </a:r>
                      <a:endParaRPr lang="ar-SA" sz="3200" b="0" dirty="0">
                        <a:solidFill>
                          <a:srgbClr val="004A98"/>
                        </a:solidFill>
                        <a:latin typeface="Inter" panose="020B0604020202020204" charset="0"/>
                        <a:ea typeface="Inter" panose="020B0604020202020204" charset="0"/>
                      </a:endParaRPr>
                    </a:p>
                  </a:txBody>
                  <a:tcPr>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solidFill>
                      <a:schemeClr val="bg1"/>
                    </a:solidFill>
                  </a:tcPr>
                </a:tc>
                <a:tc>
                  <a:txBody>
                    <a:bodyPr/>
                    <a:lstStyle/>
                    <a:p>
                      <a:pPr algn="ctr" rtl="1"/>
                      <a:r>
                        <a:rPr lang="en-US" sz="3200" b="0" dirty="0">
                          <a:solidFill>
                            <a:srgbClr val="004A98"/>
                          </a:solidFill>
                          <a:latin typeface="Inter" panose="020B0604020202020204" charset="0"/>
                          <a:ea typeface="Inter" panose="020B0604020202020204" charset="0"/>
                          <a:cs typeface="Ramabhadra" panose="020B0604020202020204" charset="0"/>
                        </a:rPr>
                        <a:t>2.5</a:t>
                      </a:r>
                      <a:endParaRPr lang="ar-SA" sz="3200" b="0" dirty="0">
                        <a:solidFill>
                          <a:srgbClr val="004A98"/>
                        </a:solidFill>
                        <a:latin typeface="Inter" panose="020B0604020202020204" charset="0"/>
                        <a:ea typeface="Inter" panose="020B0604020202020204" charset="0"/>
                      </a:endParaRPr>
                    </a:p>
                  </a:txBody>
                  <a:tcPr>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solidFill>
                      <a:schemeClr val="bg1"/>
                    </a:solidFill>
                  </a:tcPr>
                </a:tc>
                <a:tc>
                  <a:txBody>
                    <a:bodyPr/>
                    <a:lstStyle/>
                    <a:p>
                      <a:pPr algn="ctr" rtl="1"/>
                      <a:r>
                        <a:rPr lang="en-US" sz="3200" b="0" dirty="0">
                          <a:solidFill>
                            <a:srgbClr val="004A98"/>
                          </a:solidFill>
                          <a:latin typeface="Inter" panose="020B0604020202020204" charset="0"/>
                          <a:ea typeface="Inter" panose="020B0604020202020204" charset="0"/>
                          <a:cs typeface="Ramabhadra" panose="020B0604020202020204" charset="0"/>
                        </a:rPr>
                        <a:t>0.83</a:t>
                      </a:r>
                      <a:endParaRPr lang="ar-SA" sz="3200" b="0" dirty="0">
                        <a:solidFill>
                          <a:srgbClr val="004A98"/>
                        </a:solidFill>
                        <a:latin typeface="Inter" panose="020B0604020202020204" charset="0"/>
                        <a:ea typeface="Inter" panose="020B0604020202020204" charset="0"/>
                      </a:endParaRPr>
                    </a:p>
                  </a:txBody>
                  <a:tcPr>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solidFill>
                      <a:schemeClr val="bg1"/>
                    </a:solidFill>
                  </a:tcPr>
                </a:tc>
                <a:tc>
                  <a:txBody>
                    <a:bodyPr/>
                    <a:lstStyle/>
                    <a:p>
                      <a:pPr algn="ctr" rtl="1"/>
                      <a:r>
                        <a:rPr lang="en-US" sz="3200" b="0" dirty="0">
                          <a:solidFill>
                            <a:srgbClr val="004A98"/>
                          </a:solidFill>
                          <a:latin typeface="Inter" panose="020B0604020202020204" charset="0"/>
                          <a:ea typeface="Inter" panose="020B0604020202020204" charset="0"/>
                          <a:cs typeface="Ramabhadra" panose="020B0604020202020204" charset="0"/>
                        </a:rPr>
                        <a:t>VGG16</a:t>
                      </a:r>
                      <a:endParaRPr lang="ar-SA" sz="3200" b="0" dirty="0">
                        <a:solidFill>
                          <a:srgbClr val="004A98"/>
                        </a:solidFill>
                        <a:latin typeface="Inter" panose="020B0604020202020204" charset="0"/>
                        <a:ea typeface="Inter" panose="020B0604020202020204" charset="0"/>
                      </a:endParaRPr>
                    </a:p>
                  </a:txBody>
                  <a:tcPr>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2899399840"/>
                  </a:ext>
                </a:extLst>
              </a:tr>
              <a:tr h="594028">
                <a:tc>
                  <a:txBody>
                    <a:bodyPr/>
                    <a:lstStyle/>
                    <a:p>
                      <a:pPr algn="ctr" rtl="1"/>
                      <a:r>
                        <a:rPr lang="en-US" sz="3200" b="0" dirty="0">
                          <a:solidFill>
                            <a:srgbClr val="004A98"/>
                          </a:solidFill>
                          <a:latin typeface="Inter" panose="020B0604020202020204" charset="0"/>
                          <a:ea typeface="Inter" panose="020B0604020202020204" charset="0"/>
                          <a:cs typeface="Ramabhadra" panose="020B0604020202020204" charset="0"/>
                        </a:rPr>
                        <a:t>0.58</a:t>
                      </a:r>
                      <a:endParaRPr lang="ar-SA" sz="3200" b="0" dirty="0">
                        <a:solidFill>
                          <a:srgbClr val="004A98"/>
                        </a:solidFill>
                        <a:latin typeface="Inter" panose="020B0604020202020204" charset="0"/>
                        <a:ea typeface="Inter" panose="020B0604020202020204" charset="0"/>
                      </a:endParaRPr>
                    </a:p>
                  </a:txBody>
                  <a:tcPr>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solidFill>
                      <a:schemeClr val="bg1"/>
                    </a:solidFill>
                  </a:tcPr>
                </a:tc>
                <a:tc>
                  <a:txBody>
                    <a:bodyPr/>
                    <a:lstStyle/>
                    <a:p>
                      <a:pPr algn="ctr" rtl="1"/>
                      <a:r>
                        <a:rPr lang="en-US" sz="3200" b="0" dirty="0">
                          <a:solidFill>
                            <a:srgbClr val="004A98"/>
                          </a:solidFill>
                          <a:latin typeface="Inter" panose="020B0604020202020204" charset="0"/>
                          <a:ea typeface="Inter" panose="020B0604020202020204" charset="0"/>
                          <a:cs typeface="Ramabhadra" panose="020B0604020202020204" charset="0"/>
                        </a:rPr>
                        <a:t>11</a:t>
                      </a:r>
                      <a:endParaRPr lang="ar-SA" sz="3200" b="0" dirty="0">
                        <a:solidFill>
                          <a:srgbClr val="004A98"/>
                        </a:solidFill>
                        <a:latin typeface="Inter" panose="020B0604020202020204" charset="0"/>
                        <a:ea typeface="Inter" panose="020B0604020202020204" charset="0"/>
                      </a:endParaRPr>
                    </a:p>
                  </a:txBody>
                  <a:tcPr>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solidFill>
                      <a:schemeClr val="bg1"/>
                    </a:solidFill>
                  </a:tcPr>
                </a:tc>
                <a:tc>
                  <a:txBody>
                    <a:bodyPr/>
                    <a:lstStyle/>
                    <a:p>
                      <a:pPr algn="ctr" rtl="1"/>
                      <a:r>
                        <a:rPr lang="en-US" sz="3200" b="0" dirty="0">
                          <a:solidFill>
                            <a:srgbClr val="004A98"/>
                          </a:solidFill>
                          <a:latin typeface="Inter" panose="020B0604020202020204" charset="0"/>
                          <a:ea typeface="Inter" panose="020B0604020202020204" charset="0"/>
                          <a:cs typeface="Ramabhadra" panose="020B0604020202020204" charset="0"/>
                        </a:rPr>
                        <a:t>0.63</a:t>
                      </a:r>
                      <a:endParaRPr lang="ar-SA" sz="3200" b="0" dirty="0">
                        <a:solidFill>
                          <a:srgbClr val="004A98"/>
                        </a:solidFill>
                        <a:latin typeface="Inter" panose="020B0604020202020204" charset="0"/>
                        <a:ea typeface="Inter" panose="020B0604020202020204" charset="0"/>
                      </a:endParaRPr>
                    </a:p>
                  </a:txBody>
                  <a:tcPr>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solidFill>
                      <a:schemeClr val="bg1"/>
                    </a:solidFill>
                  </a:tcPr>
                </a:tc>
                <a:tc>
                  <a:txBody>
                    <a:bodyPr/>
                    <a:lstStyle/>
                    <a:p>
                      <a:pPr algn="ctr" rtl="1"/>
                      <a:r>
                        <a:rPr lang="en-US" sz="3200" b="0" dirty="0">
                          <a:solidFill>
                            <a:srgbClr val="004A98"/>
                          </a:solidFill>
                          <a:latin typeface="Inter" panose="020B0604020202020204" charset="0"/>
                          <a:ea typeface="Inter" panose="020B0604020202020204" charset="0"/>
                          <a:cs typeface="Ramabhadra" panose="020B0604020202020204" charset="0"/>
                        </a:rPr>
                        <a:t>VGG19</a:t>
                      </a:r>
                      <a:endParaRPr lang="ar-SA" sz="3200" b="0" dirty="0">
                        <a:solidFill>
                          <a:srgbClr val="004A98"/>
                        </a:solidFill>
                        <a:latin typeface="Inter" panose="020B0604020202020204" charset="0"/>
                        <a:ea typeface="Inter" panose="020B0604020202020204" charset="0"/>
                      </a:endParaRPr>
                    </a:p>
                  </a:txBody>
                  <a:tcPr>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3639816436"/>
                  </a:ext>
                </a:extLst>
              </a:tr>
            </a:tbl>
          </a:graphicData>
        </a:graphic>
      </p:graphicFrame>
      <p:sp>
        <p:nvSpPr>
          <p:cNvPr id="23" name="TextBox 2">
            <a:extLst>
              <a:ext uri="{FF2B5EF4-FFF2-40B4-BE49-F238E27FC236}">
                <a16:creationId xmlns:a16="http://schemas.microsoft.com/office/drawing/2014/main" id="{D2310B45-8094-4F64-B94A-B140F603F387}"/>
              </a:ext>
            </a:extLst>
          </p:cNvPr>
          <p:cNvSpPr txBox="1"/>
          <p:nvPr/>
        </p:nvSpPr>
        <p:spPr>
          <a:xfrm>
            <a:off x="457200" y="755326"/>
            <a:ext cx="12518003" cy="1004121"/>
          </a:xfrm>
          <a:prstGeom prst="rect">
            <a:avLst/>
          </a:prstGeom>
        </p:spPr>
        <p:txBody>
          <a:bodyPr wrap="square" lIns="0" tIns="0" rIns="0" bIns="0" rtlCol="0" anchor="t">
            <a:spAutoFit/>
          </a:bodyPr>
          <a:lstStyle/>
          <a:p>
            <a:pPr>
              <a:lnSpc>
                <a:spcPts val="7799"/>
              </a:lnSpc>
            </a:pPr>
            <a:r>
              <a:rPr lang="en-US" sz="5400" dirty="0">
                <a:solidFill>
                  <a:srgbClr val="004A98"/>
                </a:solidFill>
                <a:latin typeface="Ramabhadra"/>
              </a:rPr>
              <a:t>Transfer Learning Models</a:t>
            </a:r>
          </a:p>
        </p:txBody>
      </p:sp>
      <p:pic>
        <p:nvPicPr>
          <p:cNvPr id="26" name="Picture 4">
            <a:extLst>
              <a:ext uri="{FF2B5EF4-FFF2-40B4-BE49-F238E27FC236}">
                <a16:creationId xmlns:a16="http://schemas.microsoft.com/office/drawing/2014/main" id="{D09210F4-CABF-4F87-BFF2-8D238BFA2121}"/>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10515600" y="3009900"/>
            <a:ext cx="9014677" cy="49622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878873" y="800100"/>
            <a:ext cx="16230600" cy="1004121"/>
          </a:xfrm>
          <a:prstGeom prst="rect">
            <a:avLst/>
          </a:prstGeom>
        </p:spPr>
        <p:txBody>
          <a:bodyPr lIns="0" tIns="0" rIns="0" bIns="0" rtlCol="0" anchor="t">
            <a:spAutoFit/>
          </a:bodyPr>
          <a:lstStyle/>
          <a:p>
            <a:pPr>
              <a:lnSpc>
                <a:spcPts val="7799"/>
              </a:lnSpc>
            </a:pPr>
            <a:r>
              <a:rPr lang="en-US" sz="6600" dirty="0">
                <a:solidFill>
                  <a:srgbClr val="004A98"/>
                </a:solidFill>
                <a:latin typeface="Ramabhadra"/>
              </a:rPr>
              <a:t>Complex Neural Networks</a:t>
            </a:r>
          </a:p>
        </p:txBody>
      </p:sp>
      <p:sp>
        <p:nvSpPr>
          <p:cNvPr id="5" name="TextBox 5"/>
          <p:cNvSpPr txBox="1"/>
          <p:nvPr/>
        </p:nvSpPr>
        <p:spPr>
          <a:xfrm>
            <a:off x="416310" y="4000500"/>
            <a:ext cx="4881704" cy="3500958"/>
          </a:xfrm>
          <a:prstGeom prst="rect">
            <a:avLst/>
          </a:prstGeom>
        </p:spPr>
        <p:txBody>
          <a:bodyPr lIns="0" tIns="0" rIns="0" bIns="0" rtlCol="0" anchor="t">
            <a:spAutoFit/>
          </a:bodyPr>
          <a:lstStyle/>
          <a:p>
            <a:pPr>
              <a:lnSpc>
                <a:spcPts val="3919"/>
              </a:lnSpc>
            </a:pPr>
            <a:r>
              <a:rPr lang="en-US" sz="2799" dirty="0">
                <a:solidFill>
                  <a:srgbClr val="004A98"/>
                </a:solidFill>
                <a:latin typeface="Ramabhadra Bold"/>
              </a:rPr>
              <a:t>Conv2D </a:t>
            </a:r>
          </a:p>
          <a:p>
            <a:pPr>
              <a:lnSpc>
                <a:spcPts val="3919"/>
              </a:lnSpc>
            </a:pPr>
            <a:r>
              <a:rPr lang="en-US" sz="2799" dirty="0">
                <a:solidFill>
                  <a:srgbClr val="004A98"/>
                </a:solidFill>
                <a:latin typeface="Ramabhadra Bold"/>
              </a:rPr>
              <a:t>Size of Filter = </a:t>
            </a:r>
            <a:r>
              <a:rPr lang="en-US" sz="2799" dirty="0">
                <a:solidFill>
                  <a:srgbClr val="0BBF99"/>
                </a:solidFill>
                <a:latin typeface="Ramabhadra Bold"/>
              </a:rPr>
              <a:t>(7,7)</a:t>
            </a:r>
          </a:p>
          <a:p>
            <a:pPr>
              <a:lnSpc>
                <a:spcPts val="3919"/>
              </a:lnSpc>
            </a:pPr>
            <a:r>
              <a:rPr lang="en-US" sz="2799" dirty="0">
                <a:solidFill>
                  <a:srgbClr val="004A98"/>
                </a:solidFill>
                <a:latin typeface="Ramabhadra Bold"/>
              </a:rPr>
              <a:t>MaxPooling2D = </a:t>
            </a:r>
            <a:r>
              <a:rPr lang="en-US" sz="2799" dirty="0">
                <a:solidFill>
                  <a:srgbClr val="0BBF99"/>
                </a:solidFill>
                <a:latin typeface="Ramabhadra Bold"/>
              </a:rPr>
              <a:t>2.2</a:t>
            </a:r>
            <a:endParaRPr lang="en-US" sz="2799" dirty="0">
              <a:solidFill>
                <a:srgbClr val="004A98"/>
              </a:solidFill>
              <a:latin typeface="Ramabhadra Bold"/>
            </a:endParaRPr>
          </a:p>
          <a:p>
            <a:pPr>
              <a:lnSpc>
                <a:spcPts val="3919"/>
              </a:lnSpc>
            </a:pPr>
            <a:r>
              <a:rPr lang="en-US" sz="2799" dirty="0">
                <a:solidFill>
                  <a:srgbClr val="004A98"/>
                </a:solidFill>
                <a:latin typeface="Ramabhadra Bold"/>
              </a:rPr>
              <a:t>Dropout = </a:t>
            </a:r>
            <a:r>
              <a:rPr lang="en-US" sz="2799" dirty="0">
                <a:solidFill>
                  <a:srgbClr val="0BBF99"/>
                </a:solidFill>
                <a:latin typeface="Ramabhadra Bold"/>
              </a:rPr>
              <a:t>0.3</a:t>
            </a:r>
          </a:p>
          <a:p>
            <a:pPr>
              <a:lnSpc>
                <a:spcPts val="3919"/>
              </a:lnSpc>
            </a:pPr>
            <a:r>
              <a:rPr lang="en-US" sz="2799" dirty="0">
                <a:solidFill>
                  <a:srgbClr val="004A98"/>
                </a:solidFill>
                <a:latin typeface="Ramabhadra Bold"/>
              </a:rPr>
              <a:t>Dense = </a:t>
            </a:r>
            <a:r>
              <a:rPr lang="en-US" sz="2799" dirty="0">
                <a:solidFill>
                  <a:srgbClr val="0BBF99"/>
                </a:solidFill>
                <a:latin typeface="Ramabhadra Bold"/>
              </a:rPr>
              <a:t>1024</a:t>
            </a:r>
            <a:r>
              <a:rPr lang="en-US" sz="2799" dirty="0">
                <a:solidFill>
                  <a:srgbClr val="004A98"/>
                </a:solidFill>
                <a:latin typeface="Ramabhadra Bold"/>
              </a:rPr>
              <a:t> </a:t>
            </a:r>
          </a:p>
          <a:p>
            <a:pPr>
              <a:lnSpc>
                <a:spcPts val="3919"/>
              </a:lnSpc>
            </a:pPr>
            <a:r>
              <a:rPr lang="en-US" sz="2799" dirty="0">
                <a:solidFill>
                  <a:srgbClr val="004A98"/>
                </a:solidFill>
                <a:latin typeface="Ramabhadra Bold"/>
              </a:rPr>
              <a:t>Activation = </a:t>
            </a:r>
            <a:r>
              <a:rPr lang="en-US" sz="2799" dirty="0">
                <a:solidFill>
                  <a:srgbClr val="0BBF99"/>
                </a:solidFill>
                <a:latin typeface="Ramabhadra Bold"/>
              </a:rPr>
              <a:t>SoftMax</a:t>
            </a:r>
          </a:p>
          <a:p>
            <a:pPr>
              <a:lnSpc>
                <a:spcPts val="3919"/>
              </a:lnSpc>
            </a:pPr>
            <a:r>
              <a:rPr lang="en-US" sz="2799" dirty="0">
                <a:solidFill>
                  <a:srgbClr val="004A98"/>
                </a:solidFill>
                <a:latin typeface="Ramabhadra Bold"/>
              </a:rPr>
              <a:t>Optimizer =</a:t>
            </a:r>
            <a:r>
              <a:rPr lang="en-US" sz="2799" dirty="0">
                <a:solidFill>
                  <a:srgbClr val="0BBF99"/>
                </a:solidFill>
                <a:latin typeface="Ramabhadra Bold"/>
              </a:rPr>
              <a:t> SGD</a:t>
            </a:r>
          </a:p>
        </p:txBody>
      </p:sp>
      <p:sp>
        <p:nvSpPr>
          <p:cNvPr id="12" name="TextBox 12"/>
          <p:cNvSpPr txBox="1"/>
          <p:nvPr/>
        </p:nvSpPr>
        <p:spPr>
          <a:xfrm>
            <a:off x="491825" y="3238500"/>
            <a:ext cx="774096" cy="457200"/>
          </a:xfrm>
          <a:prstGeom prst="rect">
            <a:avLst/>
          </a:prstGeom>
        </p:spPr>
        <p:txBody>
          <a:bodyPr lIns="0" tIns="0" rIns="0" bIns="0" rtlCol="0" anchor="t">
            <a:spAutoFit/>
          </a:bodyPr>
          <a:lstStyle/>
          <a:p>
            <a:pPr>
              <a:lnSpc>
                <a:spcPts val="3600"/>
              </a:lnSpc>
            </a:pPr>
            <a:r>
              <a:rPr lang="en-US" sz="3000" dirty="0">
                <a:solidFill>
                  <a:srgbClr val="0BBF99"/>
                </a:solidFill>
                <a:latin typeface="Ramabhadra"/>
              </a:rPr>
              <a:t>01</a:t>
            </a:r>
          </a:p>
        </p:txBody>
      </p:sp>
      <p:sp>
        <p:nvSpPr>
          <p:cNvPr id="13" name="AutoShape 13"/>
          <p:cNvSpPr/>
          <p:nvPr/>
        </p:nvSpPr>
        <p:spPr>
          <a:xfrm>
            <a:off x="1012399" y="3467100"/>
            <a:ext cx="3788201" cy="0"/>
          </a:xfrm>
          <a:prstGeom prst="line">
            <a:avLst/>
          </a:prstGeom>
          <a:ln w="9525" cap="flat">
            <a:solidFill>
              <a:srgbClr val="0BBF99"/>
            </a:solidFill>
            <a:prstDash val="solid"/>
            <a:headEnd type="none" w="sm" len="sm"/>
            <a:tailEnd type="none" w="sm" len="sm"/>
          </a:ln>
        </p:spPr>
      </p:sp>
      <p:pic>
        <p:nvPicPr>
          <p:cNvPr id="3074" name="Picture 2">
            <a:extLst>
              <a:ext uri="{FF2B5EF4-FFF2-40B4-BE49-F238E27FC236}">
                <a16:creationId xmlns:a16="http://schemas.microsoft.com/office/drawing/2014/main" id="{8BCE75FF-3241-4B9E-B52D-6784FC563F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06200" y="2933700"/>
            <a:ext cx="6837503" cy="4852421"/>
          </a:xfrm>
          <a:prstGeom prst="rect">
            <a:avLst/>
          </a:prstGeom>
          <a:noFill/>
          <a:extLst>
            <a:ext uri="{909E8E84-426E-40DD-AFC4-6F175D3DCCD1}">
              <a14:hiddenFill xmlns:a14="http://schemas.microsoft.com/office/drawing/2010/main">
                <a:solidFill>
                  <a:srgbClr val="FFFFFF"/>
                </a:solidFill>
              </a14:hiddenFill>
            </a:ext>
          </a:extLst>
        </p:spPr>
      </p:pic>
      <p:pic>
        <p:nvPicPr>
          <p:cNvPr id="3085" name="Picture 13">
            <a:extLst>
              <a:ext uri="{FF2B5EF4-FFF2-40B4-BE49-F238E27FC236}">
                <a16:creationId xmlns:a16="http://schemas.microsoft.com/office/drawing/2014/main" id="{DE1FEEEE-F211-43C6-B6FA-B42FA0BF82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922846"/>
            <a:ext cx="6837503" cy="4852422"/>
          </a:xfrm>
          <a:prstGeom prst="rect">
            <a:avLst/>
          </a:prstGeom>
          <a:noFill/>
          <a:extLst>
            <a:ext uri="{909E8E84-426E-40DD-AFC4-6F175D3DCCD1}">
              <a14:hiddenFill xmlns:a14="http://schemas.microsoft.com/office/drawing/2010/main">
                <a:solidFill>
                  <a:srgbClr val="FFFFFF"/>
                </a:solidFill>
              </a14:hiddenFill>
            </a:ext>
          </a:extLst>
        </p:spPr>
      </p:pic>
      <p:sp>
        <p:nvSpPr>
          <p:cNvPr id="10" name="مربع نص 9">
            <a:extLst>
              <a:ext uri="{FF2B5EF4-FFF2-40B4-BE49-F238E27FC236}">
                <a16:creationId xmlns:a16="http://schemas.microsoft.com/office/drawing/2014/main" id="{23689F4E-C0E2-495E-845B-37D985F584C2}"/>
              </a:ext>
            </a:extLst>
          </p:cNvPr>
          <p:cNvSpPr txBox="1"/>
          <p:nvPr/>
        </p:nvSpPr>
        <p:spPr>
          <a:xfrm>
            <a:off x="470054" y="9150213"/>
            <a:ext cx="5029200" cy="646331"/>
          </a:xfrm>
          <a:prstGeom prst="rect">
            <a:avLst/>
          </a:prstGeom>
          <a:noFill/>
        </p:spPr>
        <p:txBody>
          <a:bodyPr wrap="square" rtlCol="1">
            <a:spAutoFit/>
          </a:bodyPr>
          <a:lstStyle/>
          <a:p>
            <a:r>
              <a:rPr lang="en-US" sz="3600" dirty="0">
                <a:solidFill>
                  <a:srgbClr val="004A98"/>
                </a:solidFill>
                <a:latin typeface="Ramabhadra" panose="020B0604020202020204" charset="0"/>
                <a:cs typeface="Ramabhadra" panose="020B0604020202020204" charset="0"/>
              </a:rPr>
              <a:t>Test Accuracy  = </a:t>
            </a:r>
            <a:r>
              <a:rPr lang="en-US" sz="3600" dirty="0">
                <a:solidFill>
                  <a:srgbClr val="0BBF99"/>
                </a:solidFill>
                <a:latin typeface="Ramabhadra" panose="020B0604020202020204" charset="0"/>
                <a:cs typeface="Ramabhadra" panose="020B0604020202020204" charset="0"/>
              </a:rPr>
              <a:t>90%</a:t>
            </a:r>
            <a:endParaRPr lang="ar-SA" sz="3600" dirty="0">
              <a:solidFill>
                <a:srgbClr val="0BBF99"/>
              </a:solidFill>
              <a:latin typeface="Ramabhadra" panose="020B0604020202020204" charset="0"/>
            </a:endParaRPr>
          </a:p>
        </p:txBody>
      </p:sp>
    </p:spTree>
    <p:extLst>
      <p:ext uri="{BB962C8B-B14F-4D97-AF65-F5344CB8AC3E}">
        <p14:creationId xmlns:p14="http://schemas.microsoft.com/office/powerpoint/2010/main" val="33105644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878873" y="800100"/>
            <a:ext cx="16230600" cy="1004121"/>
          </a:xfrm>
          <a:prstGeom prst="rect">
            <a:avLst/>
          </a:prstGeom>
        </p:spPr>
        <p:txBody>
          <a:bodyPr lIns="0" tIns="0" rIns="0" bIns="0" rtlCol="0" anchor="t">
            <a:spAutoFit/>
          </a:bodyPr>
          <a:lstStyle/>
          <a:p>
            <a:pPr>
              <a:lnSpc>
                <a:spcPts val="7799"/>
              </a:lnSpc>
            </a:pPr>
            <a:r>
              <a:rPr lang="en-US" sz="6600" dirty="0">
                <a:solidFill>
                  <a:srgbClr val="004A98"/>
                </a:solidFill>
                <a:latin typeface="Ramabhadra"/>
              </a:rPr>
              <a:t>Complex Neural Networks</a:t>
            </a:r>
          </a:p>
        </p:txBody>
      </p:sp>
      <p:sp>
        <p:nvSpPr>
          <p:cNvPr id="12" name="TextBox 12"/>
          <p:cNvSpPr txBox="1"/>
          <p:nvPr/>
        </p:nvSpPr>
        <p:spPr>
          <a:xfrm>
            <a:off x="491825" y="3238500"/>
            <a:ext cx="774096" cy="457200"/>
          </a:xfrm>
          <a:prstGeom prst="rect">
            <a:avLst/>
          </a:prstGeom>
        </p:spPr>
        <p:txBody>
          <a:bodyPr lIns="0" tIns="0" rIns="0" bIns="0" rtlCol="0" anchor="t">
            <a:spAutoFit/>
          </a:bodyPr>
          <a:lstStyle/>
          <a:p>
            <a:pPr>
              <a:lnSpc>
                <a:spcPts val="3600"/>
              </a:lnSpc>
            </a:pPr>
            <a:r>
              <a:rPr lang="en-US" sz="3000" dirty="0">
                <a:solidFill>
                  <a:srgbClr val="0BBF99"/>
                </a:solidFill>
                <a:latin typeface="Ramabhadra"/>
              </a:rPr>
              <a:t>02</a:t>
            </a:r>
          </a:p>
        </p:txBody>
      </p:sp>
      <p:sp>
        <p:nvSpPr>
          <p:cNvPr id="13" name="AutoShape 13"/>
          <p:cNvSpPr/>
          <p:nvPr/>
        </p:nvSpPr>
        <p:spPr>
          <a:xfrm>
            <a:off x="1012399" y="3467100"/>
            <a:ext cx="3600000" cy="0"/>
          </a:xfrm>
          <a:prstGeom prst="line">
            <a:avLst/>
          </a:prstGeom>
          <a:ln w="9525" cap="flat">
            <a:solidFill>
              <a:srgbClr val="0BBF99"/>
            </a:solidFill>
            <a:prstDash val="solid"/>
            <a:headEnd type="none" w="sm" len="sm"/>
            <a:tailEnd type="none" w="sm" len="sm"/>
          </a:ln>
        </p:spPr>
      </p:sp>
      <p:pic>
        <p:nvPicPr>
          <p:cNvPr id="8" name="صورة 7">
            <a:extLst>
              <a:ext uri="{FF2B5EF4-FFF2-40B4-BE49-F238E27FC236}">
                <a16:creationId xmlns:a16="http://schemas.microsoft.com/office/drawing/2014/main" id="{43ECFAA8-9C14-4884-986C-62F2121AE316}"/>
              </a:ext>
            </a:extLst>
          </p:cNvPr>
          <p:cNvPicPr>
            <a:picLocks noChangeAspect="1"/>
          </p:cNvPicPr>
          <p:nvPr/>
        </p:nvPicPr>
        <p:blipFill>
          <a:blip r:embed="rId2"/>
          <a:stretch>
            <a:fillRect/>
          </a:stretch>
        </p:blipFill>
        <p:spPr>
          <a:xfrm>
            <a:off x="4800599" y="3252164"/>
            <a:ext cx="6837504" cy="4558336"/>
          </a:xfrm>
          <a:prstGeom prst="rect">
            <a:avLst/>
          </a:prstGeom>
        </p:spPr>
      </p:pic>
      <p:pic>
        <p:nvPicPr>
          <p:cNvPr id="10" name="صورة 9">
            <a:extLst>
              <a:ext uri="{FF2B5EF4-FFF2-40B4-BE49-F238E27FC236}">
                <a16:creationId xmlns:a16="http://schemas.microsoft.com/office/drawing/2014/main" id="{B193B7A2-8D9E-4DC0-AF84-05BF25BD1697}"/>
              </a:ext>
            </a:extLst>
          </p:cNvPr>
          <p:cNvPicPr>
            <a:picLocks noChangeAspect="1"/>
          </p:cNvPicPr>
          <p:nvPr/>
        </p:nvPicPr>
        <p:blipFill>
          <a:blip r:embed="rId3"/>
          <a:stretch>
            <a:fillRect/>
          </a:stretch>
        </p:blipFill>
        <p:spPr>
          <a:xfrm>
            <a:off x="11527971" y="3238500"/>
            <a:ext cx="6832970" cy="4555314"/>
          </a:xfrm>
          <a:prstGeom prst="rect">
            <a:avLst/>
          </a:prstGeom>
        </p:spPr>
      </p:pic>
      <p:sp>
        <p:nvSpPr>
          <p:cNvPr id="11" name="TextBox 5">
            <a:extLst>
              <a:ext uri="{FF2B5EF4-FFF2-40B4-BE49-F238E27FC236}">
                <a16:creationId xmlns:a16="http://schemas.microsoft.com/office/drawing/2014/main" id="{C980EA8B-EA41-4F0F-BCFB-96428F9D8DF3}"/>
              </a:ext>
            </a:extLst>
          </p:cNvPr>
          <p:cNvSpPr txBox="1"/>
          <p:nvPr/>
        </p:nvSpPr>
        <p:spPr>
          <a:xfrm>
            <a:off x="470054" y="4076700"/>
            <a:ext cx="4881704" cy="3500958"/>
          </a:xfrm>
          <a:prstGeom prst="rect">
            <a:avLst/>
          </a:prstGeom>
        </p:spPr>
        <p:txBody>
          <a:bodyPr lIns="0" tIns="0" rIns="0" bIns="0" rtlCol="0" anchor="t">
            <a:spAutoFit/>
          </a:bodyPr>
          <a:lstStyle/>
          <a:p>
            <a:pPr>
              <a:lnSpc>
                <a:spcPts val="3919"/>
              </a:lnSpc>
            </a:pPr>
            <a:r>
              <a:rPr lang="en-US" sz="2799" dirty="0">
                <a:solidFill>
                  <a:srgbClr val="004A98"/>
                </a:solidFill>
                <a:latin typeface="Ramabhadra Bold"/>
              </a:rPr>
              <a:t>Conv2D </a:t>
            </a:r>
          </a:p>
          <a:p>
            <a:pPr>
              <a:lnSpc>
                <a:spcPts val="3919"/>
              </a:lnSpc>
            </a:pPr>
            <a:r>
              <a:rPr lang="en-US" sz="2799" dirty="0">
                <a:solidFill>
                  <a:srgbClr val="004A98"/>
                </a:solidFill>
                <a:latin typeface="Ramabhadra Bold"/>
              </a:rPr>
              <a:t>Size of Filter = </a:t>
            </a:r>
            <a:r>
              <a:rPr lang="en-US" sz="2799" dirty="0">
                <a:solidFill>
                  <a:srgbClr val="0BBF99"/>
                </a:solidFill>
                <a:latin typeface="Ramabhadra Bold"/>
              </a:rPr>
              <a:t>(3,3)</a:t>
            </a:r>
          </a:p>
          <a:p>
            <a:pPr>
              <a:lnSpc>
                <a:spcPts val="3919"/>
              </a:lnSpc>
            </a:pPr>
            <a:r>
              <a:rPr lang="en-US" sz="2799" dirty="0">
                <a:solidFill>
                  <a:srgbClr val="004A98"/>
                </a:solidFill>
                <a:latin typeface="Ramabhadra Bold"/>
              </a:rPr>
              <a:t>MaxPool2D = </a:t>
            </a:r>
            <a:r>
              <a:rPr lang="en-US" sz="2799" dirty="0">
                <a:solidFill>
                  <a:srgbClr val="0BBF99"/>
                </a:solidFill>
                <a:latin typeface="Ramabhadra Bold"/>
              </a:rPr>
              <a:t>(2,2)</a:t>
            </a:r>
            <a:endParaRPr lang="en-US" sz="2799" dirty="0">
              <a:solidFill>
                <a:srgbClr val="004A98"/>
              </a:solidFill>
              <a:latin typeface="Ramabhadra Bold"/>
            </a:endParaRPr>
          </a:p>
          <a:p>
            <a:pPr>
              <a:lnSpc>
                <a:spcPts val="3919"/>
              </a:lnSpc>
            </a:pPr>
            <a:r>
              <a:rPr lang="en-US" sz="2799" dirty="0">
                <a:solidFill>
                  <a:srgbClr val="004A98"/>
                </a:solidFill>
                <a:latin typeface="Ramabhadra Bold"/>
              </a:rPr>
              <a:t>Dropout = </a:t>
            </a:r>
            <a:r>
              <a:rPr lang="en-US" sz="2799" dirty="0">
                <a:solidFill>
                  <a:srgbClr val="0BBF99"/>
                </a:solidFill>
                <a:latin typeface="Ramabhadra Bold"/>
              </a:rPr>
              <a:t>0.5</a:t>
            </a:r>
          </a:p>
          <a:p>
            <a:pPr>
              <a:lnSpc>
                <a:spcPts val="3919"/>
              </a:lnSpc>
            </a:pPr>
            <a:r>
              <a:rPr lang="en-US" sz="2799" dirty="0">
                <a:solidFill>
                  <a:srgbClr val="004A98"/>
                </a:solidFill>
                <a:latin typeface="Ramabhadra Bold"/>
              </a:rPr>
              <a:t>Dense = </a:t>
            </a:r>
            <a:r>
              <a:rPr lang="en-US" sz="2799" dirty="0">
                <a:solidFill>
                  <a:srgbClr val="0BBF99"/>
                </a:solidFill>
                <a:latin typeface="Ramabhadra Bold"/>
              </a:rPr>
              <a:t>64</a:t>
            </a:r>
            <a:r>
              <a:rPr lang="en-US" sz="2799" dirty="0">
                <a:solidFill>
                  <a:srgbClr val="004A98"/>
                </a:solidFill>
                <a:latin typeface="Ramabhadra Bold"/>
              </a:rPr>
              <a:t> </a:t>
            </a:r>
          </a:p>
          <a:p>
            <a:pPr>
              <a:lnSpc>
                <a:spcPts val="3919"/>
              </a:lnSpc>
            </a:pPr>
            <a:r>
              <a:rPr lang="en-US" sz="2799" dirty="0">
                <a:solidFill>
                  <a:srgbClr val="004A98"/>
                </a:solidFill>
                <a:latin typeface="Ramabhadra Bold"/>
              </a:rPr>
              <a:t>Activation = </a:t>
            </a:r>
            <a:r>
              <a:rPr lang="en-US" sz="2799" dirty="0">
                <a:solidFill>
                  <a:srgbClr val="0BBF99"/>
                </a:solidFill>
                <a:latin typeface="Ramabhadra Bold"/>
              </a:rPr>
              <a:t>Soft</a:t>
            </a:r>
            <a:r>
              <a:rPr lang="en-US" sz="2799" dirty="0">
                <a:solidFill>
                  <a:srgbClr val="004A98"/>
                </a:solidFill>
                <a:latin typeface="Ramabhadra Bold"/>
              </a:rPr>
              <a:t>-</a:t>
            </a:r>
            <a:r>
              <a:rPr lang="en-US" sz="2799" dirty="0">
                <a:solidFill>
                  <a:srgbClr val="0BBF99"/>
                </a:solidFill>
                <a:latin typeface="Ramabhadra Bold"/>
              </a:rPr>
              <a:t>Max</a:t>
            </a:r>
          </a:p>
          <a:p>
            <a:pPr>
              <a:lnSpc>
                <a:spcPts val="3919"/>
              </a:lnSpc>
            </a:pPr>
            <a:r>
              <a:rPr lang="en-US" sz="2799" dirty="0">
                <a:solidFill>
                  <a:srgbClr val="004A98"/>
                </a:solidFill>
                <a:latin typeface="Ramabhadra Bold"/>
              </a:rPr>
              <a:t>Optimizer =</a:t>
            </a:r>
            <a:r>
              <a:rPr lang="en-US" sz="2799" dirty="0">
                <a:solidFill>
                  <a:srgbClr val="0BBF99"/>
                </a:solidFill>
                <a:latin typeface="Ramabhadra Bold"/>
              </a:rPr>
              <a:t> Adam</a:t>
            </a:r>
          </a:p>
        </p:txBody>
      </p:sp>
      <p:sp>
        <p:nvSpPr>
          <p:cNvPr id="14" name="مربع نص 13">
            <a:extLst>
              <a:ext uri="{FF2B5EF4-FFF2-40B4-BE49-F238E27FC236}">
                <a16:creationId xmlns:a16="http://schemas.microsoft.com/office/drawing/2014/main" id="{DF4DAFC1-0690-4691-8976-5391BDA42246}"/>
              </a:ext>
            </a:extLst>
          </p:cNvPr>
          <p:cNvSpPr txBox="1"/>
          <p:nvPr/>
        </p:nvSpPr>
        <p:spPr>
          <a:xfrm>
            <a:off x="7673661" y="2928256"/>
            <a:ext cx="1302088" cy="461665"/>
          </a:xfrm>
          <a:prstGeom prst="rect">
            <a:avLst/>
          </a:prstGeom>
          <a:noFill/>
        </p:spPr>
        <p:txBody>
          <a:bodyPr wrap="none" rtlCol="1">
            <a:spAutoFit/>
          </a:bodyPr>
          <a:lstStyle/>
          <a:p>
            <a:r>
              <a:rPr lang="en-US" sz="2400" dirty="0"/>
              <a:t>Accuracy</a:t>
            </a:r>
            <a:endParaRPr lang="ar-SA" sz="2400" dirty="0"/>
          </a:p>
        </p:txBody>
      </p:sp>
      <p:sp>
        <p:nvSpPr>
          <p:cNvPr id="15" name="مربع نص 14">
            <a:extLst>
              <a:ext uri="{FF2B5EF4-FFF2-40B4-BE49-F238E27FC236}">
                <a16:creationId xmlns:a16="http://schemas.microsoft.com/office/drawing/2014/main" id="{B608DF94-F0FA-43E7-9150-F2D28E412086}"/>
              </a:ext>
            </a:extLst>
          </p:cNvPr>
          <p:cNvSpPr txBox="1"/>
          <p:nvPr/>
        </p:nvSpPr>
        <p:spPr>
          <a:xfrm>
            <a:off x="15008497" y="2933700"/>
            <a:ext cx="716863" cy="461665"/>
          </a:xfrm>
          <a:prstGeom prst="rect">
            <a:avLst/>
          </a:prstGeom>
          <a:noFill/>
        </p:spPr>
        <p:txBody>
          <a:bodyPr wrap="none" rtlCol="1">
            <a:spAutoFit/>
          </a:bodyPr>
          <a:lstStyle/>
          <a:p>
            <a:r>
              <a:rPr lang="en-US" sz="2400" dirty="0"/>
              <a:t>Loss</a:t>
            </a:r>
            <a:endParaRPr lang="ar-SA" sz="2400" dirty="0"/>
          </a:p>
        </p:txBody>
      </p:sp>
      <p:sp>
        <p:nvSpPr>
          <p:cNvPr id="3" name="مربع نص 2">
            <a:extLst>
              <a:ext uri="{FF2B5EF4-FFF2-40B4-BE49-F238E27FC236}">
                <a16:creationId xmlns:a16="http://schemas.microsoft.com/office/drawing/2014/main" id="{02109E4A-D09D-4686-BA27-A4726493C378}"/>
              </a:ext>
            </a:extLst>
          </p:cNvPr>
          <p:cNvSpPr txBox="1"/>
          <p:nvPr/>
        </p:nvSpPr>
        <p:spPr>
          <a:xfrm>
            <a:off x="470054" y="9150213"/>
            <a:ext cx="5029200" cy="646331"/>
          </a:xfrm>
          <a:prstGeom prst="rect">
            <a:avLst/>
          </a:prstGeom>
          <a:noFill/>
        </p:spPr>
        <p:txBody>
          <a:bodyPr wrap="square" rtlCol="1">
            <a:spAutoFit/>
          </a:bodyPr>
          <a:lstStyle/>
          <a:p>
            <a:r>
              <a:rPr lang="en-US" sz="3600" dirty="0">
                <a:solidFill>
                  <a:srgbClr val="004A98"/>
                </a:solidFill>
                <a:latin typeface="Ramabhadra" panose="020B0604020202020204" charset="0"/>
                <a:cs typeface="Ramabhadra" panose="020B0604020202020204" charset="0"/>
              </a:rPr>
              <a:t>Test Accuracy  = </a:t>
            </a:r>
            <a:r>
              <a:rPr lang="en-US" sz="3600" dirty="0">
                <a:solidFill>
                  <a:srgbClr val="0BBF99"/>
                </a:solidFill>
                <a:latin typeface="Ramabhadra" panose="020B0604020202020204" charset="0"/>
                <a:cs typeface="Ramabhadra" panose="020B0604020202020204" charset="0"/>
              </a:rPr>
              <a:t>91%</a:t>
            </a:r>
            <a:endParaRPr lang="ar-SA" sz="3600" dirty="0">
              <a:solidFill>
                <a:srgbClr val="0BBF99"/>
              </a:solidFill>
              <a:latin typeface="Ramabhadra" panose="020B0604020202020204" charset="0"/>
            </a:endParaRPr>
          </a:p>
        </p:txBody>
      </p:sp>
    </p:spTree>
    <p:extLst>
      <p:ext uri="{BB962C8B-B14F-4D97-AF65-F5344CB8AC3E}">
        <p14:creationId xmlns:p14="http://schemas.microsoft.com/office/powerpoint/2010/main" val="8399270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14" name="TextBox 2">
            <a:extLst>
              <a:ext uri="{FF2B5EF4-FFF2-40B4-BE49-F238E27FC236}">
                <a16:creationId xmlns:a16="http://schemas.microsoft.com/office/drawing/2014/main" id="{33FA3700-2268-4E01-88FF-A0408BA984BF}"/>
              </a:ext>
            </a:extLst>
          </p:cNvPr>
          <p:cNvSpPr txBox="1"/>
          <p:nvPr/>
        </p:nvSpPr>
        <p:spPr>
          <a:xfrm>
            <a:off x="690004" y="4686300"/>
            <a:ext cx="5786996" cy="1000274"/>
          </a:xfrm>
          <a:prstGeom prst="rect">
            <a:avLst/>
          </a:prstGeom>
        </p:spPr>
        <p:txBody>
          <a:bodyPr lIns="0" tIns="0" rIns="0" bIns="0" rtlCol="0" anchor="t">
            <a:spAutoFit/>
          </a:bodyPr>
          <a:lstStyle/>
          <a:p>
            <a:pPr>
              <a:lnSpc>
                <a:spcPts val="7799"/>
              </a:lnSpc>
            </a:pPr>
            <a:r>
              <a:rPr lang="en-US" sz="6499" dirty="0">
                <a:solidFill>
                  <a:schemeClr val="bg1"/>
                </a:solidFill>
                <a:latin typeface="Ramabhadra"/>
              </a:rPr>
              <a:t>Deployment</a:t>
            </a:r>
          </a:p>
        </p:txBody>
      </p:sp>
      <p:sp>
        <p:nvSpPr>
          <p:cNvPr id="2" name="TextBox 2"/>
          <p:cNvSpPr txBox="1"/>
          <p:nvPr/>
        </p:nvSpPr>
        <p:spPr>
          <a:xfrm>
            <a:off x="613804" y="4610100"/>
            <a:ext cx="5786996" cy="1000274"/>
          </a:xfrm>
          <a:prstGeom prst="rect">
            <a:avLst/>
          </a:prstGeom>
        </p:spPr>
        <p:txBody>
          <a:bodyPr lIns="0" tIns="0" rIns="0" bIns="0" rtlCol="0" anchor="t">
            <a:spAutoFit/>
          </a:bodyPr>
          <a:lstStyle/>
          <a:p>
            <a:pPr>
              <a:lnSpc>
                <a:spcPts val="7799"/>
              </a:lnSpc>
            </a:pPr>
            <a:r>
              <a:rPr lang="en-US" sz="6499" dirty="0">
                <a:solidFill>
                  <a:srgbClr val="004A98"/>
                </a:solidFill>
                <a:latin typeface="Ramabhadra"/>
              </a:rPr>
              <a:t>Deployment</a:t>
            </a:r>
          </a:p>
        </p:txBody>
      </p:sp>
      <p:sp>
        <p:nvSpPr>
          <p:cNvPr id="11" name="AutoShape 11"/>
          <p:cNvSpPr/>
          <p:nvPr/>
        </p:nvSpPr>
        <p:spPr>
          <a:xfrm rot="-5400000">
            <a:off x="3884927" y="5385264"/>
            <a:ext cx="4422146" cy="0"/>
          </a:xfrm>
          <a:prstGeom prst="line">
            <a:avLst/>
          </a:prstGeom>
          <a:ln w="9525" cap="rnd">
            <a:solidFill>
              <a:schemeClr val="bg1"/>
            </a:solidFill>
            <a:prstDash val="solid"/>
            <a:headEnd type="none" w="sm" len="sm"/>
            <a:tailEnd type="none" w="sm" len="sm"/>
          </a:ln>
        </p:spPr>
      </p:sp>
      <p:pic>
        <p:nvPicPr>
          <p:cNvPr id="13" name="صورة 12">
            <a:extLst>
              <a:ext uri="{FF2B5EF4-FFF2-40B4-BE49-F238E27FC236}">
                <a16:creationId xmlns:a16="http://schemas.microsoft.com/office/drawing/2014/main" id="{29C4F263-B6B9-4A14-BBA5-347E1F495D87}"/>
              </a:ext>
            </a:extLst>
          </p:cNvPr>
          <p:cNvPicPr>
            <a:picLocks noChangeAspect="1"/>
          </p:cNvPicPr>
          <p:nvPr/>
        </p:nvPicPr>
        <p:blipFill rotWithShape="1">
          <a:blip r:embed="rId2"/>
          <a:srcRect l="12500" t="11111" r="18125" b="10000"/>
          <a:stretch/>
        </p:blipFill>
        <p:spPr>
          <a:xfrm>
            <a:off x="7544505" y="2171700"/>
            <a:ext cx="10048048" cy="6427129"/>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1589</TotalTime>
  <Words>333</Words>
  <Application>Microsoft Office PowerPoint</Application>
  <PresentationFormat>مخصص</PresentationFormat>
  <Paragraphs>99</Paragraphs>
  <Slides>14</Slides>
  <Notes>0</Notes>
  <HiddenSlides>0</HiddenSlides>
  <MMClips>0</MMClips>
  <ScaleCrop>false</ScaleCrop>
  <HeadingPairs>
    <vt:vector size="6" baseType="variant">
      <vt:variant>
        <vt:lpstr>الخطوط المستخدمة</vt:lpstr>
      </vt:variant>
      <vt:variant>
        <vt:i4>8</vt:i4>
      </vt:variant>
      <vt:variant>
        <vt:lpstr>نسق</vt:lpstr>
      </vt:variant>
      <vt:variant>
        <vt:i4>1</vt:i4>
      </vt:variant>
      <vt:variant>
        <vt:lpstr>عناوين الشرائح</vt:lpstr>
      </vt:variant>
      <vt:variant>
        <vt:i4>14</vt:i4>
      </vt:variant>
    </vt:vector>
  </HeadingPairs>
  <TitlesOfParts>
    <vt:vector size="23" baseType="lpstr">
      <vt:lpstr>Poppins</vt:lpstr>
      <vt:lpstr>Arial</vt:lpstr>
      <vt:lpstr>Urdu Typesetting</vt:lpstr>
      <vt:lpstr>Ramabhadra</vt:lpstr>
      <vt:lpstr>Karla</vt:lpstr>
      <vt:lpstr>Inter</vt:lpstr>
      <vt:lpstr>Calibri</vt:lpstr>
      <vt:lpstr>Ramabhadra Bold</vt:lpstr>
      <vt:lpstr>Office Theme</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Green Simple and Professional Mental Health Workshop Webinar Keynote Presentation</dc:title>
  <dc:creator>Ahmad Hakami</dc:creator>
  <cp:lastModifiedBy>Ahmad Hakami</cp:lastModifiedBy>
  <cp:revision>7</cp:revision>
  <dcterms:created xsi:type="dcterms:W3CDTF">2006-08-16T00:00:00Z</dcterms:created>
  <dcterms:modified xsi:type="dcterms:W3CDTF">2022-01-24T04:24:38Z</dcterms:modified>
  <dc:identifier>DAE167fVcNE</dc:identifier>
</cp:coreProperties>
</file>