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4"/>
  </p:notesMasterIdLst>
  <p:sldIdLst>
    <p:sldId id="258" r:id="rId2"/>
    <p:sldId id="272" r:id="rId3"/>
    <p:sldId id="270" r:id="rId4"/>
    <p:sldId id="279" r:id="rId5"/>
    <p:sldId id="276" r:id="rId6"/>
    <p:sldId id="277" r:id="rId7"/>
    <p:sldId id="271" r:id="rId8"/>
    <p:sldId id="260" r:id="rId9"/>
    <p:sldId id="282" r:id="rId10"/>
    <p:sldId id="286" r:id="rId11"/>
    <p:sldId id="285" r:id="rId12"/>
    <p:sldId id="291" r:id="rId13"/>
    <p:sldId id="287" r:id="rId14"/>
    <p:sldId id="289" r:id="rId15"/>
    <p:sldId id="290" r:id="rId16"/>
    <p:sldId id="294" r:id="rId17"/>
    <p:sldId id="292" r:id="rId18"/>
    <p:sldId id="267" r:id="rId19"/>
    <p:sldId id="268" r:id="rId20"/>
    <p:sldId id="257" r:id="rId21"/>
    <p:sldId id="274" r:id="rId22"/>
    <p:sldId id="293" r:id="rId23"/>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578C"/>
    <a:srgbClr val="434077"/>
    <a:srgbClr val="F2F0DA"/>
    <a:srgbClr val="FAF8DF"/>
    <a:srgbClr val="F7CD63"/>
    <a:srgbClr val="5BBEC5"/>
    <a:srgbClr val="4A6C81"/>
    <a:srgbClr val="4F3155"/>
    <a:srgbClr val="D0E0C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75" autoAdjust="0"/>
    <p:restoredTop sz="94404" autoAdjust="0"/>
  </p:normalViewPr>
  <p:slideViewPr>
    <p:cSldViewPr snapToGrid="0">
      <p:cViewPr varScale="1">
        <p:scale>
          <a:sx n="70" d="100"/>
          <a:sy n="70" d="100"/>
        </p:scale>
        <p:origin x="5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2E30576-0D0A-4031-A147-2BF40C634524}" type="datetimeFigureOut">
              <a:rPr lang="ar-SA" smtClean="0"/>
              <a:t>30/05/1443</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4F141ABA-77A1-409C-845A-434149B588AE}" type="slidenum">
              <a:rPr lang="ar-SA" smtClean="0"/>
              <a:t>‹#›</a:t>
            </a:fld>
            <a:endParaRPr lang="ar-SA"/>
          </a:p>
        </p:txBody>
      </p:sp>
    </p:spTree>
    <p:extLst>
      <p:ext uri="{BB962C8B-B14F-4D97-AF65-F5344CB8AC3E}">
        <p14:creationId xmlns:p14="http://schemas.microsoft.com/office/powerpoint/2010/main" val="20227722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4F141ABA-77A1-409C-845A-434149B588AE}" type="slidenum">
              <a:rPr lang="ar-SA" smtClean="0"/>
              <a:t>9</a:t>
            </a:fld>
            <a:endParaRPr lang="ar-SA"/>
          </a:p>
        </p:txBody>
      </p:sp>
    </p:spTree>
    <p:extLst>
      <p:ext uri="{BB962C8B-B14F-4D97-AF65-F5344CB8AC3E}">
        <p14:creationId xmlns:p14="http://schemas.microsoft.com/office/powerpoint/2010/main" val="1109786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EF7D105-1703-4967-A2E9-4D9CDAC03DEF}"/>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46754734-9053-442A-A93A-CCF605BCD9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5BD5D018-CE8E-4F53-BDAC-378EBE2388E9}"/>
              </a:ext>
            </a:extLst>
          </p:cNvPr>
          <p:cNvSpPr>
            <a:spLocks noGrp="1"/>
          </p:cNvSpPr>
          <p:nvPr>
            <p:ph type="dt" sz="half" idx="10"/>
          </p:nvPr>
        </p:nvSpPr>
        <p:spPr/>
        <p:txBody>
          <a:bodyPr/>
          <a:lstStyle/>
          <a:p>
            <a:fld id="{33859762-E6DE-4729-BDD1-8A602509D153}" type="datetimeFigureOut">
              <a:rPr lang="ar-SA" smtClean="0"/>
              <a:t>30/05/1443</a:t>
            </a:fld>
            <a:endParaRPr lang="ar-SA"/>
          </a:p>
        </p:txBody>
      </p:sp>
      <p:sp>
        <p:nvSpPr>
          <p:cNvPr id="5" name="عنصر نائب للتذييل 4">
            <a:extLst>
              <a:ext uri="{FF2B5EF4-FFF2-40B4-BE49-F238E27FC236}">
                <a16:creationId xmlns:a16="http://schemas.microsoft.com/office/drawing/2014/main" id="{EFB1244D-C84A-43A9-A559-521028601C41}"/>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2065C508-275D-48DA-B44E-1A329F4F8EDB}"/>
              </a:ext>
            </a:extLst>
          </p:cNvPr>
          <p:cNvSpPr>
            <a:spLocks noGrp="1"/>
          </p:cNvSpPr>
          <p:nvPr>
            <p:ph type="sldNum" sz="quarter" idx="12"/>
          </p:nvPr>
        </p:nvSpPr>
        <p:spPr/>
        <p:txBody>
          <a:bodyPr/>
          <a:lstStyle/>
          <a:p>
            <a:fld id="{99EFE52E-B812-4C7F-B438-113EC4CE7C8A}" type="slidenum">
              <a:rPr lang="ar-SA" smtClean="0"/>
              <a:t>‹#›</a:t>
            </a:fld>
            <a:endParaRPr lang="ar-SA"/>
          </a:p>
        </p:txBody>
      </p:sp>
    </p:spTree>
    <p:extLst>
      <p:ext uri="{BB962C8B-B14F-4D97-AF65-F5344CB8AC3E}">
        <p14:creationId xmlns:p14="http://schemas.microsoft.com/office/powerpoint/2010/main" val="210614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0032FC5-F3A4-42BA-AC49-17793EE13A95}"/>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CBE8BF72-342A-4B7F-9FF4-D605BBB36C0E}"/>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559CC12A-12F8-460A-9874-0B8DBBFEB68B}"/>
              </a:ext>
            </a:extLst>
          </p:cNvPr>
          <p:cNvSpPr>
            <a:spLocks noGrp="1"/>
          </p:cNvSpPr>
          <p:nvPr>
            <p:ph type="dt" sz="half" idx="10"/>
          </p:nvPr>
        </p:nvSpPr>
        <p:spPr/>
        <p:txBody>
          <a:bodyPr/>
          <a:lstStyle/>
          <a:p>
            <a:fld id="{33859762-E6DE-4729-BDD1-8A602509D153}" type="datetimeFigureOut">
              <a:rPr lang="ar-SA" smtClean="0"/>
              <a:t>30/05/1443</a:t>
            </a:fld>
            <a:endParaRPr lang="ar-SA"/>
          </a:p>
        </p:txBody>
      </p:sp>
      <p:sp>
        <p:nvSpPr>
          <p:cNvPr id="5" name="عنصر نائب للتذييل 4">
            <a:extLst>
              <a:ext uri="{FF2B5EF4-FFF2-40B4-BE49-F238E27FC236}">
                <a16:creationId xmlns:a16="http://schemas.microsoft.com/office/drawing/2014/main" id="{48711C1B-6EF1-4CE6-A816-B27B2B5AC0C3}"/>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8BEC1878-38E1-4A6A-8CBD-A6333CF203E2}"/>
              </a:ext>
            </a:extLst>
          </p:cNvPr>
          <p:cNvSpPr>
            <a:spLocks noGrp="1"/>
          </p:cNvSpPr>
          <p:nvPr>
            <p:ph type="sldNum" sz="quarter" idx="12"/>
          </p:nvPr>
        </p:nvSpPr>
        <p:spPr/>
        <p:txBody>
          <a:bodyPr/>
          <a:lstStyle/>
          <a:p>
            <a:fld id="{99EFE52E-B812-4C7F-B438-113EC4CE7C8A}" type="slidenum">
              <a:rPr lang="ar-SA" smtClean="0"/>
              <a:t>‹#›</a:t>
            </a:fld>
            <a:endParaRPr lang="ar-SA"/>
          </a:p>
        </p:txBody>
      </p:sp>
    </p:spTree>
    <p:extLst>
      <p:ext uri="{BB962C8B-B14F-4D97-AF65-F5344CB8AC3E}">
        <p14:creationId xmlns:p14="http://schemas.microsoft.com/office/powerpoint/2010/main" val="84800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8197F60D-D776-4095-9658-335BD78D13FE}"/>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7449AD55-33DE-492F-AF6B-B70D12C1267C}"/>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D6D30678-CB7E-473B-93A9-0893438EDF58}"/>
              </a:ext>
            </a:extLst>
          </p:cNvPr>
          <p:cNvSpPr>
            <a:spLocks noGrp="1"/>
          </p:cNvSpPr>
          <p:nvPr>
            <p:ph type="dt" sz="half" idx="10"/>
          </p:nvPr>
        </p:nvSpPr>
        <p:spPr/>
        <p:txBody>
          <a:bodyPr/>
          <a:lstStyle/>
          <a:p>
            <a:fld id="{33859762-E6DE-4729-BDD1-8A602509D153}" type="datetimeFigureOut">
              <a:rPr lang="ar-SA" smtClean="0"/>
              <a:t>30/05/1443</a:t>
            </a:fld>
            <a:endParaRPr lang="ar-SA"/>
          </a:p>
        </p:txBody>
      </p:sp>
      <p:sp>
        <p:nvSpPr>
          <p:cNvPr id="5" name="عنصر نائب للتذييل 4">
            <a:extLst>
              <a:ext uri="{FF2B5EF4-FFF2-40B4-BE49-F238E27FC236}">
                <a16:creationId xmlns:a16="http://schemas.microsoft.com/office/drawing/2014/main" id="{C24DB57D-EEDB-4383-AF1B-D67837C9EC0C}"/>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65913792-368D-402C-B318-5E25B4E643E0}"/>
              </a:ext>
            </a:extLst>
          </p:cNvPr>
          <p:cNvSpPr>
            <a:spLocks noGrp="1"/>
          </p:cNvSpPr>
          <p:nvPr>
            <p:ph type="sldNum" sz="quarter" idx="12"/>
          </p:nvPr>
        </p:nvSpPr>
        <p:spPr/>
        <p:txBody>
          <a:bodyPr/>
          <a:lstStyle/>
          <a:p>
            <a:fld id="{99EFE52E-B812-4C7F-B438-113EC4CE7C8A}" type="slidenum">
              <a:rPr lang="ar-SA" smtClean="0"/>
              <a:t>‹#›</a:t>
            </a:fld>
            <a:endParaRPr lang="ar-SA"/>
          </a:p>
        </p:txBody>
      </p:sp>
    </p:spTree>
    <p:extLst>
      <p:ext uri="{BB962C8B-B14F-4D97-AF65-F5344CB8AC3E}">
        <p14:creationId xmlns:p14="http://schemas.microsoft.com/office/powerpoint/2010/main" val="64123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5FAF89A-F123-49B6-B387-35F830F67C3F}"/>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0C26F154-310B-4C56-A52C-C9EA8F859C7D}"/>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F093EF60-1686-4A3A-B5BA-4A949243827C}"/>
              </a:ext>
            </a:extLst>
          </p:cNvPr>
          <p:cNvSpPr>
            <a:spLocks noGrp="1"/>
          </p:cNvSpPr>
          <p:nvPr>
            <p:ph type="dt" sz="half" idx="10"/>
          </p:nvPr>
        </p:nvSpPr>
        <p:spPr/>
        <p:txBody>
          <a:bodyPr/>
          <a:lstStyle/>
          <a:p>
            <a:fld id="{33859762-E6DE-4729-BDD1-8A602509D153}" type="datetimeFigureOut">
              <a:rPr lang="ar-SA" smtClean="0"/>
              <a:t>30/05/1443</a:t>
            </a:fld>
            <a:endParaRPr lang="ar-SA"/>
          </a:p>
        </p:txBody>
      </p:sp>
      <p:sp>
        <p:nvSpPr>
          <p:cNvPr id="5" name="عنصر نائب للتذييل 4">
            <a:extLst>
              <a:ext uri="{FF2B5EF4-FFF2-40B4-BE49-F238E27FC236}">
                <a16:creationId xmlns:a16="http://schemas.microsoft.com/office/drawing/2014/main" id="{B5965524-E41D-4D8D-B97C-C6F415826434}"/>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00396635-A55A-475C-8A4C-1916540867FA}"/>
              </a:ext>
            </a:extLst>
          </p:cNvPr>
          <p:cNvSpPr>
            <a:spLocks noGrp="1"/>
          </p:cNvSpPr>
          <p:nvPr>
            <p:ph type="sldNum" sz="quarter" idx="12"/>
          </p:nvPr>
        </p:nvSpPr>
        <p:spPr/>
        <p:txBody>
          <a:bodyPr/>
          <a:lstStyle/>
          <a:p>
            <a:fld id="{99EFE52E-B812-4C7F-B438-113EC4CE7C8A}" type="slidenum">
              <a:rPr lang="ar-SA" smtClean="0"/>
              <a:t>‹#›</a:t>
            </a:fld>
            <a:endParaRPr lang="ar-SA"/>
          </a:p>
        </p:txBody>
      </p:sp>
    </p:spTree>
    <p:extLst>
      <p:ext uri="{BB962C8B-B14F-4D97-AF65-F5344CB8AC3E}">
        <p14:creationId xmlns:p14="http://schemas.microsoft.com/office/powerpoint/2010/main" val="295422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40475B2-39C0-44B6-8212-28768EC97A98}"/>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0233577A-0AF6-4774-AE1A-06C3DA120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53167839-93EE-497E-A3AA-EA4A67BC91FB}"/>
              </a:ext>
            </a:extLst>
          </p:cNvPr>
          <p:cNvSpPr>
            <a:spLocks noGrp="1"/>
          </p:cNvSpPr>
          <p:nvPr>
            <p:ph type="dt" sz="half" idx="10"/>
          </p:nvPr>
        </p:nvSpPr>
        <p:spPr/>
        <p:txBody>
          <a:bodyPr/>
          <a:lstStyle/>
          <a:p>
            <a:fld id="{33859762-E6DE-4729-BDD1-8A602509D153}" type="datetimeFigureOut">
              <a:rPr lang="ar-SA" smtClean="0"/>
              <a:t>30/05/1443</a:t>
            </a:fld>
            <a:endParaRPr lang="ar-SA"/>
          </a:p>
        </p:txBody>
      </p:sp>
      <p:sp>
        <p:nvSpPr>
          <p:cNvPr id="5" name="عنصر نائب للتذييل 4">
            <a:extLst>
              <a:ext uri="{FF2B5EF4-FFF2-40B4-BE49-F238E27FC236}">
                <a16:creationId xmlns:a16="http://schemas.microsoft.com/office/drawing/2014/main" id="{632D2100-397B-40F4-9E6C-F12DDA3AF95E}"/>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F5D379F1-98E9-43AA-8B8B-053839113551}"/>
              </a:ext>
            </a:extLst>
          </p:cNvPr>
          <p:cNvSpPr>
            <a:spLocks noGrp="1"/>
          </p:cNvSpPr>
          <p:nvPr>
            <p:ph type="sldNum" sz="quarter" idx="12"/>
          </p:nvPr>
        </p:nvSpPr>
        <p:spPr/>
        <p:txBody>
          <a:bodyPr/>
          <a:lstStyle/>
          <a:p>
            <a:fld id="{99EFE52E-B812-4C7F-B438-113EC4CE7C8A}" type="slidenum">
              <a:rPr lang="ar-SA" smtClean="0"/>
              <a:t>‹#›</a:t>
            </a:fld>
            <a:endParaRPr lang="ar-SA"/>
          </a:p>
        </p:txBody>
      </p:sp>
    </p:spTree>
    <p:extLst>
      <p:ext uri="{BB962C8B-B14F-4D97-AF65-F5344CB8AC3E}">
        <p14:creationId xmlns:p14="http://schemas.microsoft.com/office/powerpoint/2010/main" val="106826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E236E43-0371-4C09-A6B8-97BD95A9023C}"/>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4CB6E858-9A10-41FF-A403-0DA352374729}"/>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99C376AC-6650-4E82-A0E2-DEA778BEA491}"/>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21799738-7C51-4668-8D05-93AC7DACC8E2}"/>
              </a:ext>
            </a:extLst>
          </p:cNvPr>
          <p:cNvSpPr>
            <a:spLocks noGrp="1"/>
          </p:cNvSpPr>
          <p:nvPr>
            <p:ph type="dt" sz="half" idx="10"/>
          </p:nvPr>
        </p:nvSpPr>
        <p:spPr/>
        <p:txBody>
          <a:bodyPr/>
          <a:lstStyle/>
          <a:p>
            <a:fld id="{33859762-E6DE-4729-BDD1-8A602509D153}" type="datetimeFigureOut">
              <a:rPr lang="ar-SA" smtClean="0"/>
              <a:t>30/05/1443</a:t>
            </a:fld>
            <a:endParaRPr lang="ar-SA"/>
          </a:p>
        </p:txBody>
      </p:sp>
      <p:sp>
        <p:nvSpPr>
          <p:cNvPr id="6" name="عنصر نائب للتذييل 5">
            <a:extLst>
              <a:ext uri="{FF2B5EF4-FFF2-40B4-BE49-F238E27FC236}">
                <a16:creationId xmlns:a16="http://schemas.microsoft.com/office/drawing/2014/main" id="{A9E4B6A9-284A-433B-9463-AA509622E2BE}"/>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9BE3A490-4E25-49A0-9BB8-9AD3D0879F28}"/>
              </a:ext>
            </a:extLst>
          </p:cNvPr>
          <p:cNvSpPr>
            <a:spLocks noGrp="1"/>
          </p:cNvSpPr>
          <p:nvPr>
            <p:ph type="sldNum" sz="quarter" idx="12"/>
          </p:nvPr>
        </p:nvSpPr>
        <p:spPr/>
        <p:txBody>
          <a:bodyPr/>
          <a:lstStyle/>
          <a:p>
            <a:fld id="{99EFE52E-B812-4C7F-B438-113EC4CE7C8A}" type="slidenum">
              <a:rPr lang="ar-SA" smtClean="0"/>
              <a:t>‹#›</a:t>
            </a:fld>
            <a:endParaRPr lang="ar-SA"/>
          </a:p>
        </p:txBody>
      </p:sp>
    </p:spTree>
    <p:extLst>
      <p:ext uri="{BB962C8B-B14F-4D97-AF65-F5344CB8AC3E}">
        <p14:creationId xmlns:p14="http://schemas.microsoft.com/office/powerpoint/2010/main" val="198717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3239B44-2DFD-4A8A-830F-4DE386CE2180}"/>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6502FE58-A57E-4AC4-8F37-27093B2A0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23AE3772-E0BB-463A-B3C6-D43DC080D381}"/>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246BBC53-EBC8-4956-BC99-D75B0EABB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B6EAE40E-C832-434F-B423-686512293F09}"/>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462DAE7B-AFF3-44DA-91AE-9810AC336D9F}"/>
              </a:ext>
            </a:extLst>
          </p:cNvPr>
          <p:cNvSpPr>
            <a:spLocks noGrp="1"/>
          </p:cNvSpPr>
          <p:nvPr>
            <p:ph type="dt" sz="half" idx="10"/>
          </p:nvPr>
        </p:nvSpPr>
        <p:spPr/>
        <p:txBody>
          <a:bodyPr/>
          <a:lstStyle/>
          <a:p>
            <a:fld id="{33859762-E6DE-4729-BDD1-8A602509D153}" type="datetimeFigureOut">
              <a:rPr lang="ar-SA" smtClean="0"/>
              <a:t>30/05/1443</a:t>
            </a:fld>
            <a:endParaRPr lang="ar-SA"/>
          </a:p>
        </p:txBody>
      </p:sp>
      <p:sp>
        <p:nvSpPr>
          <p:cNvPr id="8" name="عنصر نائب للتذييل 7">
            <a:extLst>
              <a:ext uri="{FF2B5EF4-FFF2-40B4-BE49-F238E27FC236}">
                <a16:creationId xmlns:a16="http://schemas.microsoft.com/office/drawing/2014/main" id="{254A41C1-E58D-4B42-9860-BE388940664C}"/>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71D284DF-28FE-4BF1-A38C-1FA848F5177F}"/>
              </a:ext>
            </a:extLst>
          </p:cNvPr>
          <p:cNvSpPr>
            <a:spLocks noGrp="1"/>
          </p:cNvSpPr>
          <p:nvPr>
            <p:ph type="sldNum" sz="quarter" idx="12"/>
          </p:nvPr>
        </p:nvSpPr>
        <p:spPr/>
        <p:txBody>
          <a:bodyPr/>
          <a:lstStyle/>
          <a:p>
            <a:fld id="{99EFE52E-B812-4C7F-B438-113EC4CE7C8A}" type="slidenum">
              <a:rPr lang="ar-SA" smtClean="0"/>
              <a:t>‹#›</a:t>
            </a:fld>
            <a:endParaRPr lang="ar-SA"/>
          </a:p>
        </p:txBody>
      </p:sp>
    </p:spTree>
    <p:extLst>
      <p:ext uri="{BB962C8B-B14F-4D97-AF65-F5344CB8AC3E}">
        <p14:creationId xmlns:p14="http://schemas.microsoft.com/office/powerpoint/2010/main" val="279355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0087CD-18AF-4FF6-A4DD-B1D21BF2CBCF}"/>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F7844184-7101-413B-B5C6-0BDEE12C8317}"/>
              </a:ext>
            </a:extLst>
          </p:cNvPr>
          <p:cNvSpPr>
            <a:spLocks noGrp="1"/>
          </p:cNvSpPr>
          <p:nvPr>
            <p:ph type="dt" sz="half" idx="10"/>
          </p:nvPr>
        </p:nvSpPr>
        <p:spPr/>
        <p:txBody>
          <a:bodyPr/>
          <a:lstStyle/>
          <a:p>
            <a:fld id="{33859762-E6DE-4729-BDD1-8A602509D153}" type="datetimeFigureOut">
              <a:rPr lang="ar-SA" smtClean="0"/>
              <a:t>30/05/1443</a:t>
            </a:fld>
            <a:endParaRPr lang="ar-SA"/>
          </a:p>
        </p:txBody>
      </p:sp>
      <p:sp>
        <p:nvSpPr>
          <p:cNvPr id="4" name="عنصر نائب للتذييل 3">
            <a:extLst>
              <a:ext uri="{FF2B5EF4-FFF2-40B4-BE49-F238E27FC236}">
                <a16:creationId xmlns:a16="http://schemas.microsoft.com/office/drawing/2014/main" id="{E12A7289-590B-4A84-81E2-9EE06D11BAE4}"/>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DCDCB064-F43E-4B95-A7B7-C6F268FC947A}"/>
              </a:ext>
            </a:extLst>
          </p:cNvPr>
          <p:cNvSpPr>
            <a:spLocks noGrp="1"/>
          </p:cNvSpPr>
          <p:nvPr>
            <p:ph type="sldNum" sz="quarter" idx="12"/>
          </p:nvPr>
        </p:nvSpPr>
        <p:spPr/>
        <p:txBody>
          <a:bodyPr/>
          <a:lstStyle/>
          <a:p>
            <a:fld id="{99EFE52E-B812-4C7F-B438-113EC4CE7C8A}" type="slidenum">
              <a:rPr lang="ar-SA" smtClean="0"/>
              <a:t>‹#›</a:t>
            </a:fld>
            <a:endParaRPr lang="ar-SA"/>
          </a:p>
        </p:txBody>
      </p:sp>
    </p:spTree>
    <p:extLst>
      <p:ext uri="{BB962C8B-B14F-4D97-AF65-F5344CB8AC3E}">
        <p14:creationId xmlns:p14="http://schemas.microsoft.com/office/powerpoint/2010/main" val="255062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CA77D9DF-48DA-43EC-AB64-E3970D15DE7D}"/>
              </a:ext>
            </a:extLst>
          </p:cNvPr>
          <p:cNvSpPr>
            <a:spLocks noGrp="1"/>
          </p:cNvSpPr>
          <p:nvPr>
            <p:ph type="dt" sz="half" idx="10"/>
          </p:nvPr>
        </p:nvSpPr>
        <p:spPr/>
        <p:txBody>
          <a:bodyPr/>
          <a:lstStyle/>
          <a:p>
            <a:fld id="{33859762-E6DE-4729-BDD1-8A602509D153}" type="datetimeFigureOut">
              <a:rPr lang="ar-SA" smtClean="0"/>
              <a:t>30/05/1443</a:t>
            </a:fld>
            <a:endParaRPr lang="ar-SA"/>
          </a:p>
        </p:txBody>
      </p:sp>
      <p:sp>
        <p:nvSpPr>
          <p:cNvPr id="3" name="عنصر نائب للتذييل 2">
            <a:extLst>
              <a:ext uri="{FF2B5EF4-FFF2-40B4-BE49-F238E27FC236}">
                <a16:creationId xmlns:a16="http://schemas.microsoft.com/office/drawing/2014/main" id="{1D99AA37-FFCA-4FA7-A44A-9B60DB9AD1ED}"/>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4C74684B-09AC-439E-8174-4E47903AB1D3}"/>
              </a:ext>
            </a:extLst>
          </p:cNvPr>
          <p:cNvSpPr>
            <a:spLocks noGrp="1"/>
          </p:cNvSpPr>
          <p:nvPr>
            <p:ph type="sldNum" sz="quarter" idx="12"/>
          </p:nvPr>
        </p:nvSpPr>
        <p:spPr/>
        <p:txBody>
          <a:bodyPr/>
          <a:lstStyle/>
          <a:p>
            <a:fld id="{99EFE52E-B812-4C7F-B438-113EC4CE7C8A}" type="slidenum">
              <a:rPr lang="ar-SA" smtClean="0"/>
              <a:t>‹#›</a:t>
            </a:fld>
            <a:endParaRPr lang="ar-SA"/>
          </a:p>
        </p:txBody>
      </p:sp>
    </p:spTree>
    <p:extLst>
      <p:ext uri="{BB962C8B-B14F-4D97-AF65-F5344CB8AC3E}">
        <p14:creationId xmlns:p14="http://schemas.microsoft.com/office/powerpoint/2010/main" val="78553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42A5AA6-F140-4EE9-A379-1EA389E89764}"/>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DB8D07C4-4074-403E-822B-FF9D37DF1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1B0CE242-2FCE-438A-8C75-0B4F02199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53FF0C1B-AEFE-4BBB-A509-3917B91E756B}"/>
              </a:ext>
            </a:extLst>
          </p:cNvPr>
          <p:cNvSpPr>
            <a:spLocks noGrp="1"/>
          </p:cNvSpPr>
          <p:nvPr>
            <p:ph type="dt" sz="half" idx="10"/>
          </p:nvPr>
        </p:nvSpPr>
        <p:spPr/>
        <p:txBody>
          <a:bodyPr/>
          <a:lstStyle/>
          <a:p>
            <a:fld id="{33859762-E6DE-4729-BDD1-8A602509D153}" type="datetimeFigureOut">
              <a:rPr lang="ar-SA" smtClean="0"/>
              <a:t>30/05/1443</a:t>
            </a:fld>
            <a:endParaRPr lang="ar-SA"/>
          </a:p>
        </p:txBody>
      </p:sp>
      <p:sp>
        <p:nvSpPr>
          <p:cNvPr id="6" name="عنصر نائب للتذييل 5">
            <a:extLst>
              <a:ext uri="{FF2B5EF4-FFF2-40B4-BE49-F238E27FC236}">
                <a16:creationId xmlns:a16="http://schemas.microsoft.com/office/drawing/2014/main" id="{278E16B5-8E77-43EA-AED9-58CC858C3406}"/>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D8CE2E4B-796F-4A44-B00F-8F2C44CB7411}"/>
              </a:ext>
            </a:extLst>
          </p:cNvPr>
          <p:cNvSpPr>
            <a:spLocks noGrp="1"/>
          </p:cNvSpPr>
          <p:nvPr>
            <p:ph type="sldNum" sz="quarter" idx="12"/>
          </p:nvPr>
        </p:nvSpPr>
        <p:spPr/>
        <p:txBody>
          <a:bodyPr/>
          <a:lstStyle/>
          <a:p>
            <a:fld id="{99EFE52E-B812-4C7F-B438-113EC4CE7C8A}" type="slidenum">
              <a:rPr lang="ar-SA" smtClean="0"/>
              <a:t>‹#›</a:t>
            </a:fld>
            <a:endParaRPr lang="ar-SA"/>
          </a:p>
        </p:txBody>
      </p:sp>
    </p:spTree>
    <p:extLst>
      <p:ext uri="{BB962C8B-B14F-4D97-AF65-F5344CB8AC3E}">
        <p14:creationId xmlns:p14="http://schemas.microsoft.com/office/powerpoint/2010/main" val="423225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64A8235-BA8F-485A-8A21-753A1DB5C0EC}"/>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48F4F0F6-F120-4082-A446-0FA2201D9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5E0E4F3F-7B6C-4F37-8BD3-40A3ED348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461276DE-3741-4DF7-B93D-0FC8CCF46EDB}"/>
              </a:ext>
            </a:extLst>
          </p:cNvPr>
          <p:cNvSpPr>
            <a:spLocks noGrp="1"/>
          </p:cNvSpPr>
          <p:nvPr>
            <p:ph type="dt" sz="half" idx="10"/>
          </p:nvPr>
        </p:nvSpPr>
        <p:spPr/>
        <p:txBody>
          <a:bodyPr/>
          <a:lstStyle/>
          <a:p>
            <a:fld id="{33859762-E6DE-4729-BDD1-8A602509D153}" type="datetimeFigureOut">
              <a:rPr lang="ar-SA" smtClean="0"/>
              <a:t>30/05/1443</a:t>
            </a:fld>
            <a:endParaRPr lang="ar-SA"/>
          </a:p>
        </p:txBody>
      </p:sp>
      <p:sp>
        <p:nvSpPr>
          <p:cNvPr id="6" name="عنصر نائب للتذييل 5">
            <a:extLst>
              <a:ext uri="{FF2B5EF4-FFF2-40B4-BE49-F238E27FC236}">
                <a16:creationId xmlns:a16="http://schemas.microsoft.com/office/drawing/2014/main" id="{DE08A002-F2E1-4AF9-B8E4-99E77065E241}"/>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AC7BED5C-9A3F-42AD-99A8-AC23293E160E}"/>
              </a:ext>
            </a:extLst>
          </p:cNvPr>
          <p:cNvSpPr>
            <a:spLocks noGrp="1"/>
          </p:cNvSpPr>
          <p:nvPr>
            <p:ph type="sldNum" sz="quarter" idx="12"/>
          </p:nvPr>
        </p:nvSpPr>
        <p:spPr/>
        <p:txBody>
          <a:bodyPr/>
          <a:lstStyle/>
          <a:p>
            <a:fld id="{99EFE52E-B812-4C7F-B438-113EC4CE7C8A}" type="slidenum">
              <a:rPr lang="ar-SA" smtClean="0"/>
              <a:t>‹#›</a:t>
            </a:fld>
            <a:endParaRPr lang="ar-SA"/>
          </a:p>
        </p:txBody>
      </p:sp>
    </p:spTree>
    <p:extLst>
      <p:ext uri="{BB962C8B-B14F-4D97-AF65-F5344CB8AC3E}">
        <p14:creationId xmlns:p14="http://schemas.microsoft.com/office/powerpoint/2010/main" val="227161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42EB6A48-96DE-4100-AA77-5CA04E6FB71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2595F99F-BD1E-41EA-B687-BCF519DCC72B}"/>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BD9BC468-9602-437A-A70B-763827FBD08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3859762-E6DE-4729-BDD1-8A602509D153}" type="datetimeFigureOut">
              <a:rPr lang="ar-SA" smtClean="0"/>
              <a:t>30/05/1443</a:t>
            </a:fld>
            <a:endParaRPr lang="ar-SA"/>
          </a:p>
        </p:txBody>
      </p:sp>
      <p:sp>
        <p:nvSpPr>
          <p:cNvPr id="5" name="عنصر نائب للتذييل 4">
            <a:extLst>
              <a:ext uri="{FF2B5EF4-FFF2-40B4-BE49-F238E27FC236}">
                <a16:creationId xmlns:a16="http://schemas.microsoft.com/office/drawing/2014/main" id="{6308B772-AFA2-4B49-B8BE-DC39CC770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32E3CF18-E96B-4E19-A611-A8F0A771C19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9EFE52E-B812-4C7F-B438-113EC4CE7C8A}" type="slidenum">
              <a:rPr lang="ar-SA" smtClean="0"/>
              <a:t>‹#›</a:t>
            </a:fld>
            <a:endParaRPr lang="ar-SA"/>
          </a:p>
        </p:txBody>
      </p:sp>
    </p:spTree>
    <p:extLst>
      <p:ext uri="{BB962C8B-B14F-4D97-AF65-F5344CB8AC3E}">
        <p14:creationId xmlns:p14="http://schemas.microsoft.com/office/powerpoint/2010/main" val="344920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5.jpe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C57A342-56B2-4326-8BE0-0D6BA366C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مستطيل 4">
            <a:extLst>
              <a:ext uri="{FF2B5EF4-FFF2-40B4-BE49-F238E27FC236}">
                <a16:creationId xmlns:a16="http://schemas.microsoft.com/office/drawing/2014/main" id="{347FA9E3-D771-4B4F-85D1-DB0524E0CF3C}"/>
              </a:ext>
            </a:extLst>
          </p:cNvPr>
          <p:cNvSpPr/>
          <p:nvPr/>
        </p:nvSpPr>
        <p:spPr>
          <a:xfrm>
            <a:off x="6512473" y="1537988"/>
            <a:ext cx="4615132" cy="3932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صورة 9">
            <a:extLst>
              <a:ext uri="{FF2B5EF4-FFF2-40B4-BE49-F238E27FC236}">
                <a16:creationId xmlns:a16="http://schemas.microsoft.com/office/drawing/2014/main" id="{6817BDC4-4B53-425E-A2CF-E5F36E5A9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393" y="94017"/>
            <a:ext cx="3677963" cy="898257"/>
          </a:xfrm>
          <a:prstGeom prst="rect">
            <a:avLst/>
          </a:prstGeom>
        </p:spPr>
      </p:pic>
      <p:sp>
        <p:nvSpPr>
          <p:cNvPr id="4" name="مربع نص 3">
            <a:extLst>
              <a:ext uri="{FF2B5EF4-FFF2-40B4-BE49-F238E27FC236}">
                <a16:creationId xmlns:a16="http://schemas.microsoft.com/office/drawing/2014/main" id="{89FCA7FD-A545-4DAA-8894-7A9AD53F7959}"/>
              </a:ext>
            </a:extLst>
          </p:cNvPr>
          <p:cNvSpPr txBox="1"/>
          <p:nvPr/>
        </p:nvSpPr>
        <p:spPr>
          <a:xfrm>
            <a:off x="5460522" y="3876795"/>
            <a:ext cx="6731478" cy="1200329"/>
          </a:xfrm>
          <a:prstGeom prst="rect">
            <a:avLst/>
          </a:prstGeom>
          <a:noFill/>
        </p:spPr>
        <p:txBody>
          <a:bodyPr wrap="square" rtlCol="1">
            <a:spAutoFit/>
          </a:bodyPr>
          <a:lstStyle/>
          <a:p>
            <a:pPr algn="ctr" rtl="0"/>
            <a:r>
              <a:rPr lang="en-US" sz="2400" b="1" dirty="0">
                <a:solidFill>
                  <a:srgbClr val="99578C"/>
                </a:solidFill>
                <a:latin typeface="Sitka Banner Semibold" pitchFamily="2" charset="0"/>
              </a:rPr>
              <a:t>Natural Language Processing</a:t>
            </a:r>
          </a:p>
          <a:p>
            <a:pPr algn="ctr" rtl="0"/>
            <a:r>
              <a:rPr lang="en-US" sz="2400" b="1" dirty="0">
                <a:solidFill>
                  <a:srgbClr val="434077"/>
                </a:solidFill>
                <a:latin typeface="Sitka Banner Semibold" pitchFamily="2" charset="0"/>
              </a:rPr>
              <a:t>&amp;</a:t>
            </a:r>
            <a:r>
              <a:rPr lang="en-US" sz="2400" b="1" dirty="0">
                <a:solidFill>
                  <a:srgbClr val="99578C"/>
                </a:solidFill>
                <a:latin typeface="Sitka Banner Semibold" pitchFamily="2" charset="0"/>
              </a:rPr>
              <a:t> </a:t>
            </a:r>
          </a:p>
          <a:p>
            <a:pPr algn="ctr" rtl="0"/>
            <a:r>
              <a:rPr lang="en-US" sz="2400" dirty="0">
                <a:solidFill>
                  <a:srgbClr val="99578C"/>
                </a:solidFill>
                <a:latin typeface="Sitka Banner Semibold" pitchFamily="2" charset="0"/>
                <a:ea typeface="Yu Gothic UI Semibold" panose="020B0700000000000000" pitchFamily="34" charset="-128"/>
              </a:rPr>
              <a:t>Unsupervised Learning</a:t>
            </a:r>
            <a:endParaRPr lang="ar-SA" sz="2400" dirty="0">
              <a:solidFill>
                <a:srgbClr val="99578C"/>
              </a:solidFill>
              <a:latin typeface="Sitka Banner Semibold" pitchFamily="2" charset="0"/>
              <a:ea typeface="Yu Gothic UI Semibold" panose="020B0700000000000000" pitchFamily="34" charset="-128"/>
            </a:endParaRPr>
          </a:p>
        </p:txBody>
      </p:sp>
      <p:sp>
        <p:nvSpPr>
          <p:cNvPr id="3" name="مستطيل: زوايا مستديرة 2">
            <a:extLst>
              <a:ext uri="{FF2B5EF4-FFF2-40B4-BE49-F238E27FC236}">
                <a16:creationId xmlns:a16="http://schemas.microsoft.com/office/drawing/2014/main" id="{E18409F7-3858-46B8-AF8F-C57A8D41CD3E}"/>
              </a:ext>
            </a:extLst>
          </p:cNvPr>
          <p:cNvSpPr/>
          <p:nvPr/>
        </p:nvSpPr>
        <p:spPr>
          <a:xfrm>
            <a:off x="6553617" y="2465405"/>
            <a:ext cx="4573988" cy="1111114"/>
          </a:xfrm>
          <a:prstGeom prst="roundRect">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مربع نص 7">
            <a:extLst>
              <a:ext uri="{FF2B5EF4-FFF2-40B4-BE49-F238E27FC236}">
                <a16:creationId xmlns:a16="http://schemas.microsoft.com/office/drawing/2014/main" id="{9286B873-812A-4DF6-9237-7AEBC64E509C}"/>
              </a:ext>
            </a:extLst>
          </p:cNvPr>
          <p:cNvSpPr txBox="1"/>
          <p:nvPr/>
        </p:nvSpPr>
        <p:spPr>
          <a:xfrm>
            <a:off x="6678075" y="2575942"/>
            <a:ext cx="4325071" cy="830997"/>
          </a:xfrm>
          <a:prstGeom prst="rect">
            <a:avLst/>
          </a:prstGeom>
          <a:noFill/>
        </p:spPr>
        <p:txBody>
          <a:bodyPr wrap="square" rtlCol="1">
            <a:spAutoFit/>
          </a:bodyPr>
          <a:lstStyle/>
          <a:p>
            <a:pPr algn="l" rtl="0"/>
            <a:r>
              <a:rPr lang="en-US" sz="4800" dirty="0">
                <a:solidFill>
                  <a:srgbClr val="434077"/>
                </a:solidFill>
                <a:latin typeface="Sitka Banner Semibold" pitchFamily="2" charset="0"/>
                <a:ea typeface="Yu Gothic UI Semibold" panose="020B0700000000000000" pitchFamily="34" charset="-128"/>
              </a:rPr>
              <a:t>Children’s Books</a:t>
            </a:r>
            <a:endParaRPr lang="ar-SA" sz="4800" dirty="0">
              <a:solidFill>
                <a:srgbClr val="434077"/>
              </a:solidFill>
              <a:latin typeface="Sitka Banner Semibold" pitchFamily="2" charset="0"/>
              <a:ea typeface="Yu Gothic UI Semibold" panose="020B0700000000000000" pitchFamily="34" charset="-128"/>
            </a:endParaRPr>
          </a:p>
        </p:txBody>
      </p:sp>
      <p:graphicFrame>
        <p:nvGraphicFramePr>
          <p:cNvPr id="2" name="جدول 5">
            <a:extLst>
              <a:ext uri="{FF2B5EF4-FFF2-40B4-BE49-F238E27FC236}">
                <a16:creationId xmlns:a16="http://schemas.microsoft.com/office/drawing/2014/main" id="{72550F4C-7205-43FB-AD3E-284741B8D5C0}"/>
              </a:ext>
            </a:extLst>
          </p:cNvPr>
          <p:cNvGraphicFramePr>
            <a:graphicFrameLocks noGrp="1"/>
          </p:cNvGraphicFramePr>
          <p:nvPr>
            <p:extLst>
              <p:ext uri="{D42A27DB-BD31-4B8C-83A1-F6EECF244321}">
                <p14:modId xmlns:p14="http://schemas.microsoft.com/office/powerpoint/2010/main" val="198026350"/>
              </p:ext>
            </p:extLst>
          </p:nvPr>
        </p:nvGraphicFramePr>
        <p:xfrm>
          <a:off x="4772276" y="6041924"/>
          <a:ext cx="7236000" cy="396240"/>
        </p:xfrm>
        <a:graphic>
          <a:graphicData uri="http://schemas.openxmlformats.org/drawingml/2006/table">
            <a:tbl>
              <a:tblPr rtl="1" firstRow="1" bandRow="1">
                <a:tableStyleId>{5C22544A-7EE6-4342-B048-85BDC9FD1C3A}</a:tableStyleId>
              </a:tblPr>
              <a:tblGrid>
                <a:gridCol w="2412000">
                  <a:extLst>
                    <a:ext uri="{9D8B030D-6E8A-4147-A177-3AD203B41FA5}">
                      <a16:colId xmlns:a16="http://schemas.microsoft.com/office/drawing/2014/main" val="3893936850"/>
                    </a:ext>
                  </a:extLst>
                </a:gridCol>
                <a:gridCol w="2412000">
                  <a:extLst>
                    <a:ext uri="{9D8B030D-6E8A-4147-A177-3AD203B41FA5}">
                      <a16:colId xmlns:a16="http://schemas.microsoft.com/office/drawing/2014/main" val="1695161070"/>
                    </a:ext>
                  </a:extLst>
                </a:gridCol>
                <a:gridCol w="2412000">
                  <a:extLst>
                    <a:ext uri="{9D8B030D-6E8A-4147-A177-3AD203B41FA5}">
                      <a16:colId xmlns:a16="http://schemas.microsoft.com/office/drawing/2014/main" val="3420080214"/>
                    </a:ext>
                  </a:extLst>
                </a:gridCol>
              </a:tblGrid>
              <a:tr h="370840">
                <a:tc>
                  <a:txBody>
                    <a:bodyPr/>
                    <a:lstStyle/>
                    <a:p>
                      <a:pPr rtl="1"/>
                      <a:r>
                        <a:rPr lang="en-US" sz="2000" dirty="0">
                          <a:solidFill>
                            <a:srgbClr val="434077"/>
                          </a:solidFill>
                          <a:latin typeface="Sitka Banner Semibold" pitchFamily="2" charset="0"/>
                        </a:rPr>
                        <a:t>Ahmad Hakami</a:t>
                      </a:r>
                      <a:endParaRPr lang="ar-SA" sz="2000" dirty="0">
                        <a:solidFill>
                          <a:srgbClr val="434077"/>
                        </a:solidFill>
                        <a:latin typeface="Sitka Banner Semibold"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rtl="1"/>
                      <a:r>
                        <a:rPr lang="en-US" sz="2000" dirty="0">
                          <a:solidFill>
                            <a:srgbClr val="434077"/>
                          </a:solidFill>
                          <a:latin typeface="Sitka Banner Semibold" pitchFamily="2" charset="0"/>
                        </a:rPr>
                        <a:t>Nouf </a:t>
                      </a:r>
                      <a:r>
                        <a:rPr lang="en-US" sz="2000" dirty="0" err="1">
                          <a:solidFill>
                            <a:srgbClr val="434077"/>
                          </a:solidFill>
                          <a:latin typeface="Sitka Banner Semibold" pitchFamily="2" charset="0"/>
                        </a:rPr>
                        <a:t>Alshabani</a:t>
                      </a:r>
                      <a:endParaRPr lang="ar-SA" sz="2000" dirty="0">
                        <a:solidFill>
                          <a:srgbClr val="434077"/>
                        </a:solidFill>
                        <a:latin typeface="Sitka Banner Semibold"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rtl="1"/>
                      <a:r>
                        <a:rPr lang="en-US" sz="2000" dirty="0" err="1">
                          <a:solidFill>
                            <a:srgbClr val="434077"/>
                          </a:solidFill>
                          <a:latin typeface="Sitka Banner Semibold" pitchFamily="2" charset="0"/>
                        </a:rPr>
                        <a:t>Abdumajeed</a:t>
                      </a:r>
                      <a:r>
                        <a:rPr lang="en-US" sz="2000" dirty="0">
                          <a:solidFill>
                            <a:srgbClr val="434077"/>
                          </a:solidFill>
                          <a:latin typeface="Sitka Banner Semibold" pitchFamily="2" charset="0"/>
                        </a:rPr>
                        <a:t> </a:t>
                      </a:r>
                      <a:r>
                        <a:rPr lang="en-US" sz="2000" dirty="0" err="1">
                          <a:solidFill>
                            <a:srgbClr val="434077"/>
                          </a:solidFill>
                          <a:latin typeface="Sitka Banner Semibold" pitchFamily="2" charset="0"/>
                        </a:rPr>
                        <a:t>Alnfaie</a:t>
                      </a:r>
                      <a:endParaRPr lang="ar-SA" sz="2000" dirty="0">
                        <a:solidFill>
                          <a:srgbClr val="434077"/>
                        </a:solidFill>
                        <a:latin typeface="Sitka Banner Semibold"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3733014"/>
                  </a:ext>
                </a:extLst>
              </a:tr>
            </a:tbl>
          </a:graphicData>
        </a:graphic>
      </p:graphicFrame>
    </p:spTree>
    <p:extLst>
      <p:ext uri="{BB962C8B-B14F-4D97-AF65-F5344CB8AC3E}">
        <p14:creationId xmlns:p14="http://schemas.microsoft.com/office/powerpoint/2010/main" val="3020242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F642F85B-A1B0-483E-8CAC-F348448C5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250" b="75552"/>
          <a:stretch/>
        </p:blipFill>
        <p:spPr bwMode="auto">
          <a:xfrm>
            <a:off x="5760674" y="0"/>
            <a:ext cx="6431326" cy="1676663"/>
          </a:xfrm>
          <a:prstGeom prst="rect">
            <a:avLst/>
          </a:prstGeom>
          <a:noFill/>
          <a:extLst>
            <a:ext uri="{909E8E84-426E-40DD-AFC4-6F175D3DCCD1}">
              <a14:hiddenFill xmlns:a14="http://schemas.microsoft.com/office/drawing/2010/main">
                <a:solidFill>
                  <a:srgbClr val="FFFFFF"/>
                </a:solidFill>
              </a14:hiddenFill>
            </a:ext>
          </a:extLst>
        </p:spPr>
      </p:pic>
      <p:sp>
        <p:nvSpPr>
          <p:cNvPr id="2" name="مستطيل 1">
            <a:extLst>
              <a:ext uri="{FF2B5EF4-FFF2-40B4-BE49-F238E27FC236}">
                <a16:creationId xmlns:a16="http://schemas.microsoft.com/office/drawing/2014/main" id="{3DAB2669-3456-4956-9A85-C187F7BE6865}"/>
              </a:ext>
            </a:extLst>
          </p:cNvPr>
          <p:cNvSpPr/>
          <p:nvPr/>
        </p:nvSpPr>
        <p:spPr>
          <a:xfrm>
            <a:off x="1224493" y="2079104"/>
            <a:ext cx="10409383" cy="42117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4" name="مربع نص 3">
            <a:extLst>
              <a:ext uri="{FF2B5EF4-FFF2-40B4-BE49-F238E27FC236}">
                <a16:creationId xmlns:a16="http://schemas.microsoft.com/office/drawing/2014/main" id="{3C9E0ED7-D62A-4049-9828-2531C9C78302}"/>
              </a:ext>
            </a:extLst>
          </p:cNvPr>
          <p:cNvSpPr txBox="1"/>
          <p:nvPr/>
        </p:nvSpPr>
        <p:spPr>
          <a:xfrm>
            <a:off x="1468582" y="2494636"/>
            <a:ext cx="7693890" cy="3108543"/>
          </a:xfrm>
          <a:prstGeom prst="rect">
            <a:avLst/>
          </a:prstGeom>
          <a:noFill/>
        </p:spPr>
        <p:txBody>
          <a:bodyPr wrap="square" rtlCol="1">
            <a:spAutoFit/>
          </a:bodyPr>
          <a:lstStyle/>
          <a:p>
            <a:pPr algn="l" rtl="0"/>
            <a:r>
              <a:rPr lang="en-US" sz="2800" dirty="0">
                <a:latin typeface="Sitka Banner Semibold" pitchFamily="2" charset="0"/>
              </a:rPr>
              <a:t>1lower</a:t>
            </a:r>
          </a:p>
          <a:p>
            <a:pPr algn="l" rtl="0"/>
            <a:r>
              <a:rPr lang="en-US" sz="2800" dirty="0">
                <a:latin typeface="Sitka Banner Semibold" pitchFamily="2" charset="0"/>
              </a:rPr>
              <a:t>punctuation</a:t>
            </a:r>
          </a:p>
          <a:p>
            <a:pPr algn="l" rtl="0"/>
            <a:r>
              <a:rPr lang="en-US" sz="2800" dirty="0" err="1">
                <a:latin typeface="Sitka Banner Semibold" pitchFamily="2" charset="0"/>
              </a:rPr>
              <a:t>Stopword</a:t>
            </a:r>
            <a:endParaRPr lang="en-US" sz="2800" dirty="0">
              <a:latin typeface="Sitka Banner Semibold" pitchFamily="2" charset="0"/>
            </a:endParaRPr>
          </a:p>
          <a:p>
            <a:pPr algn="l" rtl="0"/>
            <a:endParaRPr lang="en-US" sz="2800" dirty="0">
              <a:latin typeface="Sitka Banner Semibold" pitchFamily="2" charset="0"/>
            </a:endParaRPr>
          </a:p>
          <a:p>
            <a:pPr algn="l" rtl="0"/>
            <a:r>
              <a:rPr lang="en-US" sz="2800" dirty="0" err="1">
                <a:latin typeface="Sitka Banner Semibold" pitchFamily="2" charset="0"/>
              </a:rPr>
              <a:t>lemmatizer</a:t>
            </a:r>
            <a:r>
              <a:rPr lang="en-US" sz="2800" dirty="0">
                <a:latin typeface="Sitka Banner Semibold" pitchFamily="2" charset="0"/>
              </a:rPr>
              <a:t> </a:t>
            </a:r>
          </a:p>
          <a:p>
            <a:pPr algn="l" rtl="0"/>
            <a:endParaRPr lang="en-US" sz="2800" dirty="0">
              <a:latin typeface="Sitka Banner Semibold" pitchFamily="2" charset="0"/>
            </a:endParaRPr>
          </a:p>
          <a:p>
            <a:pPr algn="l" rtl="0"/>
            <a:endParaRPr lang="en-US" sz="2800" dirty="0">
              <a:latin typeface="Sitka Banner Semibold" pitchFamily="2" charset="0"/>
            </a:endParaRPr>
          </a:p>
        </p:txBody>
      </p:sp>
      <p:sp>
        <p:nvSpPr>
          <p:cNvPr id="9" name="مستطيل 8">
            <a:extLst>
              <a:ext uri="{FF2B5EF4-FFF2-40B4-BE49-F238E27FC236}">
                <a16:creationId xmlns:a16="http://schemas.microsoft.com/office/drawing/2014/main" id="{AC9CA96D-5398-4C69-AE8C-EF18A5193C86}"/>
              </a:ext>
            </a:extLst>
          </p:cNvPr>
          <p:cNvSpPr/>
          <p:nvPr/>
        </p:nvSpPr>
        <p:spPr>
          <a:xfrm>
            <a:off x="1348033" y="2309219"/>
            <a:ext cx="2242660" cy="35685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0" name="مربع نص 9">
            <a:extLst>
              <a:ext uri="{FF2B5EF4-FFF2-40B4-BE49-F238E27FC236}">
                <a16:creationId xmlns:a16="http://schemas.microsoft.com/office/drawing/2014/main" id="{921DA6EA-785F-46AD-AFB6-EDE93A11CA7E}"/>
              </a:ext>
            </a:extLst>
          </p:cNvPr>
          <p:cNvSpPr txBox="1"/>
          <p:nvPr/>
        </p:nvSpPr>
        <p:spPr>
          <a:xfrm>
            <a:off x="858644" y="584344"/>
            <a:ext cx="5464097" cy="707886"/>
          </a:xfrm>
          <a:prstGeom prst="rect">
            <a:avLst/>
          </a:prstGeom>
          <a:solidFill>
            <a:srgbClr val="FFFFFF"/>
          </a:solidFill>
        </p:spPr>
        <p:txBody>
          <a:bodyPr wrap="square" rtlCol="1">
            <a:spAutoFit/>
          </a:bodyPr>
          <a:lstStyle/>
          <a:p>
            <a:pPr marL="0" algn="l" rtl="0" eaLnBrk="1" latinLnBrk="0" hangingPunct="1">
              <a:spcBef>
                <a:spcPts val="0"/>
              </a:spcBef>
              <a:spcAft>
                <a:spcPts val="0"/>
              </a:spcAft>
            </a:pPr>
            <a:r>
              <a:rPr lang="en-US" sz="4000" kern="1200" dirty="0">
                <a:solidFill>
                  <a:srgbClr val="4A6C81"/>
                </a:solidFill>
                <a:effectLst/>
                <a:latin typeface="Sitka Banner Semibold" pitchFamily="2" charset="0"/>
              </a:rPr>
              <a:t>Unsupervised models</a:t>
            </a:r>
            <a:endParaRPr lang="ar-SA" sz="8800" dirty="0">
              <a:effectLst/>
              <a:latin typeface="Sitka Banner Semibold" pitchFamily="2" charset="0"/>
            </a:endParaRPr>
          </a:p>
        </p:txBody>
      </p:sp>
      <p:sp>
        <p:nvSpPr>
          <p:cNvPr id="12" name="مربع نص 11">
            <a:extLst>
              <a:ext uri="{FF2B5EF4-FFF2-40B4-BE49-F238E27FC236}">
                <a16:creationId xmlns:a16="http://schemas.microsoft.com/office/drawing/2014/main" id="{0A120A0C-A9DD-4B65-85A9-78A2A414E316}"/>
              </a:ext>
            </a:extLst>
          </p:cNvPr>
          <p:cNvSpPr txBox="1"/>
          <p:nvPr/>
        </p:nvSpPr>
        <p:spPr>
          <a:xfrm>
            <a:off x="666369" y="2258424"/>
            <a:ext cx="7501686" cy="1077218"/>
          </a:xfrm>
          <a:prstGeom prst="rect">
            <a:avLst/>
          </a:prstGeom>
          <a:solidFill>
            <a:srgbClr val="FFFFFF"/>
          </a:solidFill>
        </p:spPr>
        <p:txBody>
          <a:bodyPr wrap="square" rtlCol="1">
            <a:spAutoFit/>
          </a:bodyPr>
          <a:lstStyle/>
          <a:p>
            <a:pPr algn="ctr" rtl="0"/>
            <a:r>
              <a:rPr lang="en-US" sz="3200" dirty="0">
                <a:solidFill>
                  <a:srgbClr val="99578C"/>
                </a:solidFill>
                <a:latin typeface="Sitka Banner Semibold" pitchFamily="2" charset="0"/>
              </a:rPr>
              <a:t>L</a:t>
            </a:r>
            <a:r>
              <a:rPr lang="en-US" sz="3200" b="0" i="0" dirty="0">
                <a:solidFill>
                  <a:srgbClr val="99578C"/>
                </a:solidFill>
                <a:effectLst/>
                <a:latin typeface="Sitka Banner Semibold" pitchFamily="2" charset="0"/>
              </a:rPr>
              <a:t>atent Dirichlet Allocation, </a:t>
            </a:r>
            <a:r>
              <a:rPr lang="en-US" sz="3200" dirty="0" err="1">
                <a:solidFill>
                  <a:srgbClr val="434077"/>
                </a:solidFill>
                <a:latin typeface="Sitka Banner Semibold" pitchFamily="2" charset="0"/>
              </a:rPr>
              <a:t>Countvectorizer</a:t>
            </a:r>
            <a:endParaRPr lang="ar-SA" sz="3200" dirty="0">
              <a:latin typeface="Sitka Banner Semibold" pitchFamily="2" charset="0"/>
            </a:endParaRPr>
          </a:p>
          <a:p>
            <a:pPr algn="ctr" rtl="0"/>
            <a:endParaRPr lang="ar-SA" sz="3200" dirty="0">
              <a:solidFill>
                <a:srgbClr val="99578C"/>
              </a:solidFill>
              <a:latin typeface="Sitka Banner Semibold" pitchFamily="2" charset="0"/>
            </a:endParaRPr>
          </a:p>
        </p:txBody>
      </p:sp>
      <p:pic>
        <p:nvPicPr>
          <p:cNvPr id="15" name="صورة 14">
            <a:extLst>
              <a:ext uri="{FF2B5EF4-FFF2-40B4-BE49-F238E27FC236}">
                <a16:creationId xmlns:a16="http://schemas.microsoft.com/office/drawing/2014/main" id="{32D3EF8C-185E-4A89-B836-168CE79D898D}"/>
              </a:ext>
            </a:extLst>
          </p:cNvPr>
          <p:cNvPicPr>
            <a:picLocks noChangeAspect="1"/>
          </p:cNvPicPr>
          <p:nvPr/>
        </p:nvPicPr>
        <p:blipFill>
          <a:blip r:embed="rId3"/>
          <a:stretch>
            <a:fillRect/>
          </a:stretch>
        </p:blipFill>
        <p:spPr>
          <a:xfrm>
            <a:off x="910457" y="3428350"/>
            <a:ext cx="9476768" cy="2845306"/>
          </a:xfrm>
          <a:prstGeom prst="rect">
            <a:avLst/>
          </a:prstGeom>
        </p:spPr>
      </p:pic>
    </p:spTree>
    <p:extLst>
      <p:ext uri="{BB962C8B-B14F-4D97-AF65-F5344CB8AC3E}">
        <p14:creationId xmlns:p14="http://schemas.microsoft.com/office/powerpoint/2010/main" val="29297377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F642F85B-A1B0-483E-8CAC-F348448C5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250" b="75552"/>
          <a:stretch/>
        </p:blipFill>
        <p:spPr bwMode="auto">
          <a:xfrm>
            <a:off x="5760674" y="0"/>
            <a:ext cx="6431326" cy="1676663"/>
          </a:xfrm>
          <a:prstGeom prst="rect">
            <a:avLst/>
          </a:prstGeom>
          <a:noFill/>
          <a:extLst>
            <a:ext uri="{909E8E84-426E-40DD-AFC4-6F175D3DCCD1}">
              <a14:hiddenFill xmlns:a14="http://schemas.microsoft.com/office/drawing/2010/main">
                <a:solidFill>
                  <a:srgbClr val="FFFFFF"/>
                </a:solidFill>
              </a14:hiddenFill>
            </a:ext>
          </a:extLst>
        </p:spPr>
      </p:pic>
      <p:sp>
        <p:nvSpPr>
          <p:cNvPr id="2" name="مستطيل 1">
            <a:extLst>
              <a:ext uri="{FF2B5EF4-FFF2-40B4-BE49-F238E27FC236}">
                <a16:creationId xmlns:a16="http://schemas.microsoft.com/office/drawing/2014/main" id="{3DAB2669-3456-4956-9A85-C187F7BE6865}"/>
              </a:ext>
            </a:extLst>
          </p:cNvPr>
          <p:cNvSpPr/>
          <p:nvPr/>
        </p:nvSpPr>
        <p:spPr>
          <a:xfrm>
            <a:off x="1224493" y="2079104"/>
            <a:ext cx="10409383" cy="42117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4" name="مربع نص 3">
            <a:extLst>
              <a:ext uri="{FF2B5EF4-FFF2-40B4-BE49-F238E27FC236}">
                <a16:creationId xmlns:a16="http://schemas.microsoft.com/office/drawing/2014/main" id="{3C9E0ED7-D62A-4049-9828-2531C9C78302}"/>
              </a:ext>
            </a:extLst>
          </p:cNvPr>
          <p:cNvSpPr txBox="1"/>
          <p:nvPr/>
        </p:nvSpPr>
        <p:spPr>
          <a:xfrm>
            <a:off x="1468582" y="2494636"/>
            <a:ext cx="7693890" cy="3108543"/>
          </a:xfrm>
          <a:prstGeom prst="rect">
            <a:avLst/>
          </a:prstGeom>
          <a:noFill/>
        </p:spPr>
        <p:txBody>
          <a:bodyPr wrap="square" rtlCol="1">
            <a:spAutoFit/>
          </a:bodyPr>
          <a:lstStyle/>
          <a:p>
            <a:pPr algn="l" rtl="0"/>
            <a:r>
              <a:rPr lang="en-US" sz="2800" dirty="0">
                <a:latin typeface="Sitka Banner Semibold" pitchFamily="2" charset="0"/>
              </a:rPr>
              <a:t>1lower</a:t>
            </a:r>
          </a:p>
          <a:p>
            <a:pPr algn="l" rtl="0"/>
            <a:r>
              <a:rPr lang="en-US" sz="2800" dirty="0">
                <a:latin typeface="Sitka Banner Semibold" pitchFamily="2" charset="0"/>
              </a:rPr>
              <a:t>punctuation</a:t>
            </a:r>
          </a:p>
          <a:p>
            <a:pPr algn="l" rtl="0"/>
            <a:r>
              <a:rPr lang="en-US" sz="2800" dirty="0" err="1">
                <a:latin typeface="Sitka Banner Semibold" pitchFamily="2" charset="0"/>
              </a:rPr>
              <a:t>Stopword</a:t>
            </a:r>
            <a:endParaRPr lang="en-US" sz="2800" dirty="0">
              <a:latin typeface="Sitka Banner Semibold" pitchFamily="2" charset="0"/>
            </a:endParaRPr>
          </a:p>
          <a:p>
            <a:pPr algn="l" rtl="0"/>
            <a:endParaRPr lang="en-US" sz="2800" dirty="0">
              <a:latin typeface="Sitka Banner Semibold" pitchFamily="2" charset="0"/>
            </a:endParaRPr>
          </a:p>
          <a:p>
            <a:pPr algn="l" rtl="0"/>
            <a:r>
              <a:rPr lang="en-US" sz="2800" dirty="0" err="1">
                <a:latin typeface="Sitka Banner Semibold" pitchFamily="2" charset="0"/>
              </a:rPr>
              <a:t>lemmatizer</a:t>
            </a:r>
            <a:r>
              <a:rPr lang="en-US" sz="2800" dirty="0">
                <a:latin typeface="Sitka Banner Semibold" pitchFamily="2" charset="0"/>
              </a:rPr>
              <a:t> </a:t>
            </a:r>
          </a:p>
          <a:p>
            <a:pPr algn="l" rtl="0"/>
            <a:endParaRPr lang="en-US" sz="2800" dirty="0">
              <a:latin typeface="Sitka Banner Semibold" pitchFamily="2" charset="0"/>
            </a:endParaRPr>
          </a:p>
          <a:p>
            <a:pPr algn="l" rtl="0"/>
            <a:endParaRPr lang="en-US" sz="2800" dirty="0">
              <a:latin typeface="Sitka Banner Semibold" pitchFamily="2" charset="0"/>
            </a:endParaRPr>
          </a:p>
        </p:txBody>
      </p:sp>
      <p:sp>
        <p:nvSpPr>
          <p:cNvPr id="9" name="مستطيل 8">
            <a:extLst>
              <a:ext uri="{FF2B5EF4-FFF2-40B4-BE49-F238E27FC236}">
                <a16:creationId xmlns:a16="http://schemas.microsoft.com/office/drawing/2014/main" id="{AC9CA96D-5398-4C69-AE8C-EF18A5193C86}"/>
              </a:ext>
            </a:extLst>
          </p:cNvPr>
          <p:cNvSpPr/>
          <p:nvPr/>
        </p:nvSpPr>
        <p:spPr>
          <a:xfrm>
            <a:off x="1348033" y="2309219"/>
            <a:ext cx="2242660" cy="35685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2" name="مربع نص 11">
            <a:extLst>
              <a:ext uri="{FF2B5EF4-FFF2-40B4-BE49-F238E27FC236}">
                <a16:creationId xmlns:a16="http://schemas.microsoft.com/office/drawing/2014/main" id="{0A120A0C-A9DD-4B65-85A9-78A2A414E316}"/>
              </a:ext>
            </a:extLst>
          </p:cNvPr>
          <p:cNvSpPr txBox="1"/>
          <p:nvPr/>
        </p:nvSpPr>
        <p:spPr>
          <a:xfrm>
            <a:off x="666369" y="2258424"/>
            <a:ext cx="7501686" cy="1077218"/>
          </a:xfrm>
          <a:prstGeom prst="rect">
            <a:avLst/>
          </a:prstGeom>
          <a:solidFill>
            <a:srgbClr val="FFFFFF"/>
          </a:solidFill>
        </p:spPr>
        <p:txBody>
          <a:bodyPr wrap="square" rtlCol="1">
            <a:spAutoFit/>
          </a:bodyPr>
          <a:lstStyle/>
          <a:p>
            <a:pPr algn="ctr" rtl="0"/>
            <a:r>
              <a:rPr lang="en-US" sz="3200" dirty="0">
                <a:solidFill>
                  <a:srgbClr val="99578C"/>
                </a:solidFill>
                <a:latin typeface="Sitka Banner Semibold" pitchFamily="2" charset="0"/>
              </a:rPr>
              <a:t>L</a:t>
            </a:r>
            <a:r>
              <a:rPr lang="en-US" sz="3200" b="0" i="0" dirty="0">
                <a:solidFill>
                  <a:srgbClr val="99578C"/>
                </a:solidFill>
                <a:effectLst/>
                <a:latin typeface="Sitka Banner Semibold" pitchFamily="2" charset="0"/>
              </a:rPr>
              <a:t>atent Dirichlet Allocation, </a:t>
            </a:r>
            <a:r>
              <a:rPr lang="en-US" sz="3200" dirty="0" err="1">
                <a:solidFill>
                  <a:srgbClr val="434077"/>
                </a:solidFill>
                <a:latin typeface="Sitka Banner Semibold" pitchFamily="2" charset="0"/>
              </a:rPr>
              <a:t>Countvectorizer</a:t>
            </a:r>
            <a:endParaRPr lang="ar-SA" sz="3200" dirty="0">
              <a:latin typeface="Sitka Banner Semibold" pitchFamily="2" charset="0"/>
            </a:endParaRPr>
          </a:p>
          <a:p>
            <a:pPr algn="ctr" rtl="0"/>
            <a:endParaRPr lang="ar-SA" sz="3200" dirty="0">
              <a:solidFill>
                <a:srgbClr val="99578C"/>
              </a:solidFill>
              <a:latin typeface="Sitka Banner Semibold" pitchFamily="2" charset="0"/>
            </a:endParaRPr>
          </a:p>
        </p:txBody>
      </p:sp>
      <p:pic>
        <p:nvPicPr>
          <p:cNvPr id="15" name="صورة 14">
            <a:extLst>
              <a:ext uri="{FF2B5EF4-FFF2-40B4-BE49-F238E27FC236}">
                <a16:creationId xmlns:a16="http://schemas.microsoft.com/office/drawing/2014/main" id="{32D3EF8C-185E-4A89-B836-168CE79D898D}"/>
              </a:ext>
            </a:extLst>
          </p:cNvPr>
          <p:cNvPicPr>
            <a:picLocks noChangeAspect="1"/>
          </p:cNvPicPr>
          <p:nvPr/>
        </p:nvPicPr>
        <p:blipFill>
          <a:blip r:embed="rId3"/>
          <a:stretch>
            <a:fillRect/>
          </a:stretch>
        </p:blipFill>
        <p:spPr>
          <a:xfrm>
            <a:off x="910457" y="3428350"/>
            <a:ext cx="9476768" cy="2845306"/>
          </a:xfrm>
          <a:prstGeom prst="rect">
            <a:avLst/>
          </a:prstGeom>
        </p:spPr>
      </p:pic>
      <p:sp>
        <p:nvSpPr>
          <p:cNvPr id="3" name="شكل بيضاوي 2">
            <a:extLst>
              <a:ext uri="{FF2B5EF4-FFF2-40B4-BE49-F238E27FC236}">
                <a16:creationId xmlns:a16="http://schemas.microsoft.com/office/drawing/2014/main" id="{7AFDAFE5-457B-4662-8C93-346CB01AE064}"/>
              </a:ext>
            </a:extLst>
          </p:cNvPr>
          <p:cNvSpPr/>
          <p:nvPr/>
        </p:nvSpPr>
        <p:spPr>
          <a:xfrm>
            <a:off x="4815186" y="4184995"/>
            <a:ext cx="658762" cy="619432"/>
          </a:xfrm>
          <a:prstGeom prst="ellipse">
            <a:avLst/>
          </a:prstGeom>
          <a:solidFill>
            <a:srgbClr val="99578C">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شكل بيضاوي 10">
            <a:extLst>
              <a:ext uri="{FF2B5EF4-FFF2-40B4-BE49-F238E27FC236}">
                <a16:creationId xmlns:a16="http://schemas.microsoft.com/office/drawing/2014/main" id="{FA7F3891-7152-457E-86B8-46EE81DE5719}"/>
              </a:ext>
            </a:extLst>
          </p:cNvPr>
          <p:cNvSpPr/>
          <p:nvPr/>
        </p:nvSpPr>
        <p:spPr>
          <a:xfrm>
            <a:off x="6914372" y="4985346"/>
            <a:ext cx="695795" cy="658552"/>
          </a:xfrm>
          <a:prstGeom prst="ellipse">
            <a:avLst/>
          </a:prstGeom>
          <a:solidFill>
            <a:srgbClr val="99578C">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شكل بيضاوي 12">
            <a:extLst>
              <a:ext uri="{FF2B5EF4-FFF2-40B4-BE49-F238E27FC236}">
                <a16:creationId xmlns:a16="http://schemas.microsoft.com/office/drawing/2014/main" id="{7BB30DD0-6A18-4B69-ADA6-5A4BC8FA60AC}"/>
              </a:ext>
            </a:extLst>
          </p:cNvPr>
          <p:cNvSpPr/>
          <p:nvPr/>
        </p:nvSpPr>
        <p:spPr>
          <a:xfrm>
            <a:off x="953105" y="5048360"/>
            <a:ext cx="658762" cy="619432"/>
          </a:xfrm>
          <a:prstGeom prst="ellipse">
            <a:avLst/>
          </a:prstGeom>
          <a:solidFill>
            <a:srgbClr val="4A6C81">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شكل بيضاوي 13">
            <a:extLst>
              <a:ext uri="{FF2B5EF4-FFF2-40B4-BE49-F238E27FC236}">
                <a16:creationId xmlns:a16="http://schemas.microsoft.com/office/drawing/2014/main" id="{8387A595-5492-48E3-A1E5-56524939F0F6}"/>
              </a:ext>
            </a:extLst>
          </p:cNvPr>
          <p:cNvSpPr/>
          <p:nvPr/>
        </p:nvSpPr>
        <p:spPr>
          <a:xfrm>
            <a:off x="3688312" y="5850001"/>
            <a:ext cx="658762" cy="619432"/>
          </a:xfrm>
          <a:prstGeom prst="ellipse">
            <a:avLst/>
          </a:prstGeom>
          <a:solidFill>
            <a:srgbClr val="4A6C81">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6" name="مربع نص 15">
            <a:extLst>
              <a:ext uri="{FF2B5EF4-FFF2-40B4-BE49-F238E27FC236}">
                <a16:creationId xmlns:a16="http://schemas.microsoft.com/office/drawing/2014/main" id="{DFF25914-5D9F-4841-AA4D-D509C2F79BF2}"/>
              </a:ext>
            </a:extLst>
          </p:cNvPr>
          <p:cNvSpPr txBox="1"/>
          <p:nvPr/>
        </p:nvSpPr>
        <p:spPr>
          <a:xfrm>
            <a:off x="858644" y="584344"/>
            <a:ext cx="5464097" cy="707886"/>
          </a:xfrm>
          <a:prstGeom prst="rect">
            <a:avLst/>
          </a:prstGeom>
          <a:solidFill>
            <a:srgbClr val="FFFFFF"/>
          </a:solidFill>
        </p:spPr>
        <p:txBody>
          <a:bodyPr wrap="square" rtlCol="1">
            <a:spAutoFit/>
          </a:bodyPr>
          <a:lstStyle/>
          <a:p>
            <a:pPr marL="0" algn="l" rtl="0" eaLnBrk="1" latinLnBrk="0" hangingPunct="1">
              <a:spcBef>
                <a:spcPts val="0"/>
              </a:spcBef>
              <a:spcAft>
                <a:spcPts val="0"/>
              </a:spcAft>
            </a:pPr>
            <a:r>
              <a:rPr lang="en-US" sz="4000" kern="1200" dirty="0">
                <a:solidFill>
                  <a:srgbClr val="4A6C81"/>
                </a:solidFill>
                <a:effectLst/>
                <a:latin typeface="Sitka Banner Semibold" pitchFamily="2" charset="0"/>
              </a:rPr>
              <a:t>Unsupervised models</a:t>
            </a:r>
            <a:endParaRPr lang="ar-SA" sz="8800" dirty="0">
              <a:effectLst/>
              <a:latin typeface="Sitka Banner Semibold" pitchFamily="2" charset="0"/>
            </a:endParaRPr>
          </a:p>
        </p:txBody>
      </p:sp>
    </p:spTree>
    <p:extLst>
      <p:ext uri="{BB962C8B-B14F-4D97-AF65-F5344CB8AC3E}">
        <p14:creationId xmlns:p14="http://schemas.microsoft.com/office/powerpoint/2010/main" val="4077789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F642F85B-A1B0-483E-8CAC-F348448C5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250" b="75552"/>
          <a:stretch/>
        </p:blipFill>
        <p:spPr bwMode="auto">
          <a:xfrm>
            <a:off x="5760674" y="0"/>
            <a:ext cx="6431326" cy="1676663"/>
          </a:xfrm>
          <a:prstGeom prst="rect">
            <a:avLst/>
          </a:prstGeom>
          <a:noFill/>
          <a:extLst>
            <a:ext uri="{909E8E84-426E-40DD-AFC4-6F175D3DCCD1}">
              <a14:hiddenFill xmlns:a14="http://schemas.microsoft.com/office/drawing/2010/main">
                <a:solidFill>
                  <a:srgbClr val="FFFFFF"/>
                </a:solidFill>
              </a14:hiddenFill>
            </a:ext>
          </a:extLst>
        </p:spPr>
      </p:pic>
      <p:sp>
        <p:nvSpPr>
          <p:cNvPr id="2" name="مستطيل 1">
            <a:extLst>
              <a:ext uri="{FF2B5EF4-FFF2-40B4-BE49-F238E27FC236}">
                <a16:creationId xmlns:a16="http://schemas.microsoft.com/office/drawing/2014/main" id="{3DAB2669-3456-4956-9A85-C187F7BE6865}"/>
              </a:ext>
            </a:extLst>
          </p:cNvPr>
          <p:cNvSpPr/>
          <p:nvPr/>
        </p:nvSpPr>
        <p:spPr>
          <a:xfrm>
            <a:off x="1224493" y="2079104"/>
            <a:ext cx="10409383" cy="42117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4" name="مربع نص 3">
            <a:extLst>
              <a:ext uri="{FF2B5EF4-FFF2-40B4-BE49-F238E27FC236}">
                <a16:creationId xmlns:a16="http://schemas.microsoft.com/office/drawing/2014/main" id="{3C9E0ED7-D62A-4049-9828-2531C9C78302}"/>
              </a:ext>
            </a:extLst>
          </p:cNvPr>
          <p:cNvSpPr txBox="1"/>
          <p:nvPr/>
        </p:nvSpPr>
        <p:spPr>
          <a:xfrm>
            <a:off x="1468582" y="2494636"/>
            <a:ext cx="7693890" cy="3108543"/>
          </a:xfrm>
          <a:prstGeom prst="rect">
            <a:avLst/>
          </a:prstGeom>
          <a:noFill/>
        </p:spPr>
        <p:txBody>
          <a:bodyPr wrap="square" rtlCol="1">
            <a:spAutoFit/>
          </a:bodyPr>
          <a:lstStyle/>
          <a:p>
            <a:pPr algn="l" rtl="0"/>
            <a:r>
              <a:rPr lang="en-US" sz="2800" dirty="0">
                <a:latin typeface="Sitka Banner Semibold" pitchFamily="2" charset="0"/>
              </a:rPr>
              <a:t>1lower</a:t>
            </a:r>
          </a:p>
          <a:p>
            <a:pPr algn="l" rtl="0"/>
            <a:r>
              <a:rPr lang="en-US" sz="2800" dirty="0">
                <a:latin typeface="Sitka Banner Semibold" pitchFamily="2" charset="0"/>
              </a:rPr>
              <a:t>punctuation</a:t>
            </a:r>
          </a:p>
          <a:p>
            <a:pPr algn="l" rtl="0"/>
            <a:r>
              <a:rPr lang="en-US" sz="2800" dirty="0" err="1">
                <a:latin typeface="Sitka Banner Semibold" pitchFamily="2" charset="0"/>
              </a:rPr>
              <a:t>Stopword</a:t>
            </a:r>
            <a:endParaRPr lang="en-US" sz="2800" dirty="0">
              <a:latin typeface="Sitka Banner Semibold" pitchFamily="2" charset="0"/>
            </a:endParaRPr>
          </a:p>
          <a:p>
            <a:pPr algn="l" rtl="0"/>
            <a:endParaRPr lang="en-US" sz="2800" dirty="0">
              <a:latin typeface="Sitka Banner Semibold" pitchFamily="2" charset="0"/>
            </a:endParaRPr>
          </a:p>
          <a:p>
            <a:pPr algn="l" rtl="0"/>
            <a:r>
              <a:rPr lang="en-US" sz="2800" dirty="0" err="1">
                <a:latin typeface="Sitka Banner Semibold" pitchFamily="2" charset="0"/>
              </a:rPr>
              <a:t>lemmatizer</a:t>
            </a:r>
            <a:r>
              <a:rPr lang="en-US" sz="2800" dirty="0">
                <a:latin typeface="Sitka Banner Semibold" pitchFamily="2" charset="0"/>
              </a:rPr>
              <a:t> </a:t>
            </a:r>
          </a:p>
          <a:p>
            <a:pPr algn="l" rtl="0"/>
            <a:endParaRPr lang="en-US" sz="2800" dirty="0">
              <a:latin typeface="Sitka Banner Semibold" pitchFamily="2" charset="0"/>
            </a:endParaRPr>
          </a:p>
          <a:p>
            <a:pPr algn="l" rtl="0"/>
            <a:endParaRPr lang="en-US" sz="2800" dirty="0">
              <a:latin typeface="Sitka Banner Semibold" pitchFamily="2" charset="0"/>
            </a:endParaRPr>
          </a:p>
        </p:txBody>
      </p:sp>
      <p:sp>
        <p:nvSpPr>
          <p:cNvPr id="9" name="مستطيل 8">
            <a:extLst>
              <a:ext uri="{FF2B5EF4-FFF2-40B4-BE49-F238E27FC236}">
                <a16:creationId xmlns:a16="http://schemas.microsoft.com/office/drawing/2014/main" id="{AC9CA96D-5398-4C69-AE8C-EF18A5193C86}"/>
              </a:ext>
            </a:extLst>
          </p:cNvPr>
          <p:cNvSpPr/>
          <p:nvPr/>
        </p:nvSpPr>
        <p:spPr>
          <a:xfrm>
            <a:off x="1348033" y="2309219"/>
            <a:ext cx="2242660" cy="35685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2" name="مربع نص 11">
            <a:extLst>
              <a:ext uri="{FF2B5EF4-FFF2-40B4-BE49-F238E27FC236}">
                <a16:creationId xmlns:a16="http://schemas.microsoft.com/office/drawing/2014/main" id="{0A120A0C-A9DD-4B65-85A9-78A2A414E316}"/>
              </a:ext>
            </a:extLst>
          </p:cNvPr>
          <p:cNvSpPr txBox="1"/>
          <p:nvPr/>
        </p:nvSpPr>
        <p:spPr>
          <a:xfrm>
            <a:off x="858644" y="2118190"/>
            <a:ext cx="7501686" cy="1077218"/>
          </a:xfrm>
          <a:prstGeom prst="rect">
            <a:avLst/>
          </a:prstGeom>
          <a:solidFill>
            <a:srgbClr val="FFFFFF"/>
          </a:solidFill>
        </p:spPr>
        <p:txBody>
          <a:bodyPr wrap="square" rtlCol="1">
            <a:spAutoFit/>
          </a:bodyPr>
          <a:lstStyle/>
          <a:p>
            <a:pPr algn="l" rtl="0"/>
            <a:r>
              <a:rPr lang="en-US" sz="3200" dirty="0">
                <a:solidFill>
                  <a:srgbClr val="99578C"/>
                </a:solidFill>
                <a:latin typeface="Sitka Banner Semibold" pitchFamily="2" charset="0"/>
              </a:rPr>
              <a:t>K-means Clustering</a:t>
            </a:r>
            <a:r>
              <a:rPr lang="en-US" sz="3200" b="0" i="0" dirty="0">
                <a:solidFill>
                  <a:srgbClr val="99578C"/>
                </a:solidFill>
                <a:effectLst/>
                <a:latin typeface="Sitka Banner Semibold" pitchFamily="2" charset="0"/>
              </a:rPr>
              <a:t>, </a:t>
            </a:r>
            <a:r>
              <a:rPr lang="en-US" sz="3200" dirty="0">
                <a:solidFill>
                  <a:srgbClr val="434077"/>
                </a:solidFill>
                <a:latin typeface="Sitka Banner Semibold" pitchFamily="2" charset="0"/>
              </a:rPr>
              <a:t>TF-IDF</a:t>
            </a:r>
            <a:endParaRPr lang="ar-SA" sz="3200" dirty="0">
              <a:latin typeface="Sitka Banner Semibold" pitchFamily="2" charset="0"/>
            </a:endParaRPr>
          </a:p>
          <a:p>
            <a:pPr algn="ctr" rtl="0"/>
            <a:endParaRPr lang="ar-SA" sz="3200" dirty="0">
              <a:solidFill>
                <a:srgbClr val="99578C"/>
              </a:solidFill>
              <a:latin typeface="Sitka Banner Semibold" pitchFamily="2" charset="0"/>
            </a:endParaRPr>
          </a:p>
        </p:txBody>
      </p:sp>
      <p:pic>
        <p:nvPicPr>
          <p:cNvPr id="5" name="صورة 4">
            <a:extLst>
              <a:ext uri="{FF2B5EF4-FFF2-40B4-BE49-F238E27FC236}">
                <a16:creationId xmlns:a16="http://schemas.microsoft.com/office/drawing/2014/main" id="{BBC02D8F-2111-484B-8822-D17F9B4ED2C9}"/>
              </a:ext>
            </a:extLst>
          </p:cNvPr>
          <p:cNvPicPr>
            <a:picLocks noChangeAspect="1"/>
          </p:cNvPicPr>
          <p:nvPr/>
        </p:nvPicPr>
        <p:blipFill>
          <a:blip r:embed="rId3"/>
          <a:stretch>
            <a:fillRect/>
          </a:stretch>
        </p:blipFill>
        <p:spPr>
          <a:xfrm>
            <a:off x="694654" y="3359328"/>
            <a:ext cx="10802692" cy="2515253"/>
          </a:xfrm>
          <a:prstGeom prst="rect">
            <a:avLst/>
          </a:prstGeom>
        </p:spPr>
      </p:pic>
      <p:sp>
        <p:nvSpPr>
          <p:cNvPr id="11" name="مربع نص 10">
            <a:extLst>
              <a:ext uri="{FF2B5EF4-FFF2-40B4-BE49-F238E27FC236}">
                <a16:creationId xmlns:a16="http://schemas.microsoft.com/office/drawing/2014/main" id="{94DF9FB9-D863-4D25-A47C-DC686C43FA73}"/>
              </a:ext>
            </a:extLst>
          </p:cNvPr>
          <p:cNvSpPr txBox="1"/>
          <p:nvPr/>
        </p:nvSpPr>
        <p:spPr>
          <a:xfrm>
            <a:off x="858644" y="584344"/>
            <a:ext cx="5464097" cy="707886"/>
          </a:xfrm>
          <a:prstGeom prst="rect">
            <a:avLst/>
          </a:prstGeom>
          <a:solidFill>
            <a:srgbClr val="FFFFFF"/>
          </a:solidFill>
        </p:spPr>
        <p:txBody>
          <a:bodyPr wrap="square" rtlCol="1">
            <a:spAutoFit/>
          </a:bodyPr>
          <a:lstStyle/>
          <a:p>
            <a:pPr marL="0" algn="l" rtl="0" eaLnBrk="1" latinLnBrk="0" hangingPunct="1">
              <a:spcBef>
                <a:spcPts val="0"/>
              </a:spcBef>
              <a:spcAft>
                <a:spcPts val="0"/>
              </a:spcAft>
            </a:pPr>
            <a:r>
              <a:rPr lang="en-US" sz="4000" kern="1200" dirty="0">
                <a:solidFill>
                  <a:srgbClr val="4A6C81"/>
                </a:solidFill>
                <a:effectLst/>
                <a:latin typeface="Sitka Banner Semibold" pitchFamily="2" charset="0"/>
              </a:rPr>
              <a:t>Unsupervised models</a:t>
            </a:r>
            <a:endParaRPr lang="ar-SA" sz="8800" dirty="0">
              <a:effectLst/>
              <a:latin typeface="Sitka Banner Semibold" pitchFamily="2" charset="0"/>
            </a:endParaRPr>
          </a:p>
        </p:txBody>
      </p:sp>
    </p:spTree>
    <p:extLst>
      <p:ext uri="{BB962C8B-B14F-4D97-AF65-F5344CB8AC3E}">
        <p14:creationId xmlns:p14="http://schemas.microsoft.com/office/powerpoint/2010/main" val="1177140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F642F85B-A1B0-483E-8CAC-F348448C5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250" b="75552"/>
          <a:stretch/>
        </p:blipFill>
        <p:spPr bwMode="auto">
          <a:xfrm>
            <a:off x="5760674" y="0"/>
            <a:ext cx="6431326" cy="1676663"/>
          </a:xfrm>
          <a:prstGeom prst="rect">
            <a:avLst/>
          </a:prstGeom>
          <a:noFill/>
          <a:extLst>
            <a:ext uri="{909E8E84-426E-40DD-AFC4-6F175D3DCCD1}">
              <a14:hiddenFill xmlns:a14="http://schemas.microsoft.com/office/drawing/2010/main">
                <a:solidFill>
                  <a:srgbClr val="FFFFFF"/>
                </a:solidFill>
              </a14:hiddenFill>
            </a:ext>
          </a:extLst>
        </p:spPr>
      </p:pic>
      <p:sp>
        <p:nvSpPr>
          <p:cNvPr id="2" name="مستطيل 1">
            <a:extLst>
              <a:ext uri="{FF2B5EF4-FFF2-40B4-BE49-F238E27FC236}">
                <a16:creationId xmlns:a16="http://schemas.microsoft.com/office/drawing/2014/main" id="{3DAB2669-3456-4956-9A85-C187F7BE6865}"/>
              </a:ext>
            </a:extLst>
          </p:cNvPr>
          <p:cNvSpPr/>
          <p:nvPr/>
        </p:nvSpPr>
        <p:spPr>
          <a:xfrm>
            <a:off x="1224493" y="2079104"/>
            <a:ext cx="10409383" cy="42117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4" name="مربع نص 3">
            <a:extLst>
              <a:ext uri="{FF2B5EF4-FFF2-40B4-BE49-F238E27FC236}">
                <a16:creationId xmlns:a16="http://schemas.microsoft.com/office/drawing/2014/main" id="{3C9E0ED7-D62A-4049-9828-2531C9C78302}"/>
              </a:ext>
            </a:extLst>
          </p:cNvPr>
          <p:cNvSpPr txBox="1"/>
          <p:nvPr/>
        </p:nvSpPr>
        <p:spPr>
          <a:xfrm>
            <a:off x="1468582" y="2494636"/>
            <a:ext cx="7693890" cy="3108543"/>
          </a:xfrm>
          <a:prstGeom prst="rect">
            <a:avLst/>
          </a:prstGeom>
          <a:noFill/>
        </p:spPr>
        <p:txBody>
          <a:bodyPr wrap="square" rtlCol="1">
            <a:spAutoFit/>
          </a:bodyPr>
          <a:lstStyle/>
          <a:p>
            <a:pPr algn="l" rtl="0"/>
            <a:r>
              <a:rPr lang="en-US" sz="2800" dirty="0">
                <a:latin typeface="Sitka Banner Semibold" pitchFamily="2" charset="0"/>
              </a:rPr>
              <a:t>1lower</a:t>
            </a:r>
          </a:p>
          <a:p>
            <a:pPr algn="l" rtl="0"/>
            <a:r>
              <a:rPr lang="en-US" sz="2800" dirty="0">
                <a:latin typeface="Sitka Banner Semibold" pitchFamily="2" charset="0"/>
              </a:rPr>
              <a:t>punctuation</a:t>
            </a:r>
          </a:p>
          <a:p>
            <a:pPr algn="l" rtl="0"/>
            <a:r>
              <a:rPr lang="en-US" sz="2800" dirty="0" err="1">
                <a:latin typeface="Sitka Banner Semibold" pitchFamily="2" charset="0"/>
              </a:rPr>
              <a:t>Stopword</a:t>
            </a:r>
            <a:endParaRPr lang="en-US" sz="2800" dirty="0">
              <a:latin typeface="Sitka Banner Semibold" pitchFamily="2" charset="0"/>
            </a:endParaRPr>
          </a:p>
          <a:p>
            <a:pPr algn="l" rtl="0"/>
            <a:endParaRPr lang="en-US" sz="2800" dirty="0">
              <a:latin typeface="Sitka Banner Semibold" pitchFamily="2" charset="0"/>
            </a:endParaRPr>
          </a:p>
          <a:p>
            <a:pPr algn="l" rtl="0"/>
            <a:r>
              <a:rPr lang="en-US" sz="2800" dirty="0" err="1">
                <a:latin typeface="Sitka Banner Semibold" pitchFamily="2" charset="0"/>
              </a:rPr>
              <a:t>lemmatizer</a:t>
            </a:r>
            <a:r>
              <a:rPr lang="en-US" sz="2800" dirty="0">
                <a:latin typeface="Sitka Banner Semibold" pitchFamily="2" charset="0"/>
              </a:rPr>
              <a:t> </a:t>
            </a:r>
          </a:p>
          <a:p>
            <a:pPr algn="l" rtl="0"/>
            <a:endParaRPr lang="en-US" sz="2800" dirty="0">
              <a:latin typeface="Sitka Banner Semibold" pitchFamily="2" charset="0"/>
            </a:endParaRPr>
          </a:p>
          <a:p>
            <a:pPr algn="l" rtl="0"/>
            <a:endParaRPr lang="en-US" sz="2800" dirty="0">
              <a:latin typeface="Sitka Banner Semibold" pitchFamily="2" charset="0"/>
            </a:endParaRPr>
          </a:p>
        </p:txBody>
      </p:sp>
      <p:sp>
        <p:nvSpPr>
          <p:cNvPr id="9" name="مستطيل 8">
            <a:extLst>
              <a:ext uri="{FF2B5EF4-FFF2-40B4-BE49-F238E27FC236}">
                <a16:creationId xmlns:a16="http://schemas.microsoft.com/office/drawing/2014/main" id="{AC9CA96D-5398-4C69-AE8C-EF18A5193C86}"/>
              </a:ext>
            </a:extLst>
          </p:cNvPr>
          <p:cNvSpPr/>
          <p:nvPr/>
        </p:nvSpPr>
        <p:spPr>
          <a:xfrm>
            <a:off x="1348033" y="2309219"/>
            <a:ext cx="2242660" cy="35685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2" name="مربع نص 11">
            <a:extLst>
              <a:ext uri="{FF2B5EF4-FFF2-40B4-BE49-F238E27FC236}">
                <a16:creationId xmlns:a16="http://schemas.microsoft.com/office/drawing/2014/main" id="{0A120A0C-A9DD-4B65-85A9-78A2A414E316}"/>
              </a:ext>
            </a:extLst>
          </p:cNvPr>
          <p:cNvSpPr txBox="1"/>
          <p:nvPr/>
        </p:nvSpPr>
        <p:spPr>
          <a:xfrm>
            <a:off x="-90715" y="2044779"/>
            <a:ext cx="7501686" cy="1077218"/>
          </a:xfrm>
          <a:prstGeom prst="rect">
            <a:avLst/>
          </a:prstGeom>
          <a:solidFill>
            <a:srgbClr val="FFFFFF"/>
          </a:solidFill>
        </p:spPr>
        <p:txBody>
          <a:bodyPr wrap="square" rtlCol="1">
            <a:spAutoFit/>
          </a:bodyPr>
          <a:lstStyle/>
          <a:p>
            <a:pPr algn="ctr" rtl="0"/>
            <a:r>
              <a:rPr lang="en-US" sz="3200" dirty="0">
                <a:solidFill>
                  <a:srgbClr val="99578C"/>
                </a:solidFill>
                <a:latin typeface="Sitka Banner Semibold" pitchFamily="2" charset="0"/>
              </a:rPr>
              <a:t>L</a:t>
            </a:r>
            <a:r>
              <a:rPr lang="en-US" sz="3200" b="0" i="0" dirty="0">
                <a:solidFill>
                  <a:srgbClr val="99578C"/>
                </a:solidFill>
                <a:effectLst/>
                <a:latin typeface="Sitka Banner Semibold" pitchFamily="2" charset="0"/>
              </a:rPr>
              <a:t>atent Dirichlet Allocation, </a:t>
            </a:r>
            <a:r>
              <a:rPr lang="en-US" sz="3200" dirty="0">
                <a:solidFill>
                  <a:srgbClr val="434077"/>
                </a:solidFill>
                <a:latin typeface="Sitka Banner Semibold" pitchFamily="2" charset="0"/>
              </a:rPr>
              <a:t>TF-IDF</a:t>
            </a:r>
            <a:endParaRPr lang="ar-SA" sz="3200" dirty="0">
              <a:latin typeface="Sitka Banner Semibold" pitchFamily="2" charset="0"/>
            </a:endParaRPr>
          </a:p>
          <a:p>
            <a:pPr algn="ctr" rtl="0"/>
            <a:endParaRPr lang="ar-SA" sz="3200" dirty="0">
              <a:solidFill>
                <a:srgbClr val="99578C"/>
              </a:solidFill>
              <a:latin typeface="Sitka Banner Semibold" pitchFamily="2" charset="0"/>
            </a:endParaRPr>
          </a:p>
        </p:txBody>
      </p:sp>
      <p:pic>
        <p:nvPicPr>
          <p:cNvPr id="17" name="صورة 16">
            <a:extLst>
              <a:ext uri="{FF2B5EF4-FFF2-40B4-BE49-F238E27FC236}">
                <a16:creationId xmlns:a16="http://schemas.microsoft.com/office/drawing/2014/main" id="{A9CAEC8C-77A2-4C9F-A5F1-12600314AA74}"/>
              </a:ext>
            </a:extLst>
          </p:cNvPr>
          <p:cNvPicPr>
            <a:picLocks noChangeAspect="1"/>
          </p:cNvPicPr>
          <p:nvPr/>
        </p:nvPicPr>
        <p:blipFill>
          <a:blip r:embed="rId3"/>
          <a:stretch>
            <a:fillRect/>
          </a:stretch>
        </p:blipFill>
        <p:spPr>
          <a:xfrm>
            <a:off x="858644" y="3164557"/>
            <a:ext cx="9606807" cy="3083769"/>
          </a:xfrm>
          <a:prstGeom prst="rect">
            <a:avLst/>
          </a:prstGeom>
        </p:spPr>
      </p:pic>
      <p:sp>
        <p:nvSpPr>
          <p:cNvPr id="11" name="مربع نص 10">
            <a:extLst>
              <a:ext uri="{FF2B5EF4-FFF2-40B4-BE49-F238E27FC236}">
                <a16:creationId xmlns:a16="http://schemas.microsoft.com/office/drawing/2014/main" id="{E32A5A7C-F65E-4CA8-BAAB-B68D0ABA6786}"/>
              </a:ext>
            </a:extLst>
          </p:cNvPr>
          <p:cNvSpPr txBox="1"/>
          <p:nvPr/>
        </p:nvSpPr>
        <p:spPr>
          <a:xfrm>
            <a:off x="858644" y="584344"/>
            <a:ext cx="5464097" cy="707886"/>
          </a:xfrm>
          <a:prstGeom prst="rect">
            <a:avLst/>
          </a:prstGeom>
          <a:solidFill>
            <a:srgbClr val="FFFFFF"/>
          </a:solidFill>
        </p:spPr>
        <p:txBody>
          <a:bodyPr wrap="square" rtlCol="1">
            <a:spAutoFit/>
          </a:bodyPr>
          <a:lstStyle/>
          <a:p>
            <a:pPr marL="0" algn="l" rtl="0" eaLnBrk="1" latinLnBrk="0" hangingPunct="1">
              <a:spcBef>
                <a:spcPts val="0"/>
              </a:spcBef>
              <a:spcAft>
                <a:spcPts val="0"/>
              </a:spcAft>
            </a:pPr>
            <a:r>
              <a:rPr lang="en-US" sz="4000" kern="1200" dirty="0">
                <a:solidFill>
                  <a:srgbClr val="4A6C81"/>
                </a:solidFill>
                <a:effectLst/>
                <a:latin typeface="Sitka Banner Semibold" pitchFamily="2" charset="0"/>
              </a:rPr>
              <a:t>Unsupervised models</a:t>
            </a:r>
            <a:endParaRPr lang="ar-SA" sz="8800" dirty="0">
              <a:effectLst/>
              <a:latin typeface="Sitka Banner Semibold" pitchFamily="2" charset="0"/>
            </a:endParaRPr>
          </a:p>
        </p:txBody>
      </p:sp>
    </p:spTree>
    <p:extLst>
      <p:ext uri="{BB962C8B-B14F-4D97-AF65-F5344CB8AC3E}">
        <p14:creationId xmlns:p14="http://schemas.microsoft.com/office/powerpoint/2010/main" val="3786022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F642F85B-A1B0-483E-8CAC-F348448C5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250" b="75552"/>
          <a:stretch/>
        </p:blipFill>
        <p:spPr bwMode="auto">
          <a:xfrm>
            <a:off x="5760674" y="0"/>
            <a:ext cx="6431326" cy="1676663"/>
          </a:xfrm>
          <a:prstGeom prst="rect">
            <a:avLst/>
          </a:prstGeom>
          <a:noFill/>
          <a:extLst>
            <a:ext uri="{909E8E84-426E-40DD-AFC4-6F175D3DCCD1}">
              <a14:hiddenFill xmlns:a14="http://schemas.microsoft.com/office/drawing/2010/main">
                <a:solidFill>
                  <a:srgbClr val="FFFFFF"/>
                </a:solidFill>
              </a14:hiddenFill>
            </a:ext>
          </a:extLst>
        </p:spPr>
      </p:pic>
      <p:sp>
        <p:nvSpPr>
          <p:cNvPr id="2" name="مستطيل 1">
            <a:extLst>
              <a:ext uri="{FF2B5EF4-FFF2-40B4-BE49-F238E27FC236}">
                <a16:creationId xmlns:a16="http://schemas.microsoft.com/office/drawing/2014/main" id="{3DAB2669-3456-4956-9A85-C187F7BE6865}"/>
              </a:ext>
            </a:extLst>
          </p:cNvPr>
          <p:cNvSpPr/>
          <p:nvPr/>
        </p:nvSpPr>
        <p:spPr>
          <a:xfrm>
            <a:off x="1224493" y="2079104"/>
            <a:ext cx="10409383" cy="42117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4" name="مربع نص 3">
            <a:extLst>
              <a:ext uri="{FF2B5EF4-FFF2-40B4-BE49-F238E27FC236}">
                <a16:creationId xmlns:a16="http://schemas.microsoft.com/office/drawing/2014/main" id="{3C9E0ED7-D62A-4049-9828-2531C9C78302}"/>
              </a:ext>
            </a:extLst>
          </p:cNvPr>
          <p:cNvSpPr txBox="1"/>
          <p:nvPr/>
        </p:nvSpPr>
        <p:spPr>
          <a:xfrm>
            <a:off x="1468582" y="2494636"/>
            <a:ext cx="7693890" cy="3108543"/>
          </a:xfrm>
          <a:prstGeom prst="rect">
            <a:avLst/>
          </a:prstGeom>
          <a:noFill/>
        </p:spPr>
        <p:txBody>
          <a:bodyPr wrap="square" rtlCol="1">
            <a:spAutoFit/>
          </a:bodyPr>
          <a:lstStyle/>
          <a:p>
            <a:pPr algn="l" rtl="0"/>
            <a:r>
              <a:rPr lang="en-US" sz="2800" dirty="0">
                <a:latin typeface="Sitka Banner Semibold" pitchFamily="2" charset="0"/>
              </a:rPr>
              <a:t>1lower</a:t>
            </a:r>
          </a:p>
          <a:p>
            <a:pPr algn="l" rtl="0"/>
            <a:r>
              <a:rPr lang="en-US" sz="2800" dirty="0">
                <a:latin typeface="Sitka Banner Semibold" pitchFamily="2" charset="0"/>
              </a:rPr>
              <a:t>punctuation</a:t>
            </a:r>
          </a:p>
          <a:p>
            <a:pPr algn="l" rtl="0"/>
            <a:r>
              <a:rPr lang="en-US" sz="2800" dirty="0" err="1">
                <a:latin typeface="Sitka Banner Semibold" pitchFamily="2" charset="0"/>
              </a:rPr>
              <a:t>Stopword</a:t>
            </a:r>
            <a:endParaRPr lang="en-US" sz="2800" dirty="0">
              <a:latin typeface="Sitka Banner Semibold" pitchFamily="2" charset="0"/>
            </a:endParaRPr>
          </a:p>
          <a:p>
            <a:pPr algn="l" rtl="0"/>
            <a:endParaRPr lang="en-US" sz="2800" dirty="0">
              <a:latin typeface="Sitka Banner Semibold" pitchFamily="2" charset="0"/>
            </a:endParaRPr>
          </a:p>
          <a:p>
            <a:pPr algn="l" rtl="0"/>
            <a:r>
              <a:rPr lang="en-US" sz="2800" dirty="0" err="1">
                <a:latin typeface="Sitka Banner Semibold" pitchFamily="2" charset="0"/>
              </a:rPr>
              <a:t>lemmatizer</a:t>
            </a:r>
            <a:r>
              <a:rPr lang="en-US" sz="2800" dirty="0">
                <a:latin typeface="Sitka Banner Semibold" pitchFamily="2" charset="0"/>
              </a:rPr>
              <a:t> </a:t>
            </a:r>
          </a:p>
          <a:p>
            <a:pPr algn="l" rtl="0"/>
            <a:endParaRPr lang="en-US" sz="2800" dirty="0">
              <a:latin typeface="Sitka Banner Semibold" pitchFamily="2" charset="0"/>
            </a:endParaRPr>
          </a:p>
          <a:p>
            <a:pPr algn="l" rtl="0"/>
            <a:endParaRPr lang="en-US" sz="2800" dirty="0">
              <a:latin typeface="Sitka Banner Semibold" pitchFamily="2" charset="0"/>
            </a:endParaRPr>
          </a:p>
        </p:txBody>
      </p:sp>
      <p:sp>
        <p:nvSpPr>
          <p:cNvPr id="9" name="مستطيل 8">
            <a:extLst>
              <a:ext uri="{FF2B5EF4-FFF2-40B4-BE49-F238E27FC236}">
                <a16:creationId xmlns:a16="http://schemas.microsoft.com/office/drawing/2014/main" id="{AC9CA96D-5398-4C69-AE8C-EF18A5193C86}"/>
              </a:ext>
            </a:extLst>
          </p:cNvPr>
          <p:cNvSpPr/>
          <p:nvPr/>
        </p:nvSpPr>
        <p:spPr>
          <a:xfrm>
            <a:off x="1348033" y="2309219"/>
            <a:ext cx="2242660" cy="35685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2" name="مربع نص 11">
            <a:extLst>
              <a:ext uri="{FF2B5EF4-FFF2-40B4-BE49-F238E27FC236}">
                <a16:creationId xmlns:a16="http://schemas.microsoft.com/office/drawing/2014/main" id="{0A120A0C-A9DD-4B65-85A9-78A2A414E316}"/>
              </a:ext>
            </a:extLst>
          </p:cNvPr>
          <p:cNvSpPr txBox="1"/>
          <p:nvPr/>
        </p:nvSpPr>
        <p:spPr>
          <a:xfrm>
            <a:off x="-90715" y="2044779"/>
            <a:ext cx="7501686" cy="1077218"/>
          </a:xfrm>
          <a:prstGeom prst="rect">
            <a:avLst/>
          </a:prstGeom>
          <a:solidFill>
            <a:srgbClr val="FFFFFF"/>
          </a:solidFill>
        </p:spPr>
        <p:txBody>
          <a:bodyPr wrap="square" rtlCol="1">
            <a:spAutoFit/>
          </a:bodyPr>
          <a:lstStyle/>
          <a:p>
            <a:pPr algn="ctr" rtl="0"/>
            <a:r>
              <a:rPr lang="en-US" sz="3200" dirty="0">
                <a:solidFill>
                  <a:srgbClr val="99578C"/>
                </a:solidFill>
                <a:latin typeface="Sitka Banner Semibold" pitchFamily="2" charset="0"/>
              </a:rPr>
              <a:t>Latent Semantic Analysis</a:t>
            </a:r>
            <a:r>
              <a:rPr lang="en-US" sz="3200" b="0" i="0" dirty="0">
                <a:solidFill>
                  <a:srgbClr val="99578C"/>
                </a:solidFill>
                <a:effectLst/>
                <a:latin typeface="Sitka Banner Semibold" pitchFamily="2" charset="0"/>
              </a:rPr>
              <a:t>, </a:t>
            </a:r>
            <a:r>
              <a:rPr lang="en-US" sz="3200" dirty="0">
                <a:solidFill>
                  <a:srgbClr val="434077"/>
                </a:solidFill>
                <a:latin typeface="Sitka Banner Semibold" pitchFamily="2" charset="0"/>
              </a:rPr>
              <a:t>TF-IDF</a:t>
            </a:r>
            <a:endParaRPr lang="ar-SA" sz="3200" dirty="0">
              <a:latin typeface="Sitka Banner Semibold" pitchFamily="2" charset="0"/>
            </a:endParaRPr>
          </a:p>
          <a:p>
            <a:pPr algn="ctr" rtl="0"/>
            <a:endParaRPr lang="ar-SA" sz="3200" dirty="0">
              <a:solidFill>
                <a:srgbClr val="99578C"/>
              </a:solidFill>
              <a:latin typeface="Sitka Banner Semibold" pitchFamily="2" charset="0"/>
            </a:endParaRPr>
          </a:p>
        </p:txBody>
      </p:sp>
      <p:pic>
        <p:nvPicPr>
          <p:cNvPr id="5" name="صورة 4">
            <a:extLst>
              <a:ext uri="{FF2B5EF4-FFF2-40B4-BE49-F238E27FC236}">
                <a16:creationId xmlns:a16="http://schemas.microsoft.com/office/drawing/2014/main" id="{F8D8DDBD-2C05-4911-A7E2-3A6A03C3422E}"/>
              </a:ext>
            </a:extLst>
          </p:cNvPr>
          <p:cNvPicPr>
            <a:picLocks noChangeAspect="1"/>
          </p:cNvPicPr>
          <p:nvPr/>
        </p:nvPicPr>
        <p:blipFill>
          <a:blip r:embed="rId3"/>
          <a:stretch>
            <a:fillRect/>
          </a:stretch>
        </p:blipFill>
        <p:spPr>
          <a:xfrm>
            <a:off x="858644" y="3071746"/>
            <a:ext cx="10644335" cy="3269392"/>
          </a:xfrm>
          <a:prstGeom prst="rect">
            <a:avLst/>
          </a:prstGeom>
        </p:spPr>
      </p:pic>
      <p:sp>
        <p:nvSpPr>
          <p:cNvPr id="11" name="مربع نص 10">
            <a:extLst>
              <a:ext uri="{FF2B5EF4-FFF2-40B4-BE49-F238E27FC236}">
                <a16:creationId xmlns:a16="http://schemas.microsoft.com/office/drawing/2014/main" id="{03AFE68D-C0C5-4C82-8003-F90A85EDA86E}"/>
              </a:ext>
            </a:extLst>
          </p:cNvPr>
          <p:cNvSpPr txBox="1"/>
          <p:nvPr/>
        </p:nvSpPr>
        <p:spPr>
          <a:xfrm>
            <a:off x="858644" y="584344"/>
            <a:ext cx="5464097" cy="707886"/>
          </a:xfrm>
          <a:prstGeom prst="rect">
            <a:avLst/>
          </a:prstGeom>
          <a:solidFill>
            <a:srgbClr val="FFFFFF"/>
          </a:solidFill>
        </p:spPr>
        <p:txBody>
          <a:bodyPr wrap="square" rtlCol="1">
            <a:spAutoFit/>
          </a:bodyPr>
          <a:lstStyle/>
          <a:p>
            <a:pPr marL="0" algn="l" rtl="0" eaLnBrk="1" latinLnBrk="0" hangingPunct="1">
              <a:spcBef>
                <a:spcPts val="0"/>
              </a:spcBef>
              <a:spcAft>
                <a:spcPts val="0"/>
              </a:spcAft>
            </a:pPr>
            <a:r>
              <a:rPr lang="en-US" sz="4000" kern="1200" dirty="0">
                <a:solidFill>
                  <a:srgbClr val="4A6C81"/>
                </a:solidFill>
                <a:effectLst/>
                <a:latin typeface="Sitka Banner Semibold" pitchFamily="2" charset="0"/>
              </a:rPr>
              <a:t>Unsupervised models</a:t>
            </a:r>
            <a:endParaRPr lang="ar-SA" sz="8800" dirty="0">
              <a:effectLst/>
              <a:latin typeface="Sitka Banner Semibold" pitchFamily="2" charset="0"/>
            </a:endParaRPr>
          </a:p>
        </p:txBody>
      </p:sp>
    </p:spTree>
    <p:extLst>
      <p:ext uri="{BB962C8B-B14F-4D97-AF65-F5344CB8AC3E}">
        <p14:creationId xmlns:p14="http://schemas.microsoft.com/office/powerpoint/2010/main" val="2990257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F642F85B-A1B0-483E-8CAC-F348448C5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250" b="75552"/>
          <a:stretch/>
        </p:blipFill>
        <p:spPr bwMode="auto">
          <a:xfrm>
            <a:off x="5760674" y="0"/>
            <a:ext cx="6431326" cy="1676663"/>
          </a:xfrm>
          <a:prstGeom prst="rect">
            <a:avLst/>
          </a:prstGeom>
          <a:noFill/>
          <a:extLst>
            <a:ext uri="{909E8E84-426E-40DD-AFC4-6F175D3DCCD1}">
              <a14:hiddenFill xmlns:a14="http://schemas.microsoft.com/office/drawing/2010/main">
                <a:solidFill>
                  <a:srgbClr val="FFFFFF"/>
                </a:solidFill>
              </a14:hiddenFill>
            </a:ext>
          </a:extLst>
        </p:spPr>
      </p:pic>
      <p:sp>
        <p:nvSpPr>
          <p:cNvPr id="2" name="مستطيل 1">
            <a:extLst>
              <a:ext uri="{FF2B5EF4-FFF2-40B4-BE49-F238E27FC236}">
                <a16:creationId xmlns:a16="http://schemas.microsoft.com/office/drawing/2014/main" id="{3DAB2669-3456-4956-9A85-C187F7BE6865}"/>
              </a:ext>
            </a:extLst>
          </p:cNvPr>
          <p:cNvSpPr/>
          <p:nvPr/>
        </p:nvSpPr>
        <p:spPr>
          <a:xfrm>
            <a:off x="1253990" y="2061874"/>
            <a:ext cx="10409383" cy="42117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4" name="مربع نص 3">
            <a:extLst>
              <a:ext uri="{FF2B5EF4-FFF2-40B4-BE49-F238E27FC236}">
                <a16:creationId xmlns:a16="http://schemas.microsoft.com/office/drawing/2014/main" id="{3C9E0ED7-D62A-4049-9828-2531C9C78302}"/>
              </a:ext>
            </a:extLst>
          </p:cNvPr>
          <p:cNvSpPr txBox="1"/>
          <p:nvPr/>
        </p:nvSpPr>
        <p:spPr>
          <a:xfrm>
            <a:off x="1468582" y="2494636"/>
            <a:ext cx="7693890" cy="3108543"/>
          </a:xfrm>
          <a:prstGeom prst="rect">
            <a:avLst/>
          </a:prstGeom>
          <a:noFill/>
        </p:spPr>
        <p:txBody>
          <a:bodyPr wrap="square" rtlCol="1">
            <a:spAutoFit/>
          </a:bodyPr>
          <a:lstStyle/>
          <a:p>
            <a:pPr algn="l" rtl="0"/>
            <a:r>
              <a:rPr lang="en-US" sz="2800" dirty="0">
                <a:latin typeface="Sitka Banner Semibold" pitchFamily="2" charset="0"/>
              </a:rPr>
              <a:t>1lower</a:t>
            </a:r>
          </a:p>
          <a:p>
            <a:pPr algn="l" rtl="0"/>
            <a:r>
              <a:rPr lang="en-US" sz="2800" dirty="0">
                <a:latin typeface="Sitka Banner Semibold" pitchFamily="2" charset="0"/>
              </a:rPr>
              <a:t>punctuation</a:t>
            </a:r>
          </a:p>
          <a:p>
            <a:pPr algn="l" rtl="0"/>
            <a:r>
              <a:rPr lang="en-US" sz="2800" dirty="0" err="1">
                <a:latin typeface="Sitka Banner Semibold" pitchFamily="2" charset="0"/>
              </a:rPr>
              <a:t>Stopword</a:t>
            </a:r>
            <a:endParaRPr lang="en-US" sz="2800" dirty="0">
              <a:latin typeface="Sitka Banner Semibold" pitchFamily="2" charset="0"/>
            </a:endParaRPr>
          </a:p>
          <a:p>
            <a:pPr algn="l" rtl="0"/>
            <a:endParaRPr lang="en-US" sz="2800" dirty="0">
              <a:latin typeface="Sitka Banner Semibold" pitchFamily="2" charset="0"/>
            </a:endParaRPr>
          </a:p>
          <a:p>
            <a:pPr algn="l" rtl="0"/>
            <a:r>
              <a:rPr lang="en-US" sz="2800" dirty="0" err="1">
                <a:latin typeface="Sitka Banner Semibold" pitchFamily="2" charset="0"/>
              </a:rPr>
              <a:t>lemmatizer</a:t>
            </a:r>
            <a:r>
              <a:rPr lang="en-US" sz="2800" dirty="0">
                <a:latin typeface="Sitka Banner Semibold" pitchFamily="2" charset="0"/>
              </a:rPr>
              <a:t> </a:t>
            </a:r>
          </a:p>
          <a:p>
            <a:pPr algn="l" rtl="0"/>
            <a:endParaRPr lang="en-US" sz="2800" dirty="0">
              <a:latin typeface="Sitka Banner Semibold" pitchFamily="2" charset="0"/>
            </a:endParaRPr>
          </a:p>
          <a:p>
            <a:pPr algn="l" rtl="0"/>
            <a:endParaRPr lang="en-US" sz="2800" dirty="0">
              <a:latin typeface="Sitka Banner Semibold" pitchFamily="2" charset="0"/>
            </a:endParaRPr>
          </a:p>
        </p:txBody>
      </p:sp>
      <p:sp>
        <p:nvSpPr>
          <p:cNvPr id="9" name="مستطيل 8">
            <a:extLst>
              <a:ext uri="{FF2B5EF4-FFF2-40B4-BE49-F238E27FC236}">
                <a16:creationId xmlns:a16="http://schemas.microsoft.com/office/drawing/2014/main" id="{AC9CA96D-5398-4C69-AE8C-EF18A5193C86}"/>
              </a:ext>
            </a:extLst>
          </p:cNvPr>
          <p:cNvSpPr/>
          <p:nvPr/>
        </p:nvSpPr>
        <p:spPr>
          <a:xfrm>
            <a:off x="1348033" y="2309219"/>
            <a:ext cx="2242660" cy="35685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2" name="مربع نص 11">
            <a:extLst>
              <a:ext uri="{FF2B5EF4-FFF2-40B4-BE49-F238E27FC236}">
                <a16:creationId xmlns:a16="http://schemas.microsoft.com/office/drawing/2014/main" id="{0A120A0C-A9DD-4B65-85A9-78A2A414E316}"/>
              </a:ext>
            </a:extLst>
          </p:cNvPr>
          <p:cNvSpPr txBox="1"/>
          <p:nvPr/>
        </p:nvSpPr>
        <p:spPr>
          <a:xfrm>
            <a:off x="666369" y="2096693"/>
            <a:ext cx="7501686" cy="1077218"/>
          </a:xfrm>
          <a:prstGeom prst="rect">
            <a:avLst/>
          </a:prstGeom>
          <a:solidFill>
            <a:srgbClr val="FFFFFF"/>
          </a:solidFill>
        </p:spPr>
        <p:txBody>
          <a:bodyPr wrap="square" rtlCol="1">
            <a:spAutoFit/>
          </a:bodyPr>
          <a:lstStyle/>
          <a:p>
            <a:pPr algn="ctr" rtl="0"/>
            <a:r>
              <a:rPr lang="en-US" sz="3200" dirty="0">
                <a:solidFill>
                  <a:srgbClr val="99578C"/>
                </a:solidFill>
                <a:latin typeface="Sitka Banner Semibold" pitchFamily="2" charset="0"/>
              </a:rPr>
              <a:t>Non-Negative Matrix Factorization</a:t>
            </a:r>
            <a:r>
              <a:rPr lang="en-US" sz="3200" b="0" i="0" dirty="0">
                <a:solidFill>
                  <a:srgbClr val="99578C"/>
                </a:solidFill>
                <a:effectLst/>
                <a:latin typeface="Sitka Banner Semibold" pitchFamily="2" charset="0"/>
              </a:rPr>
              <a:t>, </a:t>
            </a:r>
            <a:r>
              <a:rPr lang="en-US" sz="3200" dirty="0">
                <a:solidFill>
                  <a:srgbClr val="434077"/>
                </a:solidFill>
                <a:latin typeface="Sitka Banner Semibold" pitchFamily="2" charset="0"/>
              </a:rPr>
              <a:t>TF-IDF</a:t>
            </a:r>
            <a:endParaRPr lang="ar-SA" sz="3200" dirty="0">
              <a:latin typeface="Sitka Banner Semibold" pitchFamily="2" charset="0"/>
            </a:endParaRPr>
          </a:p>
          <a:p>
            <a:pPr algn="ctr" rtl="0"/>
            <a:endParaRPr lang="ar-SA" sz="3200" dirty="0">
              <a:solidFill>
                <a:srgbClr val="99578C"/>
              </a:solidFill>
              <a:latin typeface="Sitka Banner Semibold" pitchFamily="2" charset="0"/>
            </a:endParaRPr>
          </a:p>
        </p:txBody>
      </p:sp>
      <p:pic>
        <p:nvPicPr>
          <p:cNvPr id="8" name="صورة 7">
            <a:extLst>
              <a:ext uri="{FF2B5EF4-FFF2-40B4-BE49-F238E27FC236}">
                <a16:creationId xmlns:a16="http://schemas.microsoft.com/office/drawing/2014/main" id="{062A62AF-3454-4EE4-8327-90D269EA9497}"/>
              </a:ext>
            </a:extLst>
          </p:cNvPr>
          <p:cNvPicPr>
            <a:picLocks noChangeAspect="1"/>
          </p:cNvPicPr>
          <p:nvPr/>
        </p:nvPicPr>
        <p:blipFill>
          <a:blip r:embed="rId3"/>
          <a:stretch>
            <a:fillRect/>
          </a:stretch>
        </p:blipFill>
        <p:spPr>
          <a:xfrm>
            <a:off x="858644" y="3171699"/>
            <a:ext cx="11098337" cy="3108543"/>
          </a:xfrm>
          <a:prstGeom prst="rect">
            <a:avLst/>
          </a:prstGeom>
        </p:spPr>
      </p:pic>
      <p:pic>
        <p:nvPicPr>
          <p:cNvPr id="14" name="صورة 13">
            <a:extLst>
              <a:ext uri="{FF2B5EF4-FFF2-40B4-BE49-F238E27FC236}">
                <a16:creationId xmlns:a16="http://schemas.microsoft.com/office/drawing/2014/main" id="{6A96E134-B9C3-4111-A275-DF0668D6C797}"/>
              </a:ext>
            </a:extLst>
          </p:cNvPr>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foregroundMark x1="48718" y1="56579" x2="48718" y2="56579"/>
                        <a14:foregroundMark x1="48718" y1="59211" x2="47436" y2="57895"/>
                        <a14:foregroundMark x1="66667" y1="40789" x2="38462" y2="63158"/>
                        <a14:foregroundMark x1="38462" y1="63158" x2="29487" y2="55263"/>
                        <a14:foregroundMark x1="66667" y1="40789" x2="44872" y2="69737"/>
                        <a14:foregroundMark x1="44872" y1="69737" x2="26923" y2="55263"/>
                        <a14:foregroundMark x1="29487" y1="59211" x2="38462" y2="64474"/>
                      </a14:backgroundRemoval>
                    </a14:imgEffect>
                    <a14:imgEffect>
                      <a14:brightnessContrast bright="40000"/>
                    </a14:imgEffect>
                  </a14:imgLayer>
                </a14:imgProps>
              </a:ext>
            </a:extLst>
          </a:blip>
          <a:stretch>
            <a:fillRect/>
          </a:stretch>
        </p:blipFill>
        <p:spPr>
          <a:xfrm>
            <a:off x="-161267" y="1637014"/>
            <a:ext cx="1379787" cy="1344410"/>
          </a:xfrm>
          <a:prstGeom prst="rect">
            <a:avLst/>
          </a:prstGeom>
        </p:spPr>
      </p:pic>
      <p:sp>
        <p:nvSpPr>
          <p:cNvPr id="11" name="مربع نص 10">
            <a:extLst>
              <a:ext uri="{FF2B5EF4-FFF2-40B4-BE49-F238E27FC236}">
                <a16:creationId xmlns:a16="http://schemas.microsoft.com/office/drawing/2014/main" id="{DA582D08-6381-4F74-92CA-6FA3343B5893}"/>
              </a:ext>
            </a:extLst>
          </p:cNvPr>
          <p:cNvSpPr txBox="1"/>
          <p:nvPr/>
        </p:nvSpPr>
        <p:spPr>
          <a:xfrm>
            <a:off x="858644" y="584344"/>
            <a:ext cx="5464097" cy="707886"/>
          </a:xfrm>
          <a:prstGeom prst="rect">
            <a:avLst/>
          </a:prstGeom>
          <a:solidFill>
            <a:srgbClr val="FFFFFF"/>
          </a:solidFill>
        </p:spPr>
        <p:txBody>
          <a:bodyPr wrap="square" rtlCol="1">
            <a:spAutoFit/>
          </a:bodyPr>
          <a:lstStyle/>
          <a:p>
            <a:pPr marL="0" algn="l" rtl="0" eaLnBrk="1" latinLnBrk="0" hangingPunct="1">
              <a:spcBef>
                <a:spcPts val="0"/>
              </a:spcBef>
              <a:spcAft>
                <a:spcPts val="0"/>
              </a:spcAft>
            </a:pPr>
            <a:r>
              <a:rPr lang="en-US" sz="4000" kern="1200" dirty="0">
                <a:solidFill>
                  <a:srgbClr val="D0E0C4"/>
                </a:solidFill>
                <a:effectLst/>
                <a:latin typeface="Sitka Banner Semibold" pitchFamily="2" charset="0"/>
              </a:rPr>
              <a:t>Unsupervised models</a:t>
            </a:r>
            <a:endParaRPr lang="ar-SA" sz="8800" dirty="0">
              <a:solidFill>
                <a:srgbClr val="D0E0C4"/>
              </a:solidFill>
              <a:effectLst/>
              <a:latin typeface="Sitka Banner Semibold" pitchFamily="2" charset="0"/>
            </a:endParaRPr>
          </a:p>
        </p:txBody>
      </p:sp>
    </p:spTree>
    <p:extLst>
      <p:ext uri="{BB962C8B-B14F-4D97-AF65-F5344CB8AC3E}">
        <p14:creationId xmlns:p14="http://schemas.microsoft.com/office/powerpoint/2010/main" val="3206800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F642F85B-A1B0-483E-8CAC-F348448C5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250" b="75552"/>
          <a:stretch/>
        </p:blipFill>
        <p:spPr bwMode="auto">
          <a:xfrm>
            <a:off x="5760674" y="0"/>
            <a:ext cx="6431326" cy="1676663"/>
          </a:xfrm>
          <a:prstGeom prst="rect">
            <a:avLst/>
          </a:prstGeom>
          <a:noFill/>
          <a:extLst>
            <a:ext uri="{909E8E84-426E-40DD-AFC4-6F175D3DCCD1}">
              <a14:hiddenFill xmlns:a14="http://schemas.microsoft.com/office/drawing/2010/main">
                <a:solidFill>
                  <a:srgbClr val="FFFFFF"/>
                </a:solidFill>
              </a14:hiddenFill>
            </a:ext>
          </a:extLst>
        </p:spPr>
      </p:pic>
      <p:sp>
        <p:nvSpPr>
          <p:cNvPr id="2" name="مستطيل 1">
            <a:extLst>
              <a:ext uri="{FF2B5EF4-FFF2-40B4-BE49-F238E27FC236}">
                <a16:creationId xmlns:a16="http://schemas.microsoft.com/office/drawing/2014/main" id="{3DAB2669-3456-4956-9A85-C187F7BE6865}"/>
              </a:ext>
            </a:extLst>
          </p:cNvPr>
          <p:cNvSpPr/>
          <p:nvPr/>
        </p:nvSpPr>
        <p:spPr>
          <a:xfrm>
            <a:off x="1253990" y="2061874"/>
            <a:ext cx="10409383" cy="42117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4" name="مربع نص 3">
            <a:extLst>
              <a:ext uri="{FF2B5EF4-FFF2-40B4-BE49-F238E27FC236}">
                <a16:creationId xmlns:a16="http://schemas.microsoft.com/office/drawing/2014/main" id="{3C9E0ED7-D62A-4049-9828-2531C9C78302}"/>
              </a:ext>
            </a:extLst>
          </p:cNvPr>
          <p:cNvSpPr txBox="1"/>
          <p:nvPr/>
        </p:nvSpPr>
        <p:spPr>
          <a:xfrm>
            <a:off x="1468582" y="2494636"/>
            <a:ext cx="7693890" cy="3108543"/>
          </a:xfrm>
          <a:prstGeom prst="rect">
            <a:avLst/>
          </a:prstGeom>
          <a:noFill/>
        </p:spPr>
        <p:txBody>
          <a:bodyPr wrap="square" rtlCol="1">
            <a:spAutoFit/>
          </a:bodyPr>
          <a:lstStyle/>
          <a:p>
            <a:pPr algn="l" rtl="0"/>
            <a:r>
              <a:rPr lang="en-US" sz="2800" dirty="0">
                <a:latin typeface="Sitka Banner Semibold" pitchFamily="2" charset="0"/>
              </a:rPr>
              <a:t>1lower</a:t>
            </a:r>
          </a:p>
          <a:p>
            <a:pPr algn="l" rtl="0"/>
            <a:r>
              <a:rPr lang="en-US" sz="2800" dirty="0">
                <a:latin typeface="Sitka Banner Semibold" pitchFamily="2" charset="0"/>
              </a:rPr>
              <a:t>punctuation</a:t>
            </a:r>
          </a:p>
          <a:p>
            <a:pPr algn="l" rtl="0"/>
            <a:r>
              <a:rPr lang="en-US" sz="2800" dirty="0" err="1">
                <a:latin typeface="Sitka Banner Semibold" pitchFamily="2" charset="0"/>
              </a:rPr>
              <a:t>Stopword</a:t>
            </a:r>
            <a:endParaRPr lang="en-US" sz="2800" dirty="0">
              <a:latin typeface="Sitka Banner Semibold" pitchFamily="2" charset="0"/>
            </a:endParaRPr>
          </a:p>
          <a:p>
            <a:pPr algn="l" rtl="0"/>
            <a:endParaRPr lang="en-US" sz="2800" dirty="0">
              <a:latin typeface="Sitka Banner Semibold" pitchFamily="2" charset="0"/>
            </a:endParaRPr>
          </a:p>
          <a:p>
            <a:pPr algn="l" rtl="0"/>
            <a:r>
              <a:rPr lang="en-US" sz="2800" dirty="0" err="1">
                <a:latin typeface="Sitka Banner Semibold" pitchFamily="2" charset="0"/>
              </a:rPr>
              <a:t>lemmatizer</a:t>
            </a:r>
            <a:r>
              <a:rPr lang="en-US" sz="2800" dirty="0">
                <a:latin typeface="Sitka Banner Semibold" pitchFamily="2" charset="0"/>
              </a:rPr>
              <a:t> </a:t>
            </a:r>
          </a:p>
          <a:p>
            <a:pPr algn="l" rtl="0"/>
            <a:endParaRPr lang="en-US" sz="2800" dirty="0">
              <a:latin typeface="Sitka Banner Semibold" pitchFamily="2" charset="0"/>
            </a:endParaRPr>
          </a:p>
          <a:p>
            <a:pPr algn="l" rtl="0"/>
            <a:endParaRPr lang="en-US" sz="2800" dirty="0">
              <a:latin typeface="Sitka Banner Semibold" pitchFamily="2" charset="0"/>
            </a:endParaRPr>
          </a:p>
        </p:txBody>
      </p:sp>
      <p:sp>
        <p:nvSpPr>
          <p:cNvPr id="9" name="مستطيل 8">
            <a:extLst>
              <a:ext uri="{FF2B5EF4-FFF2-40B4-BE49-F238E27FC236}">
                <a16:creationId xmlns:a16="http://schemas.microsoft.com/office/drawing/2014/main" id="{AC9CA96D-5398-4C69-AE8C-EF18A5193C86}"/>
              </a:ext>
            </a:extLst>
          </p:cNvPr>
          <p:cNvSpPr/>
          <p:nvPr/>
        </p:nvSpPr>
        <p:spPr>
          <a:xfrm>
            <a:off x="1348033" y="2309219"/>
            <a:ext cx="2242660" cy="35685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1" name="مربع نص 10">
            <a:extLst>
              <a:ext uri="{FF2B5EF4-FFF2-40B4-BE49-F238E27FC236}">
                <a16:creationId xmlns:a16="http://schemas.microsoft.com/office/drawing/2014/main" id="{DA582D08-6381-4F74-92CA-6FA3343B5893}"/>
              </a:ext>
            </a:extLst>
          </p:cNvPr>
          <p:cNvSpPr txBox="1"/>
          <p:nvPr/>
        </p:nvSpPr>
        <p:spPr>
          <a:xfrm>
            <a:off x="806644" y="569509"/>
            <a:ext cx="5822756" cy="707886"/>
          </a:xfrm>
          <a:prstGeom prst="rect">
            <a:avLst/>
          </a:prstGeom>
          <a:solidFill>
            <a:srgbClr val="FFFFFF"/>
          </a:solidFill>
        </p:spPr>
        <p:txBody>
          <a:bodyPr wrap="square" rtlCol="1">
            <a:spAutoFit/>
          </a:bodyPr>
          <a:lstStyle/>
          <a:p>
            <a:pPr marL="0" algn="l" rtl="0" eaLnBrk="1" latinLnBrk="0" hangingPunct="1">
              <a:spcBef>
                <a:spcPts val="0"/>
              </a:spcBef>
              <a:spcAft>
                <a:spcPts val="0"/>
              </a:spcAft>
            </a:pPr>
            <a:r>
              <a:rPr lang="en-US" sz="4000" kern="1200" dirty="0">
                <a:solidFill>
                  <a:srgbClr val="99578C"/>
                </a:solidFill>
                <a:effectLst/>
                <a:latin typeface="Sitka Banner Semibold" pitchFamily="2" charset="0"/>
              </a:rPr>
              <a:t>Dataset After </a:t>
            </a:r>
            <a:r>
              <a:rPr lang="en-US" sz="4000" dirty="0">
                <a:solidFill>
                  <a:srgbClr val="99578C"/>
                </a:solidFill>
                <a:latin typeface="Sitka Banner Semibold" pitchFamily="2" charset="0"/>
              </a:rPr>
              <a:t>Preprocessing</a:t>
            </a:r>
            <a:r>
              <a:rPr lang="en-US" sz="4000" kern="1200" dirty="0">
                <a:solidFill>
                  <a:srgbClr val="99578C"/>
                </a:solidFill>
                <a:effectLst/>
                <a:latin typeface="Sitka Banner Semibold" pitchFamily="2" charset="0"/>
              </a:rPr>
              <a:t> </a:t>
            </a:r>
            <a:endParaRPr lang="ar-SA" sz="8800" dirty="0">
              <a:solidFill>
                <a:srgbClr val="99578C"/>
              </a:solidFill>
              <a:effectLst/>
              <a:latin typeface="Sitka Banner Semibold" pitchFamily="2" charset="0"/>
            </a:endParaRPr>
          </a:p>
        </p:txBody>
      </p:sp>
      <p:pic>
        <p:nvPicPr>
          <p:cNvPr id="10" name="صورة 9">
            <a:extLst>
              <a:ext uri="{FF2B5EF4-FFF2-40B4-BE49-F238E27FC236}">
                <a16:creationId xmlns:a16="http://schemas.microsoft.com/office/drawing/2014/main" id="{76D9F348-4F27-4B04-9A3D-AD07685F666A}"/>
              </a:ext>
            </a:extLst>
          </p:cNvPr>
          <p:cNvPicPr>
            <a:picLocks noChangeAspect="1"/>
          </p:cNvPicPr>
          <p:nvPr/>
        </p:nvPicPr>
        <p:blipFill>
          <a:blip r:embed="rId3"/>
          <a:stretch>
            <a:fillRect/>
          </a:stretch>
        </p:blipFill>
        <p:spPr>
          <a:xfrm>
            <a:off x="806644" y="2537735"/>
            <a:ext cx="11032516" cy="2534031"/>
          </a:xfrm>
          <a:prstGeom prst="rect">
            <a:avLst/>
          </a:prstGeom>
        </p:spPr>
      </p:pic>
      <p:sp>
        <p:nvSpPr>
          <p:cNvPr id="13" name="مربع نص 12">
            <a:extLst>
              <a:ext uri="{FF2B5EF4-FFF2-40B4-BE49-F238E27FC236}">
                <a16:creationId xmlns:a16="http://schemas.microsoft.com/office/drawing/2014/main" id="{B5EDD568-9B73-490A-8C35-F92236C5B765}"/>
              </a:ext>
            </a:extLst>
          </p:cNvPr>
          <p:cNvSpPr txBox="1"/>
          <p:nvPr/>
        </p:nvSpPr>
        <p:spPr>
          <a:xfrm>
            <a:off x="806644" y="5547627"/>
            <a:ext cx="11032516" cy="461665"/>
          </a:xfrm>
          <a:prstGeom prst="rect">
            <a:avLst/>
          </a:prstGeom>
          <a:solidFill>
            <a:srgbClr val="FFFFFF"/>
          </a:solidFill>
        </p:spPr>
        <p:txBody>
          <a:bodyPr wrap="square" rtlCol="1">
            <a:spAutoFit/>
          </a:bodyPr>
          <a:lstStyle/>
          <a:p>
            <a:pPr marL="0" algn="l" rtl="0" eaLnBrk="1" latinLnBrk="0" hangingPunct="1">
              <a:spcBef>
                <a:spcPts val="0"/>
              </a:spcBef>
              <a:spcAft>
                <a:spcPts val="0"/>
              </a:spcAft>
            </a:pPr>
            <a:r>
              <a:rPr lang="en-US" sz="2400" kern="1200" dirty="0">
                <a:solidFill>
                  <a:srgbClr val="99578C"/>
                </a:solidFill>
                <a:effectLst/>
                <a:latin typeface="Sitka Banner Semibold" pitchFamily="2" charset="0"/>
              </a:rPr>
              <a:t>NMF: </a:t>
            </a:r>
            <a:r>
              <a:rPr lang="en-US" sz="2400" kern="1200" dirty="0">
                <a:solidFill>
                  <a:srgbClr val="434077"/>
                </a:solidFill>
                <a:effectLst/>
                <a:latin typeface="Sitka Banner Semibold" pitchFamily="2" charset="0"/>
              </a:rPr>
              <a:t>Fantasy, Romantic, Science fiction, Science</a:t>
            </a:r>
            <a:endParaRPr lang="ar-SA" sz="6000" dirty="0">
              <a:solidFill>
                <a:srgbClr val="434077"/>
              </a:solidFill>
              <a:effectLst/>
              <a:latin typeface="Sitka Banner Semibold" pitchFamily="2" charset="0"/>
            </a:endParaRPr>
          </a:p>
        </p:txBody>
      </p:sp>
    </p:spTree>
    <p:extLst>
      <p:ext uri="{BB962C8B-B14F-4D97-AF65-F5344CB8AC3E}">
        <p14:creationId xmlns:p14="http://schemas.microsoft.com/office/powerpoint/2010/main" val="1144806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ربع نص 6">
            <a:extLst>
              <a:ext uri="{FF2B5EF4-FFF2-40B4-BE49-F238E27FC236}">
                <a16:creationId xmlns:a16="http://schemas.microsoft.com/office/drawing/2014/main" id="{12E20BD1-A9B9-46AE-B592-7BD666C12154}"/>
              </a:ext>
            </a:extLst>
          </p:cNvPr>
          <p:cNvSpPr txBox="1"/>
          <p:nvPr/>
        </p:nvSpPr>
        <p:spPr>
          <a:xfrm>
            <a:off x="4845810" y="556476"/>
            <a:ext cx="8967019" cy="1446550"/>
          </a:xfrm>
          <a:prstGeom prst="rect">
            <a:avLst/>
          </a:prstGeom>
          <a:noFill/>
        </p:spPr>
        <p:txBody>
          <a:bodyPr wrap="square" rtlCol="1">
            <a:spAutoFit/>
          </a:bodyPr>
          <a:lstStyle/>
          <a:p>
            <a:pPr algn="ctr"/>
            <a:r>
              <a:rPr lang="en-US" sz="4400" dirty="0">
                <a:solidFill>
                  <a:srgbClr val="FAF8DF"/>
                </a:solidFill>
                <a:latin typeface="Sitka Banner Semibold" pitchFamily="2" charset="0"/>
              </a:rPr>
              <a:t>Recommender</a:t>
            </a:r>
          </a:p>
          <a:p>
            <a:pPr algn="ctr"/>
            <a:r>
              <a:rPr lang="en-US" sz="4400" dirty="0">
                <a:solidFill>
                  <a:srgbClr val="FAF8DF"/>
                </a:solidFill>
                <a:latin typeface="Sitka Banner Semibold" pitchFamily="2" charset="0"/>
              </a:rPr>
              <a:t> Systems</a:t>
            </a:r>
            <a:endParaRPr lang="ar-SA" sz="4400" dirty="0">
              <a:solidFill>
                <a:srgbClr val="FAF8DF"/>
              </a:solidFill>
              <a:latin typeface="Sitka Banner Semibold" pitchFamily="2" charset="0"/>
            </a:endParaRPr>
          </a:p>
        </p:txBody>
      </p:sp>
      <p:sp>
        <p:nvSpPr>
          <p:cNvPr id="9" name="مربع نص 8">
            <a:extLst>
              <a:ext uri="{FF2B5EF4-FFF2-40B4-BE49-F238E27FC236}">
                <a16:creationId xmlns:a16="http://schemas.microsoft.com/office/drawing/2014/main" id="{F1301D23-EAC6-4046-9E21-C8AB8AFC67E5}"/>
              </a:ext>
            </a:extLst>
          </p:cNvPr>
          <p:cNvSpPr txBox="1"/>
          <p:nvPr/>
        </p:nvSpPr>
        <p:spPr>
          <a:xfrm>
            <a:off x="4836666" y="529044"/>
            <a:ext cx="8967019" cy="1446550"/>
          </a:xfrm>
          <a:prstGeom prst="rect">
            <a:avLst/>
          </a:prstGeom>
          <a:noFill/>
        </p:spPr>
        <p:txBody>
          <a:bodyPr wrap="square" rtlCol="1">
            <a:spAutoFit/>
          </a:bodyPr>
          <a:lstStyle/>
          <a:p>
            <a:pPr algn="ctr"/>
            <a:r>
              <a:rPr lang="en-US" sz="4400" dirty="0">
                <a:solidFill>
                  <a:srgbClr val="434077"/>
                </a:solidFill>
                <a:latin typeface="Sitka Banner Semibold" pitchFamily="2" charset="0"/>
              </a:rPr>
              <a:t>Recommender </a:t>
            </a:r>
          </a:p>
          <a:p>
            <a:pPr algn="ctr"/>
            <a:r>
              <a:rPr lang="en-US" sz="4400" dirty="0">
                <a:solidFill>
                  <a:srgbClr val="434077"/>
                </a:solidFill>
                <a:latin typeface="Sitka Banner Semibold" pitchFamily="2" charset="0"/>
              </a:rPr>
              <a:t>Systems</a:t>
            </a:r>
            <a:endParaRPr lang="ar-SA" sz="4400" dirty="0">
              <a:solidFill>
                <a:srgbClr val="434077"/>
              </a:solidFill>
              <a:latin typeface="Sitka Banner Semibold" pitchFamily="2" charset="0"/>
            </a:endParaRPr>
          </a:p>
        </p:txBody>
      </p:sp>
      <p:sp>
        <p:nvSpPr>
          <p:cNvPr id="10" name="مربع نص 9">
            <a:extLst>
              <a:ext uri="{FF2B5EF4-FFF2-40B4-BE49-F238E27FC236}">
                <a16:creationId xmlns:a16="http://schemas.microsoft.com/office/drawing/2014/main" id="{5BDF9802-6533-44D7-8AFB-A29E440A71FD}"/>
              </a:ext>
            </a:extLst>
          </p:cNvPr>
          <p:cNvSpPr txBox="1"/>
          <p:nvPr/>
        </p:nvSpPr>
        <p:spPr>
          <a:xfrm>
            <a:off x="7891809" y="2003026"/>
            <a:ext cx="5417574" cy="461665"/>
          </a:xfrm>
          <a:prstGeom prst="rect">
            <a:avLst/>
          </a:prstGeom>
          <a:noFill/>
        </p:spPr>
        <p:txBody>
          <a:bodyPr wrap="square" rtlCol="1">
            <a:spAutoFit/>
          </a:bodyPr>
          <a:lstStyle/>
          <a:p>
            <a:pPr algn="l"/>
            <a:r>
              <a:rPr lang="en-US" sz="2400" dirty="0">
                <a:solidFill>
                  <a:srgbClr val="99578C"/>
                </a:solidFill>
                <a:latin typeface="Sitka Banner Semibold" pitchFamily="2" charset="0"/>
              </a:rPr>
              <a:t>Let’s see the web-site </a:t>
            </a:r>
            <a:r>
              <a:rPr lang="en-US" sz="2400" dirty="0">
                <a:solidFill>
                  <a:srgbClr val="434077"/>
                </a:solidFill>
                <a:latin typeface="Sitka Banner Semibold" pitchFamily="2" charset="0"/>
              </a:rPr>
              <a:t>!</a:t>
            </a:r>
            <a:endParaRPr lang="ar-SA" sz="2400" dirty="0">
              <a:solidFill>
                <a:srgbClr val="434077"/>
              </a:solidFill>
              <a:latin typeface="Sitka Banner Semibold" pitchFamily="2" charset="0"/>
            </a:endParaRPr>
          </a:p>
        </p:txBody>
      </p:sp>
      <p:pic>
        <p:nvPicPr>
          <p:cNvPr id="11" name="Picture 2">
            <a:extLst>
              <a:ext uri="{FF2B5EF4-FFF2-40B4-BE49-F238E27FC236}">
                <a16:creationId xmlns:a16="http://schemas.microsoft.com/office/drawing/2014/main" id="{D3E6EC18-5DBF-4603-9969-7FA6C4F8805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78" b="99556" l="250" r="59125">
                        <a14:foregroundMark x1="56125" y1="2444" x2="23063" y2="12556"/>
                        <a14:foregroundMark x1="23063" y1="12556" x2="1750" y2="4444"/>
                        <a14:foregroundMark x1="1750" y1="4444" x2="6438" y2="82889"/>
                        <a14:foregroundMark x1="6438" y1="82889" x2="14250" y2="86778"/>
                        <a14:foregroundMark x1="14250" y1="86778" x2="16125" y2="89333"/>
                        <a14:foregroundMark x1="5500" y1="87000" x2="4938" y2="86778"/>
                        <a14:foregroundMark x1="3813" y1="82778" x2="8063" y2="87556"/>
                        <a14:foregroundMark x1="8063" y1="87556" x2="14563" y2="88667"/>
                        <a14:foregroundMark x1="14563" y1="88667" x2="17875" y2="93889"/>
                        <a14:foregroundMark x1="17875" y1="93889" x2="4625" y2="96222"/>
                        <a14:foregroundMark x1="4438" y1="99333" x2="16000" y2="98444"/>
                        <a14:foregroundMark x1="16000" y1="98444" x2="20188" y2="90444"/>
                        <a14:foregroundMark x1="20188" y1="90444" x2="14813" y2="86111"/>
                        <a14:foregroundMark x1="14813" y1="86111" x2="13875" y2="86556"/>
                        <a14:foregroundMark x1="58813" y1="2000" x2="8938" y2="1333"/>
                        <a14:foregroundMark x1="8938" y1="1333" x2="14563" y2="778"/>
                        <a14:foregroundMark x1="14563" y1="778" x2="16125" y2="2778"/>
                        <a14:foregroundMark x1="12438" y1="33667" x2="12188" y2="33667"/>
                        <a14:foregroundMark x1="11125" y1="33667" x2="10813" y2="33111"/>
                        <a14:foregroundMark x1="10813" y1="33111" x2="10813" y2="33111"/>
                        <a14:foregroundMark x1="10813" y1="33111" x2="10563" y2="32778"/>
                        <a14:foregroundMark x1="10375" y1="33111" x2="10375" y2="33667"/>
                        <a14:foregroundMark x1="10500" y1="36556" x2="10500" y2="36556"/>
                        <a14:foregroundMark x1="10188" y1="40444" x2="12750" y2="24222"/>
                        <a14:foregroundMark x1="12750" y1="24222" x2="13125" y2="25111"/>
                        <a14:foregroundMark x1="20625" y1="36556" x2="30375" y2="29000"/>
                        <a14:foregroundMark x1="25875" y1="37222" x2="25188" y2="24222"/>
                        <a14:foregroundMark x1="34938" y1="12333" x2="34938" y2="12333"/>
                        <a14:foregroundMark x1="37125" y1="9778" x2="28375" y2="16667"/>
                        <a14:foregroundMark x1="28375" y1="16667" x2="28813" y2="16111"/>
                        <a14:foregroundMark x1="50000" y1="10333" x2="47313" y2="17444"/>
                        <a14:foregroundMark x1="47313" y1="17444" x2="40625" y2="19111"/>
                        <a14:foregroundMark x1="32688" y1="13000" x2="36625" y2="10778"/>
                        <a14:foregroundMark x1="11625" y1="29222" x2="7313" y2="37556"/>
                        <a14:foregroundMark x1="7313" y1="37556" x2="7187" y2="38000"/>
                        <a14:foregroundMark x1="59125" y1="2000" x2="59125" y2="2000"/>
                        <a14:foregroundMark x1="12562" y1="80333" x2="19188" y2="85000"/>
                        <a14:foregroundMark x1="19188" y1="85000" x2="22688" y2="94667"/>
                        <a14:foregroundMark x1="21625" y1="83333" x2="24625" y2="98111"/>
                        <a14:foregroundMark x1="4500" y1="81333" x2="2313" y2="87333"/>
                        <a14:foregroundMark x1="2313" y1="87333" x2="1375" y2="96111"/>
                        <a14:foregroundMark x1="22563" y1="84778" x2="23688" y2="92889"/>
                        <a14:foregroundMark x1="23688" y1="92889" x2="21563" y2="99556"/>
                        <a14:foregroundMark x1="21563" y1="99556" x2="1875" y2="99111"/>
                        <a14:foregroundMark x1="24375" y1="89444" x2="27563" y2="99111"/>
                        <a14:foregroundMark x1="23625" y1="87000" x2="27187" y2="98778"/>
                        <a14:foregroundMark x1="1438" y1="83333" x2="938" y2="97889"/>
                        <a14:foregroundMark x1="3250" y1="81556" x2="1063" y2="83333"/>
                        <a14:foregroundMark x1="3000" y1="79111" x2="250" y2="82333"/>
                      </a14:backgroundRemoval>
                    </a14:imgEffect>
                  </a14:imgLayer>
                </a14:imgProps>
              </a:ext>
              <a:ext uri="{28A0092B-C50C-407E-A947-70E740481C1C}">
                <a14:useLocalDpi xmlns:a14="http://schemas.microsoft.com/office/drawing/2010/main" val="0"/>
              </a:ext>
            </a:extLst>
          </a:blip>
          <a:srcRect r="37419"/>
          <a:stretch/>
        </p:blipFill>
        <p:spPr bwMode="auto">
          <a:xfrm>
            <a:off x="0" y="-34348"/>
            <a:ext cx="7668045" cy="6892348"/>
          </a:xfrm>
          <a:prstGeom prst="rect">
            <a:avLst/>
          </a:prstGeom>
          <a:noFill/>
          <a:extLst>
            <a:ext uri="{909E8E84-426E-40DD-AFC4-6F175D3DCCD1}">
              <a14:hiddenFill xmlns:a14="http://schemas.microsoft.com/office/drawing/2010/main">
                <a:solidFill>
                  <a:srgbClr val="FFFFFF"/>
                </a:solidFill>
              </a14:hiddenFill>
            </a:ext>
          </a:extLst>
        </p:spPr>
      </p:pic>
      <p:pic>
        <p:nvPicPr>
          <p:cNvPr id="6" name="صورة 5">
            <a:extLst>
              <a:ext uri="{FF2B5EF4-FFF2-40B4-BE49-F238E27FC236}">
                <a16:creationId xmlns:a16="http://schemas.microsoft.com/office/drawing/2014/main" id="{1F39C66F-F52B-4FE1-85B0-2BE15AC35459}"/>
              </a:ext>
            </a:extLst>
          </p:cNvPr>
          <p:cNvPicPr>
            <a:picLocks noChangeAspect="1"/>
          </p:cNvPicPr>
          <p:nvPr/>
        </p:nvPicPr>
        <p:blipFill>
          <a:blip r:embed="rId4"/>
          <a:stretch>
            <a:fillRect/>
          </a:stretch>
        </p:blipFill>
        <p:spPr>
          <a:xfrm>
            <a:off x="5338961" y="2575301"/>
            <a:ext cx="6789031" cy="4650140"/>
          </a:xfrm>
          <a:prstGeom prst="rect">
            <a:avLst/>
          </a:prstGeom>
        </p:spPr>
      </p:pic>
    </p:spTree>
    <p:extLst>
      <p:ext uri="{BB962C8B-B14F-4D97-AF65-F5344CB8AC3E}">
        <p14:creationId xmlns:p14="http://schemas.microsoft.com/office/powerpoint/2010/main" val="130554647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51DD0A9-0768-47BF-9542-385B838A7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2" y="-33537"/>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nfiguration Options">
            <a:extLst>
              <a:ext uri="{FF2B5EF4-FFF2-40B4-BE49-F238E27FC236}">
                <a16:creationId xmlns:a16="http://schemas.microsoft.com/office/drawing/2014/main" id="{5A3BA073-562F-4456-A8C8-B5786DE83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213" y="3811183"/>
            <a:ext cx="721332" cy="721332"/>
          </a:xfrm>
          <a:prstGeom prst="rect">
            <a:avLst/>
          </a:prstGeom>
          <a:solidFill>
            <a:schemeClr val="bg1">
              <a:lumMod val="95000"/>
            </a:schemeClr>
          </a:solidFill>
        </p:spPr>
      </p:pic>
      <p:sp>
        <p:nvSpPr>
          <p:cNvPr id="7" name="شكل بيضاوي 6">
            <a:extLst>
              <a:ext uri="{FF2B5EF4-FFF2-40B4-BE49-F238E27FC236}">
                <a16:creationId xmlns:a16="http://schemas.microsoft.com/office/drawing/2014/main" id="{DC72C6EB-7631-40A0-A07F-7701BF3A9ADE}"/>
              </a:ext>
            </a:extLst>
          </p:cNvPr>
          <p:cNvSpPr/>
          <p:nvPr/>
        </p:nvSpPr>
        <p:spPr>
          <a:xfrm>
            <a:off x="4749548" y="1694200"/>
            <a:ext cx="900000" cy="90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شكل بيضاوي 10">
            <a:extLst>
              <a:ext uri="{FF2B5EF4-FFF2-40B4-BE49-F238E27FC236}">
                <a16:creationId xmlns:a16="http://schemas.microsoft.com/office/drawing/2014/main" id="{0C2FCCE4-A97B-47D5-A1BF-9EC3ABE56747}"/>
              </a:ext>
            </a:extLst>
          </p:cNvPr>
          <p:cNvSpPr/>
          <p:nvPr/>
        </p:nvSpPr>
        <p:spPr>
          <a:xfrm>
            <a:off x="9343632" y="1646884"/>
            <a:ext cx="900000" cy="90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2" name="شكل بيضاوي 11">
            <a:extLst>
              <a:ext uri="{FF2B5EF4-FFF2-40B4-BE49-F238E27FC236}">
                <a16:creationId xmlns:a16="http://schemas.microsoft.com/office/drawing/2014/main" id="{9231D069-E620-4C37-A4A5-03E43AE1EED1}"/>
              </a:ext>
            </a:extLst>
          </p:cNvPr>
          <p:cNvSpPr/>
          <p:nvPr/>
        </p:nvSpPr>
        <p:spPr>
          <a:xfrm>
            <a:off x="8098729" y="4237836"/>
            <a:ext cx="900000" cy="90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شكل بيضاوي 12">
            <a:extLst>
              <a:ext uri="{FF2B5EF4-FFF2-40B4-BE49-F238E27FC236}">
                <a16:creationId xmlns:a16="http://schemas.microsoft.com/office/drawing/2014/main" id="{12A6BC93-2D79-4C67-9005-7C1A7CC1D55F}"/>
              </a:ext>
            </a:extLst>
          </p:cNvPr>
          <p:cNvSpPr/>
          <p:nvPr/>
        </p:nvSpPr>
        <p:spPr>
          <a:xfrm>
            <a:off x="4440231" y="4237836"/>
            <a:ext cx="900000" cy="90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شكل بيضاوي 13">
            <a:extLst>
              <a:ext uri="{FF2B5EF4-FFF2-40B4-BE49-F238E27FC236}">
                <a16:creationId xmlns:a16="http://schemas.microsoft.com/office/drawing/2014/main" id="{F8AF37BC-C931-4D5D-A8A1-F7D0ED447CB6}"/>
              </a:ext>
            </a:extLst>
          </p:cNvPr>
          <p:cNvSpPr/>
          <p:nvPr/>
        </p:nvSpPr>
        <p:spPr>
          <a:xfrm>
            <a:off x="697664" y="4287729"/>
            <a:ext cx="900000" cy="90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مستطيل 7">
            <a:extLst>
              <a:ext uri="{FF2B5EF4-FFF2-40B4-BE49-F238E27FC236}">
                <a16:creationId xmlns:a16="http://schemas.microsoft.com/office/drawing/2014/main" id="{B2528453-D051-49C4-8F79-A0BD9624020B}"/>
              </a:ext>
            </a:extLst>
          </p:cNvPr>
          <p:cNvSpPr/>
          <p:nvPr/>
        </p:nvSpPr>
        <p:spPr>
          <a:xfrm>
            <a:off x="627841" y="1498227"/>
            <a:ext cx="10729188" cy="49549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شكل بيضاوي 14">
            <a:extLst>
              <a:ext uri="{FF2B5EF4-FFF2-40B4-BE49-F238E27FC236}">
                <a16:creationId xmlns:a16="http://schemas.microsoft.com/office/drawing/2014/main" id="{A5DF6E0F-12D8-428A-BFFB-D85EA76B67F3}"/>
              </a:ext>
            </a:extLst>
          </p:cNvPr>
          <p:cNvSpPr/>
          <p:nvPr/>
        </p:nvSpPr>
        <p:spPr>
          <a:xfrm>
            <a:off x="901420" y="2197026"/>
            <a:ext cx="1260000" cy="126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7" name="شكل بيضاوي 16">
            <a:extLst>
              <a:ext uri="{FF2B5EF4-FFF2-40B4-BE49-F238E27FC236}">
                <a16:creationId xmlns:a16="http://schemas.microsoft.com/office/drawing/2014/main" id="{05B0A7C1-448D-4F1F-B337-D6C33294724A}"/>
              </a:ext>
            </a:extLst>
          </p:cNvPr>
          <p:cNvSpPr/>
          <p:nvPr/>
        </p:nvSpPr>
        <p:spPr>
          <a:xfrm>
            <a:off x="991420" y="2296574"/>
            <a:ext cx="1080000" cy="108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600"/>
          </a:p>
        </p:txBody>
      </p:sp>
      <p:sp>
        <p:nvSpPr>
          <p:cNvPr id="19" name="شكل بيضاوي 18">
            <a:extLst>
              <a:ext uri="{FF2B5EF4-FFF2-40B4-BE49-F238E27FC236}">
                <a16:creationId xmlns:a16="http://schemas.microsoft.com/office/drawing/2014/main" id="{6BA1B9A0-7333-4599-9340-D34486649E8D}"/>
              </a:ext>
            </a:extLst>
          </p:cNvPr>
          <p:cNvSpPr/>
          <p:nvPr/>
        </p:nvSpPr>
        <p:spPr>
          <a:xfrm>
            <a:off x="4618209" y="2211668"/>
            <a:ext cx="1260000" cy="126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شكل بيضاوي 19">
            <a:extLst>
              <a:ext uri="{FF2B5EF4-FFF2-40B4-BE49-F238E27FC236}">
                <a16:creationId xmlns:a16="http://schemas.microsoft.com/office/drawing/2014/main" id="{8BAA857E-8942-4B6D-A634-AE3E21EE91A5}"/>
              </a:ext>
            </a:extLst>
          </p:cNvPr>
          <p:cNvSpPr/>
          <p:nvPr/>
        </p:nvSpPr>
        <p:spPr>
          <a:xfrm>
            <a:off x="4709410" y="2300504"/>
            <a:ext cx="1080000" cy="108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600"/>
          </a:p>
        </p:txBody>
      </p:sp>
      <p:pic>
        <p:nvPicPr>
          <p:cNvPr id="21" name="Picture 4">
            <a:extLst>
              <a:ext uri="{FF2B5EF4-FFF2-40B4-BE49-F238E27FC236}">
                <a16:creationId xmlns:a16="http://schemas.microsoft.com/office/drawing/2014/main" id="{BD7320C8-9855-46BE-9B0C-7C6A35DE5E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409" y="2445459"/>
            <a:ext cx="682001" cy="790089"/>
          </a:xfrm>
          <a:prstGeom prst="rect">
            <a:avLst/>
          </a:prstGeom>
          <a:noFill/>
          <a:extLst>
            <a:ext uri="{909E8E84-426E-40DD-AFC4-6F175D3DCCD1}">
              <a14:hiddenFill xmlns:a14="http://schemas.microsoft.com/office/drawing/2010/main">
                <a:solidFill>
                  <a:srgbClr val="FFFFFF"/>
                </a:solidFill>
              </a14:hiddenFill>
            </a:ext>
          </a:extLst>
        </p:spPr>
      </p:pic>
      <p:sp>
        <p:nvSpPr>
          <p:cNvPr id="22" name="شكل بيضاوي 21">
            <a:extLst>
              <a:ext uri="{FF2B5EF4-FFF2-40B4-BE49-F238E27FC236}">
                <a16:creationId xmlns:a16="http://schemas.microsoft.com/office/drawing/2014/main" id="{3A425345-8A98-46F3-8804-1C3BBEC41EB2}"/>
              </a:ext>
            </a:extLst>
          </p:cNvPr>
          <p:cNvSpPr/>
          <p:nvPr/>
        </p:nvSpPr>
        <p:spPr>
          <a:xfrm>
            <a:off x="2570714" y="4561544"/>
            <a:ext cx="1260000" cy="126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شكل بيضاوي 22">
            <a:extLst>
              <a:ext uri="{FF2B5EF4-FFF2-40B4-BE49-F238E27FC236}">
                <a16:creationId xmlns:a16="http://schemas.microsoft.com/office/drawing/2014/main" id="{8FE44EE9-718D-41DE-86C8-5B8B78DDD73E}"/>
              </a:ext>
            </a:extLst>
          </p:cNvPr>
          <p:cNvSpPr/>
          <p:nvPr/>
        </p:nvSpPr>
        <p:spPr>
          <a:xfrm>
            <a:off x="2660714" y="4650937"/>
            <a:ext cx="1080000" cy="108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600"/>
          </a:p>
        </p:txBody>
      </p:sp>
      <p:sp>
        <p:nvSpPr>
          <p:cNvPr id="25" name="شكل بيضاوي 24">
            <a:extLst>
              <a:ext uri="{FF2B5EF4-FFF2-40B4-BE49-F238E27FC236}">
                <a16:creationId xmlns:a16="http://schemas.microsoft.com/office/drawing/2014/main" id="{B13CE1CF-FFE7-4B02-94E8-07535DBFEB7A}"/>
              </a:ext>
            </a:extLst>
          </p:cNvPr>
          <p:cNvSpPr/>
          <p:nvPr/>
        </p:nvSpPr>
        <p:spPr>
          <a:xfrm>
            <a:off x="5712784" y="4547259"/>
            <a:ext cx="1260000" cy="126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 name="شكل بيضاوي 25">
            <a:extLst>
              <a:ext uri="{FF2B5EF4-FFF2-40B4-BE49-F238E27FC236}">
                <a16:creationId xmlns:a16="http://schemas.microsoft.com/office/drawing/2014/main" id="{6BF8D7AD-95DE-45C8-B62A-715D85AB7354}"/>
              </a:ext>
            </a:extLst>
          </p:cNvPr>
          <p:cNvSpPr/>
          <p:nvPr/>
        </p:nvSpPr>
        <p:spPr>
          <a:xfrm>
            <a:off x="5812633" y="4637934"/>
            <a:ext cx="1080000" cy="108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600"/>
          </a:p>
        </p:txBody>
      </p:sp>
      <p:sp>
        <p:nvSpPr>
          <p:cNvPr id="28" name="شكل بيضاوي 27">
            <a:extLst>
              <a:ext uri="{FF2B5EF4-FFF2-40B4-BE49-F238E27FC236}">
                <a16:creationId xmlns:a16="http://schemas.microsoft.com/office/drawing/2014/main" id="{52103E58-8659-4AA5-8D15-5B56B4AA6E77}"/>
              </a:ext>
            </a:extLst>
          </p:cNvPr>
          <p:cNvSpPr/>
          <p:nvPr/>
        </p:nvSpPr>
        <p:spPr>
          <a:xfrm>
            <a:off x="8640489" y="4535989"/>
            <a:ext cx="1260000" cy="126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بيضاوي 28">
            <a:extLst>
              <a:ext uri="{FF2B5EF4-FFF2-40B4-BE49-F238E27FC236}">
                <a16:creationId xmlns:a16="http://schemas.microsoft.com/office/drawing/2014/main" id="{1CF4B934-C943-4B37-ACCB-F23610FC3DF9}"/>
              </a:ext>
            </a:extLst>
          </p:cNvPr>
          <p:cNvSpPr/>
          <p:nvPr/>
        </p:nvSpPr>
        <p:spPr>
          <a:xfrm>
            <a:off x="8730489" y="4612570"/>
            <a:ext cx="1080000" cy="108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600"/>
          </a:p>
        </p:txBody>
      </p:sp>
      <p:pic>
        <p:nvPicPr>
          <p:cNvPr id="1026" name="Picture 2">
            <a:extLst>
              <a:ext uri="{FF2B5EF4-FFF2-40B4-BE49-F238E27FC236}">
                <a16:creationId xmlns:a16="http://schemas.microsoft.com/office/drawing/2014/main" id="{B9C2877B-9B31-4A9B-96F4-93782B8BAE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1254" y="4775729"/>
            <a:ext cx="803059" cy="803059"/>
          </a:xfrm>
          <a:prstGeom prst="rect">
            <a:avLst/>
          </a:prstGeom>
          <a:noFill/>
          <a:extLst>
            <a:ext uri="{909E8E84-426E-40DD-AFC4-6F175D3DCCD1}">
              <a14:hiddenFill xmlns:a14="http://schemas.microsoft.com/office/drawing/2010/main">
                <a:solidFill>
                  <a:srgbClr val="FFFFFF"/>
                </a:solidFill>
              </a14:hiddenFill>
            </a:ext>
          </a:extLst>
        </p:spPr>
      </p:pic>
      <p:sp>
        <p:nvSpPr>
          <p:cNvPr id="31" name="شكل بيضاوي 30">
            <a:extLst>
              <a:ext uri="{FF2B5EF4-FFF2-40B4-BE49-F238E27FC236}">
                <a16:creationId xmlns:a16="http://schemas.microsoft.com/office/drawing/2014/main" id="{7A510F7D-9BF1-4F68-8F5D-88CE2E0CF8FC}"/>
              </a:ext>
            </a:extLst>
          </p:cNvPr>
          <p:cNvSpPr/>
          <p:nvPr/>
        </p:nvSpPr>
        <p:spPr>
          <a:xfrm>
            <a:off x="10344005" y="2217451"/>
            <a:ext cx="1260000" cy="126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2" name="شكل بيضاوي 31">
            <a:extLst>
              <a:ext uri="{FF2B5EF4-FFF2-40B4-BE49-F238E27FC236}">
                <a16:creationId xmlns:a16="http://schemas.microsoft.com/office/drawing/2014/main" id="{03848BAB-6167-4BD1-96BF-39E0138E103C}"/>
              </a:ext>
            </a:extLst>
          </p:cNvPr>
          <p:cNvSpPr/>
          <p:nvPr/>
        </p:nvSpPr>
        <p:spPr>
          <a:xfrm>
            <a:off x="10434005" y="2309060"/>
            <a:ext cx="1080000" cy="108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600"/>
          </a:p>
        </p:txBody>
      </p:sp>
      <p:pic>
        <p:nvPicPr>
          <p:cNvPr id="9" name="Picture 69" descr="Logo, icon&#10;&#10;Description automatically generated">
            <a:extLst>
              <a:ext uri="{FF2B5EF4-FFF2-40B4-BE49-F238E27FC236}">
                <a16:creationId xmlns:a16="http://schemas.microsoft.com/office/drawing/2014/main" id="{B2BA6C09-2F6C-42AB-AC89-3AE0D9FD6DF8}"/>
              </a:ext>
            </a:extLst>
          </p:cNvPr>
          <p:cNvPicPr>
            <a:picLocks noChangeAspect="1"/>
          </p:cNvPicPr>
          <p:nvPr/>
        </p:nvPicPr>
        <p:blipFill rotWithShape="1">
          <a:blip r:embed="rId6"/>
          <a:srcRect l="5000" t="5131" r="6363" b="12664"/>
          <a:stretch/>
        </p:blipFill>
        <p:spPr>
          <a:xfrm>
            <a:off x="10535874" y="2418911"/>
            <a:ext cx="884042" cy="853441"/>
          </a:xfrm>
          <a:prstGeom prst="ellipse">
            <a:avLst/>
          </a:prstGeom>
          <a:solidFill>
            <a:schemeClr val="bg1">
              <a:lumMod val="95000"/>
            </a:schemeClr>
          </a:solidFill>
        </p:spPr>
      </p:pic>
      <p:pic>
        <p:nvPicPr>
          <p:cNvPr id="1032" name="Picture 8" descr="pandas - NumFOCUS">
            <a:extLst>
              <a:ext uri="{FF2B5EF4-FFF2-40B4-BE49-F238E27FC236}">
                <a16:creationId xmlns:a16="http://schemas.microsoft.com/office/drawing/2014/main" id="{46607EA9-FC85-49AF-A5A0-0B4467E395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425" t="12076" r="27768" b="42134"/>
          <a:stretch/>
        </p:blipFill>
        <p:spPr bwMode="auto">
          <a:xfrm>
            <a:off x="2540842" y="4588033"/>
            <a:ext cx="1151178" cy="1080000"/>
          </a:xfrm>
          <a:prstGeom prst="rect">
            <a:avLst/>
          </a:prstGeom>
          <a:noFill/>
          <a:extLst>
            <a:ext uri="{909E8E84-426E-40DD-AFC4-6F175D3DCCD1}">
              <a14:hiddenFill xmlns:a14="http://schemas.microsoft.com/office/drawing/2010/main">
                <a:solidFill>
                  <a:srgbClr val="FFFFFF"/>
                </a:solidFill>
              </a14:hiddenFill>
            </a:ext>
          </a:extLst>
        </p:spPr>
      </p:pic>
      <p:sp>
        <p:nvSpPr>
          <p:cNvPr id="10" name="مربع نص 9">
            <a:extLst>
              <a:ext uri="{FF2B5EF4-FFF2-40B4-BE49-F238E27FC236}">
                <a16:creationId xmlns:a16="http://schemas.microsoft.com/office/drawing/2014/main" id="{ECFD1F3C-58B0-463C-B0B5-D99532B1C8CA}"/>
              </a:ext>
            </a:extLst>
          </p:cNvPr>
          <p:cNvSpPr txBox="1"/>
          <p:nvPr/>
        </p:nvSpPr>
        <p:spPr>
          <a:xfrm>
            <a:off x="-250391" y="386025"/>
            <a:ext cx="6242826" cy="1107996"/>
          </a:xfrm>
          <a:prstGeom prst="rect">
            <a:avLst/>
          </a:prstGeom>
          <a:solidFill>
            <a:srgbClr val="FFFFFF"/>
          </a:solidFill>
        </p:spPr>
        <p:txBody>
          <a:bodyPr wrap="square" rtlCol="1">
            <a:spAutoFit/>
          </a:bodyPr>
          <a:lstStyle/>
          <a:p>
            <a:pPr algn="l"/>
            <a:r>
              <a:rPr lang="en-US" sz="6600" dirty="0">
                <a:solidFill>
                  <a:srgbClr val="434077"/>
                </a:solidFill>
                <a:latin typeface="Sitka Banner Semibold" pitchFamily="2" charset="0"/>
              </a:rPr>
              <a:t>        TOOLS           </a:t>
            </a:r>
            <a:endParaRPr lang="ar-SA" sz="6600" dirty="0">
              <a:solidFill>
                <a:srgbClr val="434077"/>
              </a:solidFill>
              <a:latin typeface="Sitka Banner Semibold" pitchFamily="2" charset="0"/>
            </a:endParaRPr>
          </a:p>
        </p:txBody>
      </p:sp>
      <p:pic>
        <p:nvPicPr>
          <p:cNvPr id="1036" name="Picture 12">
            <a:extLst>
              <a:ext uri="{FF2B5EF4-FFF2-40B4-BE49-F238E27FC236}">
                <a16:creationId xmlns:a16="http://schemas.microsoft.com/office/drawing/2014/main" id="{CA6F6DD2-EAA0-4CA7-8767-9852C2FBD19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9680"/>
          <a:stretch/>
        </p:blipFill>
        <p:spPr bwMode="auto">
          <a:xfrm>
            <a:off x="689440" y="2283104"/>
            <a:ext cx="1308986" cy="1082163"/>
          </a:xfrm>
          <a:prstGeom prst="rect">
            <a:avLst/>
          </a:prstGeom>
          <a:noFill/>
          <a:extLst>
            <a:ext uri="{909E8E84-426E-40DD-AFC4-6F175D3DCCD1}">
              <a14:hiddenFill xmlns:a14="http://schemas.microsoft.com/office/drawing/2010/main">
                <a:solidFill>
                  <a:srgbClr val="FFFFFF"/>
                </a:solidFill>
              </a14:hiddenFill>
            </a:ext>
          </a:extLst>
        </p:spPr>
      </p:pic>
      <p:sp>
        <p:nvSpPr>
          <p:cNvPr id="16" name="مربع نص 15">
            <a:extLst>
              <a:ext uri="{FF2B5EF4-FFF2-40B4-BE49-F238E27FC236}">
                <a16:creationId xmlns:a16="http://schemas.microsoft.com/office/drawing/2014/main" id="{9CB95796-1890-4FA8-A27E-C3D3806DF6EA}"/>
              </a:ext>
            </a:extLst>
          </p:cNvPr>
          <p:cNvSpPr txBox="1"/>
          <p:nvPr/>
        </p:nvSpPr>
        <p:spPr>
          <a:xfrm>
            <a:off x="-214153" y="3458951"/>
            <a:ext cx="2247441" cy="461665"/>
          </a:xfrm>
          <a:prstGeom prst="rect">
            <a:avLst/>
          </a:prstGeom>
          <a:noFill/>
        </p:spPr>
        <p:txBody>
          <a:bodyPr wrap="square" rtlCol="1">
            <a:spAutoFit/>
          </a:bodyPr>
          <a:lstStyle/>
          <a:p>
            <a:r>
              <a:rPr lang="en-US" sz="2400" dirty="0" err="1">
                <a:solidFill>
                  <a:srgbClr val="4F3155"/>
                </a:solidFill>
                <a:latin typeface="Sitka Banner Semibold" pitchFamily="2" charset="0"/>
              </a:rPr>
              <a:t>Plotly</a:t>
            </a:r>
            <a:r>
              <a:rPr lang="en-US" sz="2400" dirty="0">
                <a:solidFill>
                  <a:srgbClr val="4F3155"/>
                </a:solidFill>
                <a:latin typeface="Sitka Banner Semibold" pitchFamily="2" charset="0"/>
              </a:rPr>
              <a:t> </a:t>
            </a:r>
            <a:endParaRPr lang="ar-SA" sz="2400" dirty="0">
              <a:solidFill>
                <a:srgbClr val="4F3155"/>
              </a:solidFill>
              <a:latin typeface="Sitka Banner Semibold" pitchFamily="2" charset="0"/>
            </a:endParaRPr>
          </a:p>
        </p:txBody>
      </p:sp>
      <p:sp>
        <p:nvSpPr>
          <p:cNvPr id="40" name="مربع نص 39">
            <a:extLst>
              <a:ext uri="{FF2B5EF4-FFF2-40B4-BE49-F238E27FC236}">
                <a16:creationId xmlns:a16="http://schemas.microsoft.com/office/drawing/2014/main" id="{0F442BA6-21AB-4C0B-B97D-11F5DEEB0D69}"/>
              </a:ext>
            </a:extLst>
          </p:cNvPr>
          <p:cNvSpPr txBox="1"/>
          <p:nvPr/>
        </p:nvSpPr>
        <p:spPr>
          <a:xfrm>
            <a:off x="3812271" y="3436840"/>
            <a:ext cx="2765977" cy="461665"/>
          </a:xfrm>
          <a:prstGeom prst="rect">
            <a:avLst/>
          </a:prstGeom>
          <a:noFill/>
        </p:spPr>
        <p:txBody>
          <a:bodyPr wrap="square" rtlCol="1">
            <a:spAutoFit/>
          </a:bodyPr>
          <a:lstStyle/>
          <a:p>
            <a:pPr algn="ctr"/>
            <a:r>
              <a:rPr lang="en-US" sz="2400" dirty="0" err="1">
                <a:solidFill>
                  <a:srgbClr val="4F3155"/>
                </a:solidFill>
                <a:latin typeface="Sitka Banner Semibold" pitchFamily="2" charset="0"/>
              </a:rPr>
              <a:t>Jupyter</a:t>
            </a:r>
            <a:r>
              <a:rPr lang="en-US" sz="2400" dirty="0">
                <a:solidFill>
                  <a:srgbClr val="4F3155"/>
                </a:solidFill>
                <a:latin typeface="Sitka Banner Semibold" pitchFamily="2" charset="0"/>
              </a:rPr>
              <a:t> Notebook</a:t>
            </a:r>
            <a:endParaRPr lang="ar-SA" sz="2400" dirty="0">
              <a:solidFill>
                <a:srgbClr val="4F3155"/>
              </a:solidFill>
              <a:latin typeface="Sitka Banner Semibold" pitchFamily="2" charset="0"/>
            </a:endParaRPr>
          </a:p>
        </p:txBody>
      </p:sp>
      <p:sp>
        <p:nvSpPr>
          <p:cNvPr id="41" name="مربع نص 40">
            <a:extLst>
              <a:ext uri="{FF2B5EF4-FFF2-40B4-BE49-F238E27FC236}">
                <a16:creationId xmlns:a16="http://schemas.microsoft.com/office/drawing/2014/main" id="{1DF54B62-8BAF-454E-8A2E-9D0FB0B97BE2}"/>
              </a:ext>
            </a:extLst>
          </p:cNvPr>
          <p:cNvSpPr txBox="1"/>
          <p:nvPr/>
        </p:nvSpPr>
        <p:spPr>
          <a:xfrm>
            <a:off x="1444579" y="5824767"/>
            <a:ext cx="2247441" cy="461665"/>
          </a:xfrm>
          <a:prstGeom prst="rect">
            <a:avLst/>
          </a:prstGeom>
          <a:noFill/>
        </p:spPr>
        <p:txBody>
          <a:bodyPr wrap="square" rtlCol="1">
            <a:spAutoFit/>
          </a:bodyPr>
          <a:lstStyle/>
          <a:p>
            <a:r>
              <a:rPr lang="en-US" sz="2400" dirty="0">
                <a:solidFill>
                  <a:srgbClr val="4F3155"/>
                </a:solidFill>
                <a:latin typeface="Sitka Banner Semibold" pitchFamily="2" charset="0"/>
              </a:rPr>
              <a:t>Pandas</a:t>
            </a:r>
            <a:endParaRPr lang="ar-SA" sz="2400" dirty="0">
              <a:solidFill>
                <a:srgbClr val="4F3155"/>
              </a:solidFill>
              <a:latin typeface="Sitka Banner Semibold" pitchFamily="2" charset="0"/>
            </a:endParaRPr>
          </a:p>
        </p:txBody>
      </p:sp>
      <p:sp>
        <p:nvSpPr>
          <p:cNvPr id="42" name="مربع نص 41">
            <a:extLst>
              <a:ext uri="{FF2B5EF4-FFF2-40B4-BE49-F238E27FC236}">
                <a16:creationId xmlns:a16="http://schemas.microsoft.com/office/drawing/2014/main" id="{68A3DC13-713A-4CEA-AF38-9969A607CA14}"/>
              </a:ext>
            </a:extLst>
          </p:cNvPr>
          <p:cNvSpPr txBox="1"/>
          <p:nvPr/>
        </p:nvSpPr>
        <p:spPr>
          <a:xfrm>
            <a:off x="4749548" y="5816450"/>
            <a:ext cx="2247441" cy="461665"/>
          </a:xfrm>
          <a:prstGeom prst="rect">
            <a:avLst/>
          </a:prstGeom>
          <a:noFill/>
        </p:spPr>
        <p:txBody>
          <a:bodyPr wrap="square" rtlCol="1">
            <a:spAutoFit/>
          </a:bodyPr>
          <a:lstStyle/>
          <a:p>
            <a:r>
              <a:rPr lang="en-US" sz="2400" dirty="0">
                <a:solidFill>
                  <a:srgbClr val="4F3155"/>
                </a:solidFill>
                <a:latin typeface="Sitka Banner Semibold" pitchFamily="2" charset="0"/>
              </a:rPr>
              <a:t>PyCharm</a:t>
            </a:r>
            <a:endParaRPr lang="ar-SA" sz="2400" dirty="0">
              <a:solidFill>
                <a:srgbClr val="4F3155"/>
              </a:solidFill>
              <a:latin typeface="Sitka Banner Semibold" pitchFamily="2" charset="0"/>
            </a:endParaRPr>
          </a:p>
        </p:txBody>
      </p:sp>
      <p:sp>
        <p:nvSpPr>
          <p:cNvPr id="43" name="مربع نص 42">
            <a:extLst>
              <a:ext uri="{FF2B5EF4-FFF2-40B4-BE49-F238E27FC236}">
                <a16:creationId xmlns:a16="http://schemas.microsoft.com/office/drawing/2014/main" id="{7043B07F-C22F-46FB-8A87-1CADCDAFED10}"/>
              </a:ext>
            </a:extLst>
          </p:cNvPr>
          <p:cNvSpPr txBox="1"/>
          <p:nvPr/>
        </p:nvSpPr>
        <p:spPr>
          <a:xfrm>
            <a:off x="6922657" y="3458951"/>
            <a:ext cx="2247441" cy="461665"/>
          </a:xfrm>
          <a:prstGeom prst="rect">
            <a:avLst/>
          </a:prstGeom>
          <a:noFill/>
        </p:spPr>
        <p:txBody>
          <a:bodyPr wrap="square" rtlCol="1">
            <a:spAutoFit/>
          </a:bodyPr>
          <a:lstStyle/>
          <a:p>
            <a:r>
              <a:rPr lang="en-US" sz="2400" dirty="0">
                <a:solidFill>
                  <a:srgbClr val="4F3155"/>
                </a:solidFill>
                <a:latin typeface="Sitka Banner Semibold" pitchFamily="2" charset="0"/>
              </a:rPr>
              <a:t>Scikit learn</a:t>
            </a:r>
            <a:endParaRPr lang="ar-SA" sz="2400" dirty="0">
              <a:solidFill>
                <a:srgbClr val="4F3155"/>
              </a:solidFill>
              <a:latin typeface="Sitka Banner Semibold" pitchFamily="2" charset="0"/>
            </a:endParaRPr>
          </a:p>
        </p:txBody>
      </p:sp>
      <p:sp>
        <p:nvSpPr>
          <p:cNvPr id="44" name="مربع نص 43">
            <a:extLst>
              <a:ext uri="{FF2B5EF4-FFF2-40B4-BE49-F238E27FC236}">
                <a16:creationId xmlns:a16="http://schemas.microsoft.com/office/drawing/2014/main" id="{E9707754-902D-452E-8A65-FE8EA416740B}"/>
              </a:ext>
            </a:extLst>
          </p:cNvPr>
          <p:cNvSpPr txBox="1"/>
          <p:nvPr/>
        </p:nvSpPr>
        <p:spPr>
          <a:xfrm>
            <a:off x="9331922" y="3465641"/>
            <a:ext cx="2247441" cy="461665"/>
          </a:xfrm>
          <a:prstGeom prst="rect">
            <a:avLst/>
          </a:prstGeom>
          <a:noFill/>
        </p:spPr>
        <p:txBody>
          <a:bodyPr wrap="square" rtlCol="1">
            <a:spAutoFit/>
          </a:bodyPr>
          <a:lstStyle/>
          <a:p>
            <a:r>
              <a:rPr lang="en-US" sz="2400" dirty="0">
                <a:solidFill>
                  <a:srgbClr val="4F3155"/>
                </a:solidFill>
                <a:latin typeface="Sitka Banner Semibold" pitchFamily="2" charset="0"/>
              </a:rPr>
              <a:t>Python</a:t>
            </a:r>
            <a:endParaRPr lang="ar-SA" sz="2400" dirty="0">
              <a:solidFill>
                <a:srgbClr val="4F3155"/>
              </a:solidFill>
              <a:latin typeface="Sitka Banner Semibold" pitchFamily="2" charset="0"/>
            </a:endParaRPr>
          </a:p>
        </p:txBody>
      </p:sp>
      <p:sp>
        <p:nvSpPr>
          <p:cNvPr id="58" name="شكل بيضاوي 57">
            <a:extLst>
              <a:ext uri="{FF2B5EF4-FFF2-40B4-BE49-F238E27FC236}">
                <a16:creationId xmlns:a16="http://schemas.microsoft.com/office/drawing/2014/main" id="{57A604FE-D2E2-4C9B-9891-3B52C7B6A571}"/>
              </a:ext>
            </a:extLst>
          </p:cNvPr>
          <p:cNvSpPr/>
          <p:nvPr/>
        </p:nvSpPr>
        <p:spPr>
          <a:xfrm>
            <a:off x="7709104" y="2220862"/>
            <a:ext cx="1260000" cy="1260000"/>
          </a:xfrm>
          <a:prstGeom prst="ellipse">
            <a:avLst/>
          </a:prstGeom>
          <a:solidFill>
            <a:srgbClr val="4F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9" name="شكل بيضاوي 58">
            <a:extLst>
              <a:ext uri="{FF2B5EF4-FFF2-40B4-BE49-F238E27FC236}">
                <a16:creationId xmlns:a16="http://schemas.microsoft.com/office/drawing/2014/main" id="{EEA5F1B7-78E0-446E-B38B-46AE5576E834}"/>
              </a:ext>
            </a:extLst>
          </p:cNvPr>
          <p:cNvSpPr/>
          <p:nvPr/>
        </p:nvSpPr>
        <p:spPr>
          <a:xfrm>
            <a:off x="7799104" y="2320410"/>
            <a:ext cx="1080000" cy="1080000"/>
          </a:xfrm>
          <a:prstGeom prst="ellipse">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600"/>
          </a:p>
        </p:txBody>
      </p:sp>
      <p:pic>
        <p:nvPicPr>
          <p:cNvPr id="63" name="Picture 6">
            <a:extLst>
              <a:ext uri="{FF2B5EF4-FFF2-40B4-BE49-F238E27FC236}">
                <a16:creationId xmlns:a16="http://schemas.microsoft.com/office/drawing/2014/main" id="{15BBC5A9-4660-47CB-A644-8FAF888FE29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3260" y="2637355"/>
            <a:ext cx="863954" cy="4650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rand • Streamlit">
            <a:extLst>
              <a:ext uri="{FF2B5EF4-FFF2-40B4-BE49-F238E27FC236}">
                <a16:creationId xmlns:a16="http://schemas.microsoft.com/office/drawing/2014/main" id="{F95691E9-E071-41E5-AB1E-35875603D47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32767" r="32915" b="45608"/>
          <a:stretch/>
        </p:blipFill>
        <p:spPr bwMode="auto">
          <a:xfrm>
            <a:off x="8725715" y="4597492"/>
            <a:ext cx="1084774" cy="1005868"/>
          </a:xfrm>
          <a:prstGeom prst="rect">
            <a:avLst/>
          </a:prstGeom>
          <a:noFill/>
          <a:extLst>
            <a:ext uri="{909E8E84-426E-40DD-AFC4-6F175D3DCCD1}">
              <a14:hiddenFill xmlns:a14="http://schemas.microsoft.com/office/drawing/2010/main">
                <a:solidFill>
                  <a:srgbClr val="FFFFFF"/>
                </a:solidFill>
              </a14:hiddenFill>
            </a:ext>
          </a:extLst>
        </p:spPr>
      </p:pic>
      <p:sp>
        <p:nvSpPr>
          <p:cNvPr id="71" name="مربع نص 70">
            <a:extLst>
              <a:ext uri="{FF2B5EF4-FFF2-40B4-BE49-F238E27FC236}">
                <a16:creationId xmlns:a16="http://schemas.microsoft.com/office/drawing/2014/main" id="{32142A13-A679-4022-8054-6AF2E35408DC}"/>
              </a:ext>
            </a:extLst>
          </p:cNvPr>
          <p:cNvSpPr txBox="1"/>
          <p:nvPr/>
        </p:nvSpPr>
        <p:spPr>
          <a:xfrm>
            <a:off x="7546191" y="5844205"/>
            <a:ext cx="2247441" cy="461665"/>
          </a:xfrm>
          <a:prstGeom prst="rect">
            <a:avLst/>
          </a:prstGeom>
          <a:noFill/>
        </p:spPr>
        <p:txBody>
          <a:bodyPr wrap="square" rtlCol="1">
            <a:spAutoFit/>
          </a:bodyPr>
          <a:lstStyle/>
          <a:p>
            <a:r>
              <a:rPr lang="en-US" sz="2400" dirty="0" err="1">
                <a:solidFill>
                  <a:srgbClr val="4F3155"/>
                </a:solidFill>
                <a:latin typeface="Sitka Banner Semibold" pitchFamily="2" charset="0"/>
              </a:rPr>
              <a:t>Streamlit</a:t>
            </a:r>
            <a:endParaRPr lang="ar-SA" sz="2400" dirty="0">
              <a:solidFill>
                <a:srgbClr val="4F3155"/>
              </a:solidFill>
              <a:latin typeface="Sitka Banner Semibold" pitchFamily="2" charset="0"/>
            </a:endParaRPr>
          </a:p>
        </p:txBody>
      </p:sp>
    </p:spTree>
    <p:extLst>
      <p:ext uri="{BB962C8B-B14F-4D97-AF65-F5344CB8AC3E}">
        <p14:creationId xmlns:p14="http://schemas.microsoft.com/office/powerpoint/2010/main" val="36800191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06B162E9-8EB5-4F23-8656-E591F991EC55}"/>
              </a:ext>
            </a:extLst>
          </p:cNvPr>
          <p:cNvSpPr txBox="1"/>
          <p:nvPr/>
        </p:nvSpPr>
        <p:spPr>
          <a:xfrm>
            <a:off x="4833566" y="2321004"/>
            <a:ext cx="4870457" cy="1107996"/>
          </a:xfrm>
          <a:prstGeom prst="rect">
            <a:avLst/>
          </a:prstGeom>
          <a:noFill/>
        </p:spPr>
        <p:txBody>
          <a:bodyPr wrap="square" rtlCol="1">
            <a:spAutoFit/>
          </a:bodyPr>
          <a:lstStyle/>
          <a:p>
            <a:r>
              <a:rPr lang="en-US" sz="6600" dirty="0">
                <a:solidFill>
                  <a:srgbClr val="FAF8DF"/>
                </a:solidFill>
                <a:latin typeface="Sitka Banner Semibold" pitchFamily="2" charset="0"/>
              </a:rPr>
              <a:t>Conclusion</a:t>
            </a:r>
            <a:endParaRPr lang="ar-SA" sz="6600" dirty="0">
              <a:solidFill>
                <a:srgbClr val="FAF8DF"/>
              </a:solidFill>
              <a:latin typeface="Sitka Banner Semibold" pitchFamily="2" charset="0"/>
            </a:endParaRPr>
          </a:p>
        </p:txBody>
      </p:sp>
      <p:pic>
        <p:nvPicPr>
          <p:cNvPr id="12290" name="Picture 2">
            <a:extLst>
              <a:ext uri="{FF2B5EF4-FFF2-40B4-BE49-F238E27FC236}">
                <a16:creationId xmlns:a16="http://schemas.microsoft.com/office/drawing/2014/main" id="{07C8C1E3-C7B7-48E5-9E88-F492C96AEEF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78" b="99556" l="250" r="59125">
                        <a14:foregroundMark x1="56125" y1="2444" x2="23063" y2="12556"/>
                        <a14:foregroundMark x1="23063" y1="12556" x2="1750" y2="4444"/>
                        <a14:foregroundMark x1="1750" y1="4444" x2="6438" y2="82889"/>
                        <a14:foregroundMark x1="6438" y1="82889" x2="14250" y2="86778"/>
                        <a14:foregroundMark x1="14250" y1="86778" x2="16125" y2="89333"/>
                        <a14:foregroundMark x1="5500" y1="87000" x2="4938" y2="86778"/>
                        <a14:foregroundMark x1="3813" y1="82778" x2="8063" y2="87556"/>
                        <a14:foregroundMark x1="8063" y1="87556" x2="14563" y2="88667"/>
                        <a14:foregroundMark x1="14563" y1="88667" x2="17875" y2="93889"/>
                        <a14:foregroundMark x1="17875" y1="93889" x2="4625" y2="96222"/>
                        <a14:foregroundMark x1="4438" y1="99333" x2="16000" y2="98444"/>
                        <a14:foregroundMark x1="16000" y1="98444" x2="20188" y2="90444"/>
                        <a14:foregroundMark x1="20188" y1="90444" x2="14813" y2="86111"/>
                        <a14:foregroundMark x1="14813" y1="86111" x2="13875" y2="86556"/>
                        <a14:foregroundMark x1="58813" y1="2000" x2="8938" y2="1333"/>
                        <a14:foregroundMark x1="8938" y1="1333" x2="14563" y2="778"/>
                        <a14:foregroundMark x1="14563" y1="778" x2="16125" y2="2778"/>
                        <a14:foregroundMark x1="12438" y1="33667" x2="12188" y2="33667"/>
                        <a14:foregroundMark x1="11125" y1="33667" x2="10813" y2="33111"/>
                        <a14:foregroundMark x1="10813" y1="33111" x2="10813" y2="33111"/>
                        <a14:foregroundMark x1="10813" y1="33111" x2="10563" y2="32778"/>
                        <a14:foregroundMark x1="10375" y1="33111" x2="10375" y2="33667"/>
                        <a14:foregroundMark x1="10500" y1="36556" x2="10500" y2="36556"/>
                        <a14:foregroundMark x1="10188" y1="40444" x2="12750" y2="24222"/>
                        <a14:foregroundMark x1="12750" y1="24222" x2="13125" y2="25111"/>
                        <a14:foregroundMark x1="20625" y1="36556" x2="30375" y2="29000"/>
                        <a14:foregroundMark x1="25875" y1="37222" x2="25188" y2="24222"/>
                        <a14:foregroundMark x1="34938" y1="12333" x2="34938" y2="12333"/>
                        <a14:foregroundMark x1="37125" y1="9778" x2="28375" y2="16667"/>
                        <a14:foregroundMark x1="28375" y1="16667" x2="28813" y2="16111"/>
                        <a14:foregroundMark x1="50000" y1="10333" x2="47313" y2="17444"/>
                        <a14:foregroundMark x1="47313" y1="17444" x2="40625" y2="19111"/>
                        <a14:foregroundMark x1="32688" y1="13000" x2="36625" y2="10778"/>
                        <a14:foregroundMark x1="11625" y1="29222" x2="7313" y2="37556"/>
                        <a14:foregroundMark x1="7313" y1="37556" x2="7187" y2="38000"/>
                        <a14:foregroundMark x1="59125" y1="2000" x2="59125" y2="2000"/>
                        <a14:foregroundMark x1="12562" y1="80333" x2="19188" y2="85000"/>
                        <a14:foregroundMark x1="19188" y1="85000" x2="22688" y2="94667"/>
                        <a14:foregroundMark x1="21625" y1="83333" x2="24625" y2="98111"/>
                        <a14:foregroundMark x1="4500" y1="81333" x2="2313" y2="87333"/>
                        <a14:foregroundMark x1="2313" y1="87333" x2="1375" y2="96111"/>
                        <a14:foregroundMark x1="22563" y1="84778" x2="23688" y2="92889"/>
                        <a14:foregroundMark x1="23688" y1="92889" x2="21563" y2="99556"/>
                        <a14:foregroundMark x1="21563" y1="99556" x2="1875" y2="99111"/>
                        <a14:foregroundMark x1="24375" y1="89444" x2="27563" y2="99111"/>
                        <a14:foregroundMark x1="23625" y1="87000" x2="27187" y2="98778"/>
                        <a14:foregroundMark x1="1438" y1="83333" x2="938" y2="97889"/>
                        <a14:foregroundMark x1="3250" y1="81556" x2="1063" y2="83333"/>
                        <a14:foregroundMark x1="3000" y1="79111" x2="250" y2="82333"/>
                      </a14:backgroundRemoval>
                    </a14:imgEffect>
                  </a14:imgLayer>
                </a14:imgProps>
              </a:ext>
              <a:ext uri="{28A0092B-C50C-407E-A947-70E740481C1C}">
                <a14:useLocalDpi xmlns:a14="http://schemas.microsoft.com/office/drawing/2010/main" val="0"/>
              </a:ext>
            </a:extLst>
          </a:blip>
          <a:srcRect r="37419"/>
          <a:stretch/>
        </p:blipFill>
        <p:spPr bwMode="auto">
          <a:xfrm>
            <a:off x="0" y="-521110"/>
            <a:ext cx="762983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مربع نص 3">
            <a:extLst>
              <a:ext uri="{FF2B5EF4-FFF2-40B4-BE49-F238E27FC236}">
                <a16:creationId xmlns:a16="http://schemas.microsoft.com/office/drawing/2014/main" id="{00E338C7-3944-4DB5-8A96-CEA12FC1D3A8}"/>
              </a:ext>
            </a:extLst>
          </p:cNvPr>
          <p:cNvSpPr txBox="1"/>
          <p:nvPr/>
        </p:nvSpPr>
        <p:spPr>
          <a:xfrm>
            <a:off x="4736250" y="2321004"/>
            <a:ext cx="4870457" cy="1107996"/>
          </a:xfrm>
          <a:prstGeom prst="rect">
            <a:avLst/>
          </a:prstGeom>
          <a:noFill/>
        </p:spPr>
        <p:txBody>
          <a:bodyPr wrap="square" rtlCol="1">
            <a:spAutoFit/>
          </a:bodyPr>
          <a:lstStyle/>
          <a:p>
            <a:r>
              <a:rPr lang="en-US" sz="6600" dirty="0">
                <a:solidFill>
                  <a:srgbClr val="434077"/>
                </a:solidFill>
                <a:latin typeface="Sitka Banner Semibold" pitchFamily="2" charset="0"/>
              </a:rPr>
              <a:t>Conclusion</a:t>
            </a:r>
            <a:endParaRPr lang="ar-SA" sz="6600" dirty="0">
              <a:solidFill>
                <a:srgbClr val="434077"/>
              </a:solidFill>
              <a:latin typeface="Sitka Banner Semibold" pitchFamily="2" charset="0"/>
            </a:endParaRPr>
          </a:p>
        </p:txBody>
      </p:sp>
      <p:sp>
        <p:nvSpPr>
          <p:cNvPr id="5" name="مربع نص 4">
            <a:extLst>
              <a:ext uri="{FF2B5EF4-FFF2-40B4-BE49-F238E27FC236}">
                <a16:creationId xmlns:a16="http://schemas.microsoft.com/office/drawing/2014/main" id="{573D0B9B-6249-4012-8654-E7DE6BF8AC36}"/>
              </a:ext>
            </a:extLst>
          </p:cNvPr>
          <p:cNvSpPr txBox="1"/>
          <p:nvPr/>
        </p:nvSpPr>
        <p:spPr>
          <a:xfrm>
            <a:off x="3710907" y="3853958"/>
            <a:ext cx="7837850" cy="1815882"/>
          </a:xfrm>
          <a:prstGeom prst="rect">
            <a:avLst/>
          </a:prstGeom>
          <a:noFill/>
        </p:spPr>
        <p:txBody>
          <a:bodyPr wrap="square" rtlCol="1">
            <a:spAutoFit/>
          </a:bodyPr>
          <a:lstStyle/>
          <a:p>
            <a:pPr algn="ctr"/>
            <a:r>
              <a:rPr lang="en-US" sz="2800" dirty="0">
                <a:solidFill>
                  <a:srgbClr val="99578C"/>
                </a:solidFill>
                <a:latin typeface="Sitka Banner Semibold" pitchFamily="2" charset="0"/>
              </a:rPr>
              <a:t>To make reading fun and educational for children, it is necessary to focus on their interests and ages to choose the best books and help them develop their imagination in the best way.</a:t>
            </a:r>
            <a:endParaRPr lang="ar-SA" sz="2800" dirty="0">
              <a:solidFill>
                <a:srgbClr val="99578C"/>
              </a:solidFill>
              <a:latin typeface="Sitka Banner Semibold" pitchFamily="2" charset="0"/>
            </a:endParaRPr>
          </a:p>
        </p:txBody>
      </p:sp>
    </p:spTree>
    <p:extLst>
      <p:ext uri="{BB962C8B-B14F-4D97-AF65-F5344CB8AC3E}">
        <p14:creationId xmlns:p14="http://schemas.microsoft.com/office/powerpoint/2010/main" val="168815098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6E138D0-084E-41A6-84CE-8C30D5F31A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50" t="34159" r="14400" b="18801"/>
          <a:stretch/>
        </p:blipFill>
        <p:spPr bwMode="auto">
          <a:xfrm flipH="1">
            <a:off x="1755648" y="2744936"/>
            <a:ext cx="9015984" cy="3226024"/>
          </a:xfrm>
          <a:prstGeom prst="rect">
            <a:avLst/>
          </a:prstGeom>
          <a:noFill/>
          <a:extLst>
            <a:ext uri="{909E8E84-426E-40DD-AFC4-6F175D3DCCD1}">
              <a14:hiddenFill xmlns:a14="http://schemas.microsoft.com/office/drawing/2010/main">
                <a:solidFill>
                  <a:srgbClr val="FFFFFF"/>
                </a:solidFill>
              </a14:hiddenFill>
            </a:ext>
          </a:extLst>
        </p:spPr>
      </p:pic>
      <p:sp>
        <p:nvSpPr>
          <p:cNvPr id="2" name="مستطيل 1">
            <a:extLst>
              <a:ext uri="{FF2B5EF4-FFF2-40B4-BE49-F238E27FC236}">
                <a16:creationId xmlns:a16="http://schemas.microsoft.com/office/drawing/2014/main" id="{226BFAD2-C9BE-403A-A37F-F22097377279}"/>
              </a:ext>
            </a:extLst>
          </p:cNvPr>
          <p:cNvSpPr/>
          <p:nvPr/>
        </p:nvSpPr>
        <p:spPr>
          <a:xfrm>
            <a:off x="749335" y="2085749"/>
            <a:ext cx="2872597" cy="12767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مستطيل 3">
            <a:extLst>
              <a:ext uri="{FF2B5EF4-FFF2-40B4-BE49-F238E27FC236}">
                <a16:creationId xmlns:a16="http://schemas.microsoft.com/office/drawing/2014/main" id="{0B88E8F6-15E7-419E-9FF7-C1427A152543}"/>
              </a:ext>
            </a:extLst>
          </p:cNvPr>
          <p:cNvSpPr/>
          <p:nvPr/>
        </p:nvSpPr>
        <p:spPr>
          <a:xfrm>
            <a:off x="4550326" y="2002536"/>
            <a:ext cx="2872597" cy="1828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مستطيل 4">
            <a:extLst>
              <a:ext uri="{FF2B5EF4-FFF2-40B4-BE49-F238E27FC236}">
                <a16:creationId xmlns:a16="http://schemas.microsoft.com/office/drawing/2014/main" id="{760E4C4E-AE71-47E0-BE54-36D55D65253C}"/>
              </a:ext>
            </a:extLst>
          </p:cNvPr>
          <p:cNvSpPr/>
          <p:nvPr/>
        </p:nvSpPr>
        <p:spPr>
          <a:xfrm>
            <a:off x="4220783" y="5142909"/>
            <a:ext cx="2479840" cy="14786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ستطيل 5">
            <a:extLst>
              <a:ext uri="{FF2B5EF4-FFF2-40B4-BE49-F238E27FC236}">
                <a16:creationId xmlns:a16="http://schemas.microsoft.com/office/drawing/2014/main" id="{CE5A995C-21C0-4ACD-A745-E2EA0C916461}"/>
              </a:ext>
            </a:extLst>
          </p:cNvPr>
          <p:cNvSpPr/>
          <p:nvPr/>
        </p:nvSpPr>
        <p:spPr>
          <a:xfrm>
            <a:off x="8614914" y="5399906"/>
            <a:ext cx="2872597" cy="12767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مربع نص 2">
            <a:extLst>
              <a:ext uri="{FF2B5EF4-FFF2-40B4-BE49-F238E27FC236}">
                <a16:creationId xmlns:a16="http://schemas.microsoft.com/office/drawing/2014/main" id="{61AC837A-3C91-4D37-81FF-2855E33C1B9E}"/>
              </a:ext>
            </a:extLst>
          </p:cNvPr>
          <p:cNvSpPr txBox="1"/>
          <p:nvPr/>
        </p:nvSpPr>
        <p:spPr>
          <a:xfrm>
            <a:off x="1019681" y="413688"/>
            <a:ext cx="2901352" cy="830997"/>
          </a:xfrm>
          <a:prstGeom prst="rect">
            <a:avLst/>
          </a:prstGeom>
          <a:solidFill>
            <a:srgbClr val="FFFFFF"/>
          </a:solidFill>
        </p:spPr>
        <p:txBody>
          <a:bodyPr wrap="square" rtlCol="1">
            <a:spAutoFit/>
          </a:bodyPr>
          <a:lstStyle/>
          <a:p>
            <a:pPr algn="l" rtl="0"/>
            <a:r>
              <a:rPr lang="en-US" sz="4800" b="1" dirty="0">
                <a:solidFill>
                  <a:srgbClr val="40647A"/>
                </a:solidFill>
                <a:latin typeface="Sitka Banner Semibold" pitchFamily="2" charset="0"/>
              </a:rPr>
              <a:t>Agenda</a:t>
            </a:r>
            <a:endParaRPr lang="ar-SA" sz="4800" b="1" dirty="0">
              <a:solidFill>
                <a:srgbClr val="40647A"/>
              </a:solidFill>
              <a:latin typeface="Sitka Banner Semibold" pitchFamily="2" charset="0"/>
            </a:endParaRPr>
          </a:p>
        </p:txBody>
      </p:sp>
      <p:pic>
        <p:nvPicPr>
          <p:cNvPr id="14" name="صورة 13">
            <a:extLst>
              <a:ext uri="{FF2B5EF4-FFF2-40B4-BE49-F238E27FC236}">
                <a16:creationId xmlns:a16="http://schemas.microsoft.com/office/drawing/2014/main" id="{29E712E6-F154-4187-BACA-C2722AB7345E}"/>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11983" t="10322"/>
          <a:stretch/>
        </p:blipFill>
        <p:spPr>
          <a:xfrm flipV="1">
            <a:off x="5192468" y="2744936"/>
            <a:ext cx="1152831" cy="1478611"/>
          </a:xfrm>
          <a:prstGeom prst="rect">
            <a:avLst/>
          </a:prstGeom>
        </p:spPr>
      </p:pic>
      <p:sp>
        <p:nvSpPr>
          <p:cNvPr id="19" name="مربع نص 18">
            <a:extLst>
              <a:ext uri="{FF2B5EF4-FFF2-40B4-BE49-F238E27FC236}">
                <a16:creationId xmlns:a16="http://schemas.microsoft.com/office/drawing/2014/main" id="{C6499CDC-E681-43F8-9E34-88566960D15E}"/>
              </a:ext>
            </a:extLst>
          </p:cNvPr>
          <p:cNvSpPr txBox="1"/>
          <p:nvPr/>
        </p:nvSpPr>
        <p:spPr>
          <a:xfrm>
            <a:off x="8136922" y="3990470"/>
            <a:ext cx="3100716" cy="954107"/>
          </a:xfrm>
          <a:prstGeom prst="rect">
            <a:avLst/>
          </a:prstGeom>
          <a:noFill/>
        </p:spPr>
        <p:txBody>
          <a:bodyPr wrap="square" rtlCol="1">
            <a:spAutoFit/>
          </a:bodyPr>
          <a:lstStyle/>
          <a:p>
            <a:pPr algn="ctr" rtl="0"/>
            <a:r>
              <a:rPr lang="en-US" sz="2800" b="1" dirty="0">
                <a:solidFill>
                  <a:srgbClr val="99578C"/>
                </a:solidFill>
                <a:latin typeface="Sitka Banner Semibold" pitchFamily="2" charset="0"/>
              </a:rPr>
              <a:t>6. </a:t>
            </a:r>
            <a:r>
              <a:rPr lang="en-US" sz="2800" b="1" dirty="0">
                <a:solidFill>
                  <a:srgbClr val="434077"/>
                </a:solidFill>
                <a:latin typeface="Sitka Banner Semibold" pitchFamily="2" charset="0"/>
              </a:rPr>
              <a:t>Recommender Systems</a:t>
            </a:r>
            <a:endParaRPr lang="ar-SA" sz="2800" b="1" dirty="0">
              <a:solidFill>
                <a:srgbClr val="434077"/>
              </a:solidFill>
              <a:latin typeface="Sitka Banner Semibold" pitchFamily="2" charset="0"/>
            </a:endParaRPr>
          </a:p>
        </p:txBody>
      </p:sp>
      <p:sp>
        <p:nvSpPr>
          <p:cNvPr id="17" name="مربع نص 16">
            <a:extLst>
              <a:ext uri="{FF2B5EF4-FFF2-40B4-BE49-F238E27FC236}">
                <a16:creationId xmlns:a16="http://schemas.microsoft.com/office/drawing/2014/main" id="{62BEA67E-D738-4F87-BEB7-87EEA89BF171}"/>
              </a:ext>
            </a:extLst>
          </p:cNvPr>
          <p:cNvSpPr txBox="1"/>
          <p:nvPr/>
        </p:nvSpPr>
        <p:spPr>
          <a:xfrm>
            <a:off x="6799005" y="5829024"/>
            <a:ext cx="1553830" cy="830997"/>
          </a:xfrm>
          <a:prstGeom prst="rect">
            <a:avLst/>
          </a:prstGeom>
          <a:noFill/>
        </p:spPr>
        <p:txBody>
          <a:bodyPr wrap="square" rtlCol="1">
            <a:spAutoFit/>
          </a:bodyPr>
          <a:lstStyle/>
          <a:p>
            <a:pPr algn="ctr" rtl="0"/>
            <a:r>
              <a:rPr lang="en-US" sz="2400" b="1" dirty="0">
                <a:solidFill>
                  <a:srgbClr val="99578C"/>
                </a:solidFill>
                <a:latin typeface="Sitka Banner Semibold" pitchFamily="2" charset="0"/>
              </a:rPr>
              <a:t>4. </a:t>
            </a:r>
            <a:r>
              <a:rPr lang="en-US" sz="2400" b="1" dirty="0">
                <a:solidFill>
                  <a:srgbClr val="434077"/>
                </a:solidFill>
                <a:latin typeface="Sitka Banner Semibold" pitchFamily="2" charset="0"/>
              </a:rPr>
              <a:t>Features Extraction</a:t>
            </a:r>
            <a:endParaRPr lang="ar-SA" sz="2400" b="1" dirty="0">
              <a:solidFill>
                <a:srgbClr val="434077"/>
              </a:solidFill>
              <a:latin typeface="Sitka Banner Semibold" pitchFamily="2" charset="0"/>
            </a:endParaRPr>
          </a:p>
        </p:txBody>
      </p:sp>
      <p:sp>
        <p:nvSpPr>
          <p:cNvPr id="21" name="مستطيل 20">
            <a:extLst>
              <a:ext uri="{FF2B5EF4-FFF2-40B4-BE49-F238E27FC236}">
                <a16:creationId xmlns:a16="http://schemas.microsoft.com/office/drawing/2014/main" id="{E3673E98-D040-4139-A9B5-187AD42096F6}"/>
              </a:ext>
            </a:extLst>
          </p:cNvPr>
          <p:cNvSpPr/>
          <p:nvPr/>
        </p:nvSpPr>
        <p:spPr>
          <a:xfrm>
            <a:off x="8371163" y="3754444"/>
            <a:ext cx="2872597" cy="189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2" name="صورة 21">
            <a:extLst>
              <a:ext uri="{FF2B5EF4-FFF2-40B4-BE49-F238E27FC236}">
                <a16:creationId xmlns:a16="http://schemas.microsoft.com/office/drawing/2014/main" id="{0F40B649-D307-47E5-9470-BE4E71B919DE}"/>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11983" t="10322"/>
          <a:stretch/>
        </p:blipFill>
        <p:spPr>
          <a:xfrm flipH="1" flipV="1">
            <a:off x="1161487" y="3446883"/>
            <a:ext cx="1292087" cy="1657219"/>
          </a:xfrm>
          <a:prstGeom prst="rect">
            <a:avLst/>
          </a:prstGeom>
        </p:spPr>
      </p:pic>
      <p:sp>
        <p:nvSpPr>
          <p:cNvPr id="18" name="مربع نص 17">
            <a:extLst>
              <a:ext uri="{FF2B5EF4-FFF2-40B4-BE49-F238E27FC236}">
                <a16:creationId xmlns:a16="http://schemas.microsoft.com/office/drawing/2014/main" id="{3A62EF38-D68C-432F-BDC4-78548E4F93A4}"/>
              </a:ext>
            </a:extLst>
          </p:cNvPr>
          <p:cNvSpPr txBox="1"/>
          <p:nvPr/>
        </p:nvSpPr>
        <p:spPr>
          <a:xfrm>
            <a:off x="3900570" y="2439830"/>
            <a:ext cx="3822946" cy="523220"/>
          </a:xfrm>
          <a:prstGeom prst="rect">
            <a:avLst/>
          </a:prstGeom>
          <a:noFill/>
        </p:spPr>
        <p:txBody>
          <a:bodyPr wrap="square" rtlCol="1">
            <a:spAutoFit/>
          </a:bodyPr>
          <a:lstStyle/>
          <a:p>
            <a:pPr algn="l" rtl="0"/>
            <a:r>
              <a:rPr lang="en-US" sz="2800" b="1" dirty="0">
                <a:solidFill>
                  <a:srgbClr val="99578C"/>
                </a:solidFill>
                <a:latin typeface="Sitka Banner Semibold" pitchFamily="2" charset="0"/>
              </a:rPr>
              <a:t>3. </a:t>
            </a:r>
            <a:r>
              <a:rPr lang="en-US" sz="2800" b="1" dirty="0">
                <a:solidFill>
                  <a:srgbClr val="434077"/>
                </a:solidFill>
                <a:latin typeface="Sitka Banner Semibold" pitchFamily="2" charset="0"/>
              </a:rPr>
              <a:t>Preprocessing</a:t>
            </a:r>
            <a:endParaRPr lang="ar-SA" sz="2800" b="1" dirty="0">
              <a:solidFill>
                <a:srgbClr val="434077"/>
              </a:solidFill>
              <a:latin typeface="Sitka Banner Semibold" pitchFamily="2" charset="0"/>
            </a:endParaRPr>
          </a:p>
        </p:txBody>
      </p:sp>
      <p:pic>
        <p:nvPicPr>
          <p:cNvPr id="24" name="صورة 23">
            <a:extLst>
              <a:ext uri="{FF2B5EF4-FFF2-40B4-BE49-F238E27FC236}">
                <a16:creationId xmlns:a16="http://schemas.microsoft.com/office/drawing/2014/main" id="{70C2A1C6-36EE-460A-BF69-5E713E0791ED}"/>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12577" t="5641" r="62659" b="18609"/>
          <a:stretch/>
        </p:blipFill>
        <p:spPr>
          <a:xfrm>
            <a:off x="7272336" y="4379179"/>
            <a:ext cx="376527" cy="1449845"/>
          </a:xfrm>
          <a:prstGeom prst="rect">
            <a:avLst/>
          </a:prstGeom>
        </p:spPr>
      </p:pic>
      <p:sp>
        <p:nvSpPr>
          <p:cNvPr id="13" name="مربع نص 12">
            <a:extLst>
              <a:ext uri="{FF2B5EF4-FFF2-40B4-BE49-F238E27FC236}">
                <a16:creationId xmlns:a16="http://schemas.microsoft.com/office/drawing/2014/main" id="{41CDEB90-1589-49BF-8466-E41864EF3F4A}"/>
              </a:ext>
            </a:extLst>
          </p:cNvPr>
          <p:cNvSpPr txBox="1"/>
          <p:nvPr/>
        </p:nvSpPr>
        <p:spPr>
          <a:xfrm>
            <a:off x="1005303" y="3171972"/>
            <a:ext cx="2930108" cy="523220"/>
          </a:xfrm>
          <a:prstGeom prst="rect">
            <a:avLst/>
          </a:prstGeom>
          <a:noFill/>
        </p:spPr>
        <p:txBody>
          <a:bodyPr wrap="square" rtlCol="1">
            <a:spAutoFit/>
          </a:bodyPr>
          <a:lstStyle/>
          <a:p>
            <a:pPr algn="l" rtl="0"/>
            <a:r>
              <a:rPr lang="en-US" sz="2800" b="1" dirty="0">
                <a:solidFill>
                  <a:srgbClr val="99578C"/>
                </a:solidFill>
                <a:latin typeface="Sitka Banner Semibold" pitchFamily="2" charset="0"/>
              </a:rPr>
              <a:t>1. </a:t>
            </a:r>
            <a:r>
              <a:rPr lang="en-US" sz="2800" b="1" dirty="0">
                <a:solidFill>
                  <a:srgbClr val="434077"/>
                </a:solidFill>
                <a:latin typeface="Sitka Banner Semibold" pitchFamily="2" charset="0"/>
              </a:rPr>
              <a:t>Introduction</a:t>
            </a:r>
            <a:endParaRPr lang="ar-SA" sz="2800" b="1" dirty="0">
              <a:solidFill>
                <a:srgbClr val="434077"/>
              </a:solidFill>
              <a:latin typeface="Sitka Banner Semibold" pitchFamily="2" charset="0"/>
            </a:endParaRPr>
          </a:p>
        </p:txBody>
      </p:sp>
      <p:sp>
        <p:nvSpPr>
          <p:cNvPr id="25" name="مستطيل 24">
            <a:extLst>
              <a:ext uri="{FF2B5EF4-FFF2-40B4-BE49-F238E27FC236}">
                <a16:creationId xmlns:a16="http://schemas.microsoft.com/office/drawing/2014/main" id="{5301A19A-5CB4-4B60-A828-BE7A580E32DF}"/>
              </a:ext>
            </a:extLst>
          </p:cNvPr>
          <p:cNvSpPr/>
          <p:nvPr/>
        </p:nvSpPr>
        <p:spPr>
          <a:xfrm>
            <a:off x="4464534" y="4467524"/>
            <a:ext cx="958374" cy="15963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3" name="صورة 22">
            <a:extLst>
              <a:ext uri="{FF2B5EF4-FFF2-40B4-BE49-F238E27FC236}">
                <a16:creationId xmlns:a16="http://schemas.microsoft.com/office/drawing/2014/main" id="{683A096F-0BBE-4CE9-B990-E6692A41E89C}"/>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3808712" y="5038691"/>
            <a:ext cx="1153686" cy="1687048"/>
          </a:xfrm>
          <a:prstGeom prst="rect">
            <a:avLst/>
          </a:prstGeom>
        </p:spPr>
      </p:pic>
      <p:sp>
        <p:nvSpPr>
          <p:cNvPr id="16" name="مربع نص 15">
            <a:extLst>
              <a:ext uri="{FF2B5EF4-FFF2-40B4-BE49-F238E27FC236}">
                <a16:creationId xmlns:a16="http://schemas.microsoft.com/office/drawing/2014/main" id="{E642E2E5-0E7E-4775-BC6F-71AA59FFBF04}"/>
              </a:ext>
            </a:extLst>
          </p:cNvPr>
          <p:cNvSpPr txBox="1"/>
          <p:nvPr/>
        </p:nvSpPr>
        <p:spPr>
          <a:xfrm>
            <a:off x="3606819" y="6343202"/>
            <a:ext cx="2930108" cy="523220"/>
          </a:xfrm>
          <a:prstGeom prst="rect">
            <a:avLst/>
          </a:prstGeom>
          <a:noFill/>
        </p:spPr>
        <p:txBody>
          <a:bodyPr wrap="square" rtlCol="1">
            <a:spAutoFit/>
          </a:bodyPr>
          <a:lstStyle/>
          <a:p>
            <a:pPr algn="l" rtl="0"/>
            <a:r>
              <a:rPr lang="en-US" sz="2800" b="1" dirty="0">
                <a:solidFill>
                  <a:srgbClr val="99578C"/>
                </a:solidFill>
                <a:latin typeface="Sitka Banner Semibold" pitchFamily="2" charset="0"/>
              </a:rPr>
              <a:t>2. </a:t>
            </a:r>
            <a:r>
              <a:rPr lang="en-US" sz="2800" b="1" dirty="0">
                <a:solidFill>
                  <a:srgbClr val="434077"/>
                </a:solidFill>
                <a:latin typeface="Sitka Banner Semibold" pitchFamily="2" charset="0"/>
              </a:rPr>
              <a:t>Dataset</a:t>
            </a:r>
            <a:endParaRPr lang="ar-SA" sz="2800" b="1" dirty="0">
              <a:solidFill>
                <a:srgbClr val="434077"/>
              </a:solidFill>
              <a:latin typeface="Sitka Banner Semibold" pitchFamily="2" charset="0"/>
            </a:endParaRPr>
          </a:p>
        </p:txBody>
      </p:sp>
      <p:pic>
        <p:nvPicPr>
          <p:cNvPr id="29" name="Picture 2">
            <a:extLst>
              <a:ext uri="{FF2B5EF4-FFF2-40B4-BE49-F238E27FC236}">
                <a16:creationId xmlns:a16="http://schemas.microsoft.com/office/drawing/2014/main" id="{58BE415A-2DCF-4916-A05C-8BA83155EE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7250" b="75552"/>
          <a:stretch/>
        </p:blipFill>
        <p:spPr bwMode="auto">
          <a:xfrm>
            <a:off x="5763745" y="-9144"/>
            <a:ext cx="6431326" cy="1676663"/>
          </a:xfrm>
          <a:prstGeom prst="rect">
            <a:avLst/>
          </a:prstGeom>
          <a:noFill/>
          <a:extLst>
            <a:ext uri="{909E8E84-426E-40DD-AFC4-6F175D3DCCD1}">
              <a14:hiddenFill xmlns:a14="http://schemas.microsoft.com/office/drawing/2010/main">
                <a:solidFill>
                  <a:srgbClr val="FFFFFF"/>
                </a:solidFill>
              </a14:hiddenFill>
            </a:ext>
          </a:extLst>
        </p:spPr>
      </p:pic>
      <p:pic>
        <p:nvPicPr>
          <p:cNvPr id="27" name="صورة 26">
            <a:extLst>
              <a:ext uri="{FF2B5EF4-FFF2-40B4-BE49-F238E27FC236}">
                <a16:creationId xmlns:a16="http://schemas.microsoft.com/office/drawing/2014/main" id="{C4FEDAB8-8F25-41EA-8DB6-FB9F50AF8604}"/>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r="41347"/>
          <a:stretch/>
        </p:blipFill>
        <p:spPr>
          <a:xfrm flipV="1">
            <a:off x="8209662" y="1683172"/>
            <a:ext cx="724026" cy="1313362"/>
          </a:xfrm>
          <a:prstGeom prst="rect">
            <a:avLst/>
          </a:prstGeom>
          <a:ln>
            <a:noFill/>
          </a:ln>
        </p:spPr>
      </p:pic>
      <p:sp>
        <p:nvSpPr>
          <p:cNvPr id="30" name="مربع نص 29">
            <a:extLst>
              <a:ext uri="{FF2B5EF4-FFF2-40B4-BE49-F238E27FC236}">
                <a16:creationId xmlns:a16="http://schemas.microsoft.com/office/drawing/2014/main" id="{832E1A65-CA68-4F0E-96CD-32494FB4F22D}"/>
              </a:ext>
            </a:extLst>
          </p:cNvPr>
          <p:cNvSpPr txBox="1"/>
          <p:nvPr/>
        </p:nvSpPr>
        <p:spPr>
          <a:xfrm>
            <a:off x="7416124" y="1110443"/>
            <a:ext cx="2225156" cy="830997"/>
          </a:xfrm>
          <a:prstGeom prst="rect">
            <a:avLst/>
          </a:prstGeom>
          <a:noFill/>
        </p:spPr>
        <p:txBody>
          <a:bodyPr wrap="square" rtlCol="1">
            <a:spAutoFit/>
          </a:bodyPr>
          <a:lstStyle/>
          <a:p>
            <a:pPr algn="ctr" rtl="0"/>
            <a:r>
              <a:rPr lang="en-US" sz="2400" b="1" dirty="0">
                <a:solidFill>
                  <a:srgbClr val="99578C"/>
                </a:solidFill>
                <a:latin typeface="Sitka Banner Semibold" pitchFamily="2" charset="0"/>
              </a:rPr>
              <a:t>5. </a:t>
            </a:r>
            <a:r>
              <a:rPr lang="en-US" sz="2400" b="1" dirty="0">
                <a:solidFill>
                  <a:srgbClr val="434077"/>
                </a:solidFill>
                <a:latin typeface="Sitka Banner Semibold" pitchFamily="2" charset="0"/>
              </a:rPr>
              <a:t>Recommender Systems</a:t>
            </a:r>
            <a:endParaRPr lang="ar-SA" sz="2400" b="1" dirty="0">
              <a:solidFill>
                <a:srgbClr val="434077"/>
              </a:solidFill>
              <a:latin typeface="Sitka Banner Semibold" pitchFamily="2" charset="0"/>
            </a:endParaRPr>
          </a:p>
        </p:txBody>
      </p:sp>
    </p:spTree>
    <p:extLst>
      <p:ext uri="{BB962C8B-B14F-4D97-AF65-F5344CB8AC3E}">
        <p14:creationId xmlns:p14="http://schemas.microsoft.com/office/powerpoint/2010/main" val="1904639831"/>
      </p:ext>
    </p:extLst>
  </p:cSld>
  <p:clrMapOvr>
    <a:masterClrMapping/>
  </p:clrMapOvr>
  <mc:AlternateContent xmlns:mc="http://schemas.openxmlformats.org/markup-compatibility/2006" xmlns:p14="http://schemas.microsoft.com/office/powerpoint/2010/main">
    <mc:Choice Requires="p14">
      <p:transition spd="slow" p14:dur="1750">
        <p14:reveal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89C6D5F-AFE3-4BF3-9C94-2575D9966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مستطيل 2">
            <a:extLst>
              <a:ext uri="{FF2B5EF4-FFF2-40B4-BE49-F238E27FC236}">
                <a16:creationId xmlns:a16="http://schemas.microsoft.com/office/drawing/2014/main" id="{15FFDEBE-F32F-4AEA-9798-227BA229CA52}"/>
              </a:ext>
            </a:extLst>
          </p:cNvPr>
          <p:cNvSpPr/>
          <p:nvPr/>
        </p:nvSpPr>
        <p:spPr>
          <a:xfrm>
            <a:off x="7546554" y="0"/>
            <a:ext cx="4109292" cy="283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ستطيل 5">
            <a:extLst>
              <a:ext uri="{FF2B5EF4-FFF2-40B4-BE49-F238E27FC236}">
                <a16:creationId xmlns:a16="http://schemas.microsoft.com/office/drawing/2014/main" id="{07A3D454-61EF-4503-A18B-A3009FE7FC7E}"/>
              </a:ext>
            </a:extLst>
          </p:cNvPr>
          <p:cNvSpPr/>
          <p:nvPr/>
        </p:nvSpPr>
        <p:spPr>
          <a:xfrm>
            <a:off x="6902067" y="3636884"/>
            <a:ext cx="4891489" cy="29745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مربع نص 3">
            <a:extLst>
              <a:ext uri="{FF2B5EF4-FFF2-40B4-BE49-F238E27FC236}">
                <a16:creationId xmlns:a16="http://schemas.microsoft.com/office/drawing/2014/main" id="{1752AEF6-8CC9-4140-A3D6-F3CC3363D348}"/>
              </a:ext>
            </a:extLst>
          </p:cNvPr>
          <p:cNvSpPr txBox="1"/>
          <p:nvPr/>
        </p:nvSpPr>
        <p:spPr>
          <a:xfrm>
            <a:off x="5636965" y="1564303"/>
            <a:ext cx="6286957" cy="1862048"/>
          </a:xfrm>
          <a:prstGeom prst="rect">
            <a:avLst/>
          </a:prstGeom>
          <a:solidFill>
            <a:srgbClr val="FFFFFF"/>
          </a:solidFill>
        </p:spPr>
        <p:txBody>
          <a:bodyPr wrap="square" rtlCol="1">
            <a:spAutoFit/>
          </a:bodyPr>
          <a:lstStyle/>
          <a:p>
            <a:r>
              <a:rPr lang="en-US" sz="11500" dirty="0">
                <a:solidFill>
                  <a:srgbClr val="FAF8DF"/>
                </a:solidFill>
                <a:latin typeface="Sitka Banner Semibold" pitchFamily="2" charset="0"/>
              </a:rPr>
              <a:t>Thanks!</a:t>
            </a:r>
            <a:endParaRPr lang="ar-SA" sz="11500" dirty="0">
              <a:solidFill>
                <a:srgbClr val="FAF8DF"/>
              </a:solidFill>
              <a:latin typeface="Sitka Banner Semibold" pitchFamily="2" charset="0"/>
            </a:endParaRPr>
          </a:p>
        </p:txBody>
      </p:sp>
      <p:grpSp>
        <p:nvGrpSpPr>
          <p:cNvPr id="28" name="Group 5">
            <a:extLst>
              <a:ext uri="{FF2B5EF4-FFF2-40B4-BE49-F238E27FC236}">
                <a16:creationId xmlns:a16="http://schemas.microsoft.com/office/drawing/2014/main" id="{92FDA0EC-F161-46C5-8EC1-70209BD517BB}"/>
              </a:ext>
            </a:extLst>
          </p:cNvPr>
          <p:cNvGrpSpPr/>
          <p:nvPr/>
        </p:nvGrpSpPr>
        <p:grpSpPr>
          <a:xfrm>
            <a:off x="5056638" y="5263649"/>
            <a:ext cx="1707506" cy="522865"/>
            <a:chOff x="0" y="0"/>
            <a:chExt cx="10588689" cy="3242418"/>
          </a:xfrm>
          <a:solidFill>
            <a:srgbClr val="FAF8DF"/>
          </a:solidFill>
        </p:grpSpPr>
        <p:sp>
          <p:nvSpPr>
            <p:cNvPr id="29" name="Freeform 6">
              <a:extLst>
                <a:ext uri="{FF2B5EF4-FFF2-40B4-BE49-F238E27FC236}">
                  <a16:creationId xmlns:a16="http://schemas.microsoft.com/office/drawing/2014/main" id="{BAD9699C-335D-4EA2-A90A-9B7284CD0273}"/>
                </a:ext>
              </a:extLst>
            </p:cNvPr>
            <p:cNvSpPr/>
            <p:nvPr/>
          </p:nvSpPr>
          <p:spPr>
            <a:xfrm>
              <a:off x="72390" y="72390"/>
              <a:ext cx="10443909" cy="3097638"/>
            </a:xfrm>
            <a:custGeom>
              <a:avLst/>
              <a:gdLst/>
              <a:ahLst/>
              <a:cxnLst/>
              <a:rect l="l" t="t" r="r" b="b"/>
              <a:pathLst>
                <a:path w="10443909" h="3097638">
                  <a:moveTo>
                    <a:pt x="0" y="0"/>
                  </a:moveTo>
                  <a:lnTo>
                    <a:pt x="10443909" y="0"/>
                  </a:lnTo>
                  <a:lnTo>
                    <a:pt x="10443909" y="3097638"/>
                  </a:lnTo>
                  <a:lnTo>
                    <a:pt x="0" y="3097638"/>
                  </a:lnTo>
                  <a:lnTo>
                    <a:pt x="0" y="0"/>
                  </a:lnTo>
                  <a:close/>
                </a:path>
              </a:pathLst>
            </a:custGeom>
            <a:grpFill/>
          </p:spPr>
        </p:sp>
        <p:sp>
          <p:nvSpPr>
            <p:cNvPr id="30" name="Freeform 7">
              <a:extLst>
                <a:ext uri="{FF2B5EF4-FFF2-40B4-BE49-F238E27FC236}">
                  <a16:creationId xmlns:a16="http://schemas.microsoft.com/office/drawing/2014/main" id="{A37AF9C6-365A-4736-8B6F-96E7A587C209}"/>
                </a:ext>
              </a:extLst>
            </p:cNvPr>
            <p:cNvSpPr/>
            <p:nvPr/>
          </p:nvSpPr>
          <p:spPr>
            <a:xfrm>
              <a:off x="0" y="0"/>
              <a:ext cx="10588689" cy="3242418"/>
            </a:xfrm>
            <a:custGeom>
              <a:avLst/>
              <a:gdLst/>
              <a:ahLst/>
              <a:cxnLst/>
              <a:rect l="l" t="t" r="r" b="b"/>
              <a:pathLst>
                <a:path w="10588689" h="3242418">
                  <a:moveTo>
                    <a:pt x="10443909" y="3097638"/>
                  </a:moveTo>
                  <a:lnTo>
                    <a:pt x="10588689" y="3097638"/>
                  </a:lnTo>
                  <a:lnTo>
                    <a:pt x="10588689" y="3242418"/>
                  </a:lnTo>
                  <a:lnTo>
                    <a:pt x="10443909" y="3242418"/>
                  </a:lnTo>
                  <a:lnTo>
                    <a:pt x="10443909" y="3097638"/>
                  </a:lnTo>
                  <a:close/>
                  <a:moveTo>
                    <a:pt x="0" y="144780"/>
                  </a:moveTo>
                  <a:lnTo>
                    <a:pt x="144780" y="144780"/>
                  </a:lnTo>
                  <a:lnTo>
                    <a:pt x="144780" y="3097638"/>
                  </a:lnTo>
                  <a:lnTo>
                    <a:pt x="0" y="3097638"/>
                  </a:lnTo>
                  <a:lnTo>
                    <a:pt x="0" y="144780"/>
                  </a:lnTo>
                  <a:close/>
                  <a:moveTo>
                    <a:pt x="0" y="3097638"/>
                  </a:moveTo>
                  <a:lnTo>
                    <a:pt x="144780" y="3097638"/>
                  </a:lnTo>
                  <a:lnTo>
                    <a:pt x="144780" y="3242418"/>
                  </a:lnTo>
                  <a:lnTo>
                    <a:pt x="0" y="3242418"/>
                  </a:lnTo>
                  <a:lnTo>
                    <a:pt x="0" y="3097638"/>
                  </a:lnTo>
                  <a:close/>
                  <a:moveTo>
                    <a:pt x="10443909" y="144780"/>
                  </a:moveTo>
                  <a:lnTo>
                    <a:pt x="10588689" y="144780"/>
                  </a:lnTo>
                  <a:lnTo>
                    <a:pt x="10588689" y="3097638"/>
                  </a:lnTo>
                  <a:lnTo>
                    <a:pt x="10443909" y="3097638"/>
                  </a:lnTo>
                  <a:lnTo>
                    <a:pt x="10443909" y="144780"/>
                  </a:lnTo>
                  <a:close/>
                  <a:moveTo>
                    <a:pt x="144780" y="3097638"/>
                  </a:moveTo>
                  <a:lnTo>
                    <a:pt x="10443909" y="3097638"/>
                  </a:lnTo>
                  <a:lnTo>
                    <a:pt x="10443909" y="3242418"/>
                  </a:lnTo>
                  <a:lnTo>
                    <a:pt x="144780" y="3242418"/>
                  </a:lnTo>
                  <a:lnTo>
                    <a:pt x="144780" y="3097638"/>
                  </a:lnTo>
                  <a:close/>
                  <a:moveTo>
                    <a:pt x="10443909" y="0"/>
                  </a:moveTo>
                  <a:lnTo>
                    <a:pt x="10588689" y="0"/>
                  </a:lnTo>
                  <a:lnTo>
                    <a:pt x="10588689" y="144780"/>
                  </a:lnTo>
                  <a:lnTo>
                    <a:pt x="10443909" y="144780"/>
                  </a:lnTo>
                  <a:lnTo>
                    <a:pt x="10443909" y="0"/>
                  </a:lnTo>
                  <a:close/>
                  <a:moveTo>
                    <a:pt x="0" y="0"/>
                  </a:moveTo>
                  <a:lnTo>
                    <a:pt x="144780" y="0"/>
                  </a:lnTo>
                  <a:lnTo>
                    <a:pt x="144780" y="144780"/>
                  </a:lnTo>
                  <a:lnTo>
                    <a:pt x="0" y="144780"/>
                  </a:lnTo>
                  <a:lnTo>
                    <a:pt x="0" y="0"/>
                  </a:lnTo>
                  <a:close/>
                  <a:moveTo>
                    <a:pt x="144780" y="0"/>
                  </a:moveTo>
                  <a:lnTo>
                    <a:pt x="10443909" y="0"/>
                  </a:lnTo>
                  <a:lnTo>
                    <a:pt x="10443909" y="144780"/>
                  </a:lnTo>
                  <a:lnTo>
                    <a:pt x="144780" y="144780"/>
                  </a:lnTo>
                  <a:lnTo>
                    <a:pt x="144780" y="0"/>
                  </a:lnTo>
                  <a:close/>
                </a:path>
              </a:pathLst>
            </a:custGeom>
            <a:grpFill/>
          </p:spPr>
        </p:sp>
      </p:grpSp>
      <p:sp>
        <p:nvSpPr>
          <p:cNvPr id="9" name="مربع نص 8">
            <a:extLst>
              <a:ext uri="{FF2B5EF4-FFF2-40B4-BE49-F238E27FC236}">
                <a16:creationId xmlns:a16="http://schemas.microsoft.com/office/drawing/2014/main" id="{637B11D2-367E-4E8C-80D7-81E1BD2592E5}"/>
              </a:ext>
            </a:extLst>
          </p:cNvPr>
          <p:cNvSpPr txBox="1"/>
          <p:nvPr/>
        </p:nvSpPr>
        <p:spPr>
          <a:xfrm>
            <a:off x="6346417" y="3408299"/>
            <a:ext cx="6286957" cy="954107"/>
          </a:xfrm>
          <a:prstGeom prst="rect">
            <a:avLst/>
          </a:prstGeom>
          <a:solidFill>
            <a:srgbClr val="FFFFFF"/>
          </a:solidFill>
        </p:spPr>
        <p:txBody>
          <a:bodyPr wrap="square" rtlCol="1">
            <a:spAutoFit/>
          </a:bodyPr>
          <a:lstStyle/>
          <a:p>
            <a:pPr algn="ctr"/>
            <a:endParaRPr lang="en-US" sz="2800" dirty="0">
              <a:solidFill>
                <a:srgbClr val="FAF8DF"/>
              </a:solidFill>
              <a:latin typeface="Sitka Banner Semibold" pitchFamily="2" charset="0"/>
            </a:endParaRPr>
          </a:p>
          <a:p>
            <a:pPr algn="ctr"/>
            <a:r>
              <a:rPr lang="en-US" sz="2800" dirty="0">
                <a:solidFill>
                  <a:srgbClr val="FAF8DF"/>
                </a:solidFill>
                <a:latin typeface="Sitka Banner Semibold" pitchFamily="2" charset="0"/>
              </a:rPr>
              <a:t>Do you have any questions?</a:t>
            </a:r>
            <a:endParaRPr lang="ar-SA" sz="2800" dirty="0">
              <a:solidFill>
                <a:srgbClr val="FAF8DF"/>
              </a:solidFill>
              <a:latin typeface="Sitka Banner Semibold" pitchFamily="2" charset="0"/>
            </a:endParaRPr>
          </a:p>
        </p:txBody>
      </p:sp>
      <p:sp>
        <p:nvSpPr>
          <p:cNvPr id="32" name="مربع نص 31">
            <a:extLst>
              <a:ext uri="{FF2B5EF4-FFF2-40B4-BE49-F238E27FC236}">
                <a16:creationId xmlns:a16="http://schemas.microsoft.com/office/drawing/2014/main" id="{73ADA80C-4D9F-4A94-AB8D-F59ECE681A91}"/>
              </a:ext>
            </a:extLst>
          </p:cNvPr>
          <p:cNvSpPr txBox="1"/>
          <p:nvPr/>
        </p:nvSpPr>
        <p:spPr>
          <a:xfrm>
            <a:off x="6392137" y="3390323"/>
            <a:ext cx="6286957" cy="954107"/>
          </a:xfrm>
          <a:prstGeom prst="rect">
            <a:avLst/>
          </a:prstGeom>
          <a:noFill/>
        </p:spPr>
        <p:txBody>
          <a:bodyPr wrap="square" rtlCol="1">
            <a:spAutoFit/>
          </a:bodyPr>
          <a:lstStyle/>
          <a:p>
            <a:pPr algn="ctr"/>
            <a:endParaRPr lang="en-US" sz="2800" dirty="0">
              <a:solidFill>
                <a:srgbClr val="4A6C81"/>
              </a:solidFill>
              <a:latin typeface="Sitka Banner Semibold" pitchFamily="2" charset="0"/>
            </a:endParaRPr>
          </a:p>
          <a:p>
            <a:pPr algn="ctr"/>
            <a:r>
              <a:rPr lang="en-US" sz="2800" dirty="0">
                <a:solidFill>
                  <a:srgbClr val="4A6C81"/>
                </a:solidFill>
                <a:latin typeface="Sitka Banner Semibold" pitchFamily="2" charset="0"/>
              </a:rPr>
              <a:t>Do you have any questions?</a:t>
            </a:r>
            <a:endParaRPr lang="ar-SA" sz="2800" dirty="0">
              <a:solidFill>
                <a:srgbClr val="4A6C81"/>
              </a:solidFill>
              <a:latin typeface="Sitka Banner Semibold" pitchFamily="2" charset="0"/>
            </a:endParaRPr>
          </a:p>
        </p:txBody>
      </p:sp>
      <p:sp>
        <p:nvSpPr>
          <p:cNvPr id="10" name="مربع نص 9">
            <a:extLst>
              <a:ext uri="{FF2B5EF4-FFF2-40B4-BE49-F238E27FC236}">
                <a16:creationId xmlns:a16="http://schemas.microsoft.com/office/drawing/2014/main" id="{B2BD68E4-2CDE-4264-8BF6-1994C56A0FA5}"/>
              </a:ext>
            </a:extLst>
          </p:cNvPr>
          <p:cNvSpPr txBox="1"/>
          <p:nvPr/>
        </p:nvSpPr>
        <p:spPr>
          <a:xfrm>
            <a:off x="5737953" y="1594351"/>
            <a:ext cx="6286957" cy="1862048"/>
          </a:xfrm>
          <a:prstGeom prst="rect">
            <a:avLst/>
          </a:prstGeom>
          <a:noFill/>
        </p:spPr>
        <p:txBody>
          <a:bodyPr wrap="square" rtlCol="1">
            <a:spAutoFit/>
          </a:bodyPr>
          <a:lstStyle/>
          <a:p>
            <a:r>
              <a:rPr lang="en-US" sz="11500" dirty="0">
                <a:solidFill>
                  <a:srgbClr val="434077"/>
                </a:solidFill>
                <a:latin typeface="Sitka Banner Semibold" pitchFamily="2" charset="0"/>
              </a:rPr>
              <a:t>Thanks!</a:t>
            </a:r>
            <a:endParaRPr lang="ar-SA" sz="11500" dirty="0">
              <a:solidFill>
                <a:srgbClr val="434077"/>
              </a:solidFill>
              <a:latin typeface="Sitka Banner Semibold" pitchFamily="2" charset="0"/>
            </a:endParaRPr>
          </a:p>
        </p:txBody>
      </p:sp>
      <p:grpSp>
        <p:nvGrpSpPr>
          <p:cNvPr id="14" name="Group 5">
            <a:extLst>
              <a:ext uri="{FF2B5EF4-FFF2-40B4-BE49-F238E27FC236}">
                <a16:creationId xmlns:a16="http://schemas.microsoft.com/office/drawing/2014/main" id="{715AC0F1-E10D-4F45-98A5-3C928F209696}"/>
              </a:ext>
            </a:extLst>
          </p:cNvPr>
          <p:cNvGrpSpPr/>
          <p:nvPr/>
        </p:nvGrpSpPr>
        <p:grpSpPr>
          <a:xfrm>
            <a:off x="7640259" y="5252624"/>
            <a:ext cx="1707506" cy="522865"/>
            <a:chOff x="0" y="0"/>
            <a:chExt cx="10588689" cy="3242418"/>
          </a:xfrm>
          <a:solidFill>
            <a:srgbClr val="FAF8DF"/>
          </a:solidFill>
        </p:grpSpPr>
        <p:sp>
          <p:nvSpPr>
            <p:cNvPr id="15" name="Freeform 6">
              <a:extLst>
                <a:ext uri="{FF2B5EF4-FFF2-40B4-BE49-F238E27FC236}">
                  <a16:creationId xmlns:a16="http://schemas.microsoft.com/office/drawing/2014/main" id="{D5458F76-F18C-4BCE-9D84-22667BD38091}"/>
                </a:ext>
              </a:extLst>
            </p:cNvPr>
            <p:cNvSpPr/>
            <p:nvPr/>
          </p:nvSpPr>
          <p:spPr>
            <a:xfrm>
              <a:off x="72390" y="72390"/>
              <a:ext cx="10443909" cy="3097638"/>
            </a:xfrm>
            <a:custGeom>
              <a:avLst/>
              <a:gdLst/>
              <a:ahLst/>
              <a:cxnLst/>
              <a:rect l="l" t="t" r="r" b="b"/>
              <a:pathLst>
                <a:path w="10443909" h="3097638">
                  <a:moveTo>
                    <a:pt x="0" y="0"/>
                  </a:moveTo>
                  <a:lnTo>
                    <a:pt x="10443909" y="0"/>
                  </a:lnTo>
                  <a:lnTo>
                    <a:pt x="10443909" y="3097638"/>
                  </a:lnTo>
                  <a:lnTo>
                    <a:pt x="0" y="3097638"/>
                  </a:lnTo>
                  <a:lnTo>
                    <a:pt x="0" y="0"/>
                  </a:lnTo>
                  <a:close/>
                </a:path>
              </a:pathLst>
            </a:custGeom>
            <a:grpFill/>
          </p:spPr>
        </p:sp>
        <p:sp>
          <p:nvSpPr>
            <p:cNvPr id="16" name="Freeform 7">
              <a:extLst>
                <a:ext uri="{FF2B5EF4-FFF2-40B4-BE49-F238E27FC236}">
                  <a16:creationId xmlns:a16="http://schemas.microsoft.com/office/drawing/2014/main" id="{C263210E-BB5E-4BC2-964F-C8A4501654B8}"/>
                </a:ext>
              </a:extLst>
            </p:cNvPr>
            <p:cNvSpPr/>
            <p:nvPr/>
          </p:nvSpPr>
          <p:spPr>
            <a:xfrm>
              <a:off x="0" y="0"/>
              <a:ext cx="10588689" cy="3242418"/>
            </a:xfrm>
            <a:custGeom>
              <a:avLst/>
              <a:gdLst/>
              <a:ahLst/>
              <a:cxnLst/>
              <a:rect l="l" t="t" r="r" b="b"/>
              <a:pathLst>
                <a:path w="10588689" h="3242418">
                  <a:moveTo>
                    <a:pt x="10443909" y="3097638"/>
                  </a:moveTo>
                  <a:lnTo>
                    <a:pt x="10588689" y="3097638"/>
                  </a:lnTo>
                  <a:lnTo>
                    <a:pt x="10588689" y="3242418"/>
                  </a:lnTo>
                  <a:lnTo>
                    <a:pt x="10443909" y="3242418"/>
                  </a:lnTo>
                  <a:lnTo>
                    <a:pt x="10443909" y="3097638"/>
                  </a:lnTo>
                  <a:close/>
                  <a:moveTo>
                    <a:pt x="0" y="144780"/>
                  </a:moveTo>
                  <a:lnTo>
                    <a:pt x="144780" y="144780"/>
                  </a:lnTo>
                  <a:lnTo>
                    <a:pt x="144780" y="3097638"/>
                  </a:lnTo>
                  <a:lnTo>
                    <a:pt x="0" y="3097638"/>
                  </a:lnTo>
                  <a:lnTo>
                    <a:pt x="0" y="144780"/>
                  </a:lnTo>
                  <a:close/>
                  <a:moveTo>
                    <a:pt x="0" y="3097638"/>
                  </a:moveTo>
                  <a:lnTo>
                    <a:pt x="144780" y="3097638"/>
                  </a:lnTo>
                  <a:lnTo>
                    <a:pt x="144780" y="3242418"/>
                  </a:lnTo>
                  <a:lnTo>
                    <a:pt x="0" y="3242418"/>
                  </a:lnTo>
                  <a:lnTo>
                    <a:pt x="0" y="3097638"/>
                  </a:lnTo>
                  <a:close/>
                  <a:moveTo>
                    <a:pt x="10443909" y="144780"/>
                  </a:moveTo>
                  <a:lnTo>
                    <a:pt x="10588689" y="144780"/>
                  </a:lnTo>
                  <a:lnTo>
                    <a:pt x="10588689" y="3097638"/>
                  </a:lnTo>
                  <a:lnTo>
                    <a:pt x="10443909" y="3097638"/>
                  </a:lnTo>
                  <a:lnTo>
                    <a:pt x="10443909" y="144780"/>
                  </a:lnTo>
                  <a:close/>
                  <a:moveTo>
                    <a:pt x="144780" y="3097638"/>
                  </a:moveTo>
                  <a:lnTo>
                    <a:pt x="10443909" y="3097638"/>
                  </a:lnTo>
                  <a:lnTo>
                    <a:pt x="10443909" y="3242418"/>
                  </a:lnTo>
                  <a:lnTo>
                    <a:pt x="144780" y="3242418"/>
                  </a:lnTo>
                  <a:lnTo>
                    <a:pt x="144780" y="3097638"/>
                  </a:lnTo>
                  <a:close/>
                  <a:moveTo>
                    <a:pt x="10443909" y="0"/>
                  </a:moveTo>
                  <a:lnTo>
                    <a:pt x="10588689" y="0"/>
                  </a:lnTo>
                  <a:lnTo>
                    <a:pt x="10588689" y="144780"/>
                  </a:lnTo>
                  <a:lnTo>
                    <a:pt x="10443909" y="144780"/>
                  </a:lnTo>
                  <a:lnTo>
                    <a:pt x="10443909" y="0"/>
                  </a:lnTo>
                  <a:close/>
                  <a:moveTo>
                    <a:pt x="0" y="0"/>
                  </a:moveTo>
                  <a:lnTo>
                    <a:pt x="144780" y="0"/>
                  </a:lnTo>
                  <a:lnTo>
                    <a:pt x="144780" y="144780"/>
                  </a:lnTo>
                  <a:lnTo>
                    <a:pt x="0" y="144780"/>
                  </a:lnTo>
                  <a:lnTo>
                    <a:pt x="0" y="0"/>
                  </a:lnTo>
                  <a:close/>
                  <a:moveTo>
                    <a:pt x="144780" y="0"/>
                  </a:moveTo>
                  <a:lnTo>
                    <a:pt x="10443909" y="0"/>
                  </a:lnTo>
                  <a:lnTo>
                    <a:pt x="10443909" y="144780"/>
                  </a:lnTo>
                  <a:lnTo>
                    <a:pt x="144780" y="144780"/>
                  </a:lnTo>
                  <a:lnTo>
                    <a:pt x="144780" y="0"/>
                  </a:lnTo>
                  <a:close/>
                </a:path>
              </a:pathLst>
            </a:custGeom>
            <a:grpFill/>
          </p:spPr>
        </p:sp>
      </p:grpSp>
      <p:sp>
        <p:nvSpPr>
          <p:cNvPr id="20" name="TextBox 11">
            <a:extLst>
              <a:ext uri="{FF2B5EF4-FFF2-40B4-BE49-F238E27FC236}">
                <a16:creationId xmlns:a16="http://schemas.microsoft.com/office/drawing/2014/main" id="{F5799352-B9DA-44E6-AEF8-6C3D51D0B8F6}"/>
              </a:ext>
            </a:extLst>
          </p:cNvPr>
          <p:cNvSpPr txBox="1"/>
          <p:nvPr/>
        </p:nvSpPr>
        <p:spPr>
          <a:xfrm>
            <a:off x="4573954" y="5928834"/>
            <a:ext cx="2548459" cy="512961"/>
          </a:xfrm>
          <a:prstGeom prst="rect">
            <a:avLst/>
          </a:prstGeom>
        </p:spPr>
        <p:txBody>
          <a:bodyPr wrap="square" lIns="0" tIns="0" rIns="0" bIns="0" rtlCol="0" anchor="t">
            <a:spAutoFit/>
          </a:bodyPr>
          <a:lstStyle/>
          <a:p>
            <a:pPr algn="ctr">
              <a:lnSpc>
                <a:spcPts val="1960"/>
              </a:lnSpc>
            </a:pPr>
            <a:r>
              <a:rPr lang="en-US" dirty="0" err="1">
                <a:solidFill>
                  <a:srgbClr val="434077"/>
                </a:solidFill>
                <a:latin typeface="Sitka Banner Semibold" pitchFamily="2" charset="0"/>
              </a:rPr>
              <a:t>Github</a:t>
            </a:r>
            <a:r>
              <a:rPr lang="en-US" dirty="0">
                <a:solidFill>
                  <a:srgbClr val="434077"/>
                </a:solidFill>
                <a:latin typeface="Sitka Banner Semibold" pitchFamily="2" charset="0"/>
              </a:rPr>
              <a:t> </a:t>
            </a:r>
            <a:r>
              <a:rPr lang="en-US" dirty="0">
                <a:solidFill>
                  <a:srgbClr val="99578C"/>
                </a:solidFill>
                <a:latin typeface="Sitka Banner Semibold" pitchFamily="2" charset="0"/>
              </a:rPr>
              <a:t>@</a:t>
            </a:r>
            <a:r>
              <a:rPr lang="en-US" dirty="0">
                <a:solidFill>
                  <a:srgbClr val="434077"/>
                </a:solidFill>
                <a:latin typeface="Sitka Banner Semibold" pitchFamily="2" charset="0"/>
              </a:rPr>
              <a:t>AbdulamjeedAlnefaie</a:t>
            </a:r>
          </a:p>
        </p:txBody>
      </p:sp>
      <p:sp>
        <p:nvSpPr>
          <p:cNvPr id="21" name="TextBox 12">
            <a:extLst>
              <a:ext uri="{FF2B5EF4-FFF2-40B4-BE49-F238E27FC236}">
                <a16:creationId xmlns:a16="http://schemas.microsoft.com/office/drawing/2014/main" id="{D8250C28-B99B-4F0E-8DA9-D177C670D3D7}"/>
              </a:ext>
            </a:extLst>
          </p:cNvPr>
          <p:cNvSpPr txBox="1"/>
          <p:nvPr/>
        </p:nvSpPr>
        <p:spPr>
          <a:xfrm>
            <a:off x="4793773" y="5380632"/>
            <a:ext cx="2276028" cy="269048"/>
          </a:xfrm>
          <a:prstGeom prst="rect">
            <a:avLst/>
          </a:prstGeom>
        </p:spPr>
        <p:txBody>
          <a:bodyPr lIns="0" tIns="0" rIns="0" bIns="0" rtlCol="0" anchor="t">
            <a:spAutoFit/>
          </a:bodyPr>
          <a:lstStyle/>
          <a:p>
            <a:pPr algn="ctr">
              <a:lnSpc>
                <a:spcPts val="2160"/>
              </a:lnSpc>
            </a:pPr>
            <a:r>
              <a:rPr lang="en-US" sz="1600" dirty="0" err="1">
                <a:solidFill>
                  <a:srgbClr val="99578C"/>
                </a:solidFill>
                <a:latin typeface="Sitka Banner Semibold" pitchFamily="2" charset="0"/>
              </a:rPr>
              <a:t>Abdulmajeed</a:t>
            </a:r>
            <a:endParaRPr lang="en-US" sz="1600" dirty="0">
              <a:solidFill>
                <a:srgbClr val="99578C"/>
              </a:solidFill>
              <a:latin typeface="Sitka Banner Semibold" pitchFamily="2" charset="0"/>
            </a:endParaRPr>
          </a:p>
        </p:txBody>
      </p:sp>
      <p:sp>
        <p:nvSpPr>
          <p:cNvPr id="22" name="TextBox 13">
            <a:extLst>
              <a:ext uri="{FF2B5EF4-FFF2-40B4-BE49-F238E27FC236}">
                <a16:creationId xmlns:a16="http://schemas.microsoft.com/office/drawing/2014/main" id="{366E06F1-2173-4D9E-8D05-5873D8F565DC}"/>
              </a:ext>
            </a:extLst>
          </p:cNvPr>
          <p:cNvSpPr txBox="1"/>
          <p:nvPr/>
        </p:nvSpPr>
        <p:spPr>
          <a:xfrm>
            <a:off x="7498129" y="5926528"/>
            <a:ext cx="1991767" cy="512961"/>
          </a:xfrm>
          <a:prstGeom prst="rect">
            <a:avLst/>
          </a:prstGeom>
        </p:spPr>
        <p:txBody>
          <a:bodyPr lIns="0" tIns="0" rIns="0" bIns="0" rtlCol="0" anchor="t">
            <a:spAutoFit/>
          </a:bodyPr>
          <a:lstStyle/>
          <a:p>
            <a:pPr algn="ctr">
              <a:lnSpc>
                <a:spcPts val="1960"/>
              </a:lnSpc>
            </a:pPr>
            <a:r>
              <a:rPr lang="en-US" dirty="0" err="1">
                <a:solidFill>
                  <a:srgbClr val="434077"/>
                </a:solidFill>
                <a:latin typeface="Sitka Banner Semibold" pitchFamily="2" charset="0"/>
              </a:rPr>
              <a:t>Github</a:t>
            </a:r>
            <a:r>
              <a:rPr lang="en-US" dirty="0">
                <a:solidFill>
                  <a:srgbClr val="434077"/>
                </a:solidFill>
                <a:latin typeface="Sitka Banner Semibold" pitchFamily="2" charset="0"/>
              </a:rPr>
              <a:t> </a:t>
            </a:r>
            <a:r>
              <a:rPr lang="en-US" dirty="0">
                <a:solidFill>
                  <a:srgbClr val="99578C"/>
                </a:solidFill>
                <a:latin typeface="Sitka Banner Semibold" pitchFamily="2" charset="0"/>
              </a:rPr>
              <a:t>@</a:t>
            </a:r>
            <a:r>
              <a:rPr lang="en-US" dirty="0">
                <a:solidFill>
                  <a:srgbClr val="434077"/>
                </a:solidFill>
                <a:latin typeface="Sitka Banner Semibold" pitchFamily="2" charset="0"/>
              </a:rPr>
              <a:t>NoufAlshabani</a:t>
            </a:r>
          </a:p>
        </p:txBody>
      </p:sp>
      <p:sp>
        <p:nvSpPr>
          <p:cNvPr id="23" name="TextBox 14">
            <a:extLst>
              <a:ext uri="{FF2B5EF4-FFF2-40B4-BE49-F238E27FC236}">
                <a16:creationId xmlns:a16="http://schemas.microsoft.com/office/drawing/2014/main" id="{670523CB-D70B-4E9D-9882-8E3140F56B29}"/>
              </a:ext>
            </a:extLst>
          </p:cNvPr>
          <p:cNvSpPr txBox="1"/>
          <p:nvPr/>
        </p:nvSpPr>
        <p:spPr>
          <a:xfrm>
            <a:off x="7322884" y="5395742"/>
            <a:ext cx="2276028" cy="265457"/>
          </a:xfrm>
          <a:prstGeom prst="rect">
            <a:avLst/>
          </a:prstGeom>
        </p:spPr>
        <p:txBody>
          <a:bodyPr lIns="0" tIns="0" rIns="0" bIns="0" rtlCol="0" anchor="t">
            <a:spAutoFit/>
          </a:bodyPr>
          <a:lstStyle/>
          <a:p>
            <a:pPr algn="ctr">
              <a:lnSpc>
                <a:spcPts val="2160"/>
              </a:lnSpc>
            </a:pPr>
            <a:r>
              <a:rPr lang="en-US" sz="1800" dirty="0">
                <a:solidFill>
                  <a:srgbClr val="99578C"/>
                </a:solidFill>
                <a:latin typeface="Sitka Banner Semibold" pitchFamily="2" charset="0"/>
              </a:rPr>
              <a:t>Nouf</a:t>
            </a:r>
          </a:p>
        </p:txBody>
      </p:sp>
      <p:sp>
        <p:nvSpPr>
          <p:cNvPr id="24" name="TextBox 15">
            <a:extLst>
              <a:ext uri="{FF2B5EF4-FFF2-40B4-BE49-F238E27FC236}">
                <a16:creationId xmlns:a16="http://schemas.microsoft.com/office/drawing/2014/main" id="{10F734CC-96AC-4C17-8CC9-6DEFD383161E}"/>
              </a:ext>
            </a:extLst>
          </p:cNvPr>
          <p:cNvSpPr txBox="1"/>
          <p:nvPr/>
        </p:nvSpPr>
        <p:spPr>
          <a:xfrm>
            <a:off x="10059897" y="5926528"/>
            <a:ext cx="1991767" cy="512961"/>
          </a:xfrm>
          <a:prstGeom prst="rect">
            <a:avLst/>
          </a:prstGeom>
        </p:spPr>
        <p:txBody>
          <a:bodyPr lIns="0" tIns="0" rIns="0" bIns="0" rtlCol="0" anchor="t">
            <a:spAutoFit/>
          </a:bodyPr>
          <a:lstStyle/>
          <a:p>
            <a:pPr algn="ctr">
              <a:lnSpc>
                <a:spcPts val="1960"/>
              </a:lnSpc>
            </a:pPr>
            <a:r>
              <a:rPr lang="en-US" dirty="0" err="1">
                <a:solidFill>
                  <a:srgbClr val="434077"/>
                </a:solidFill>
                <a:latin typeface="Sitka Banner Semibold" pitchFamily="2" charset="0"/>
              </a:rPr>
              <a:t>Github</a:t>
            </a:r>
            <a:r>
              <a:rPr lang="en-US" dirty="0">
                <a:solidFill>
                  <a:srgbClr val="434077"/>
                </a:solidFill>
                <a:latin typeface="Sitka Banner Semibold" pitchFamily="2" charset="0"/>
              </a:rPr>
              <a:t> </a:t>
            </a:r>
            <a:r>
              <a:rPr lang="en-US" dirty="0">
                <a:solidFill>
                  <a:srgbClr val="99578C"/>
                </a:solidFill>
                <a:latin typeface="Sitka Banner Semibold" pitchFamily="2" charset="0"/>
              </a:rPr>
              <a:t>@</a:t>
            </a:r>
            <a:r>
              <a:rPr lang="en-US" dirty="0">
                <a:solidFill>
                  <a:srgbClr val="434077"/>
                </a:solidFill>
                <a:latin typeface="Sitka Banner Semibold" pitchFamily="2" charset="0"/>
              </a:rPr>
              <a:t>AhmadHakami</a:t>
            </a:r>
          </a:p>
        </p:txBody>
      </p:sp>
      <p:grpSp>
        <p:nvGrpSpPr>
          <p:cNvPr id="25" name="Group 5">
            <a:extLst>
              <a:ext uri="{FF2B5EF4-FFF2-40B4-BE49-F238E27FC236}">
                <a16:creationId xmlns:a16="http://schemas.microsoft.com/office/drawing/2014/main" id="{9A5184FB-2A18-4F3B-B07A-3C7AE6CAE547}"/>
              </a:ext>
            </a:extLst>
          </p:cNvPr>
          <p:cNvGrpSpPr/>
          <p:nvPr/>
        </p:nvGrpSpPr>
        <p:grpSpPr>
          <a:xfrm>
            <a:off x="10018413" y="5313420"/>
            <a:ext cx="1707506" cy="522865"/>
            <a:chOff x="0" y="0"/>
            <a:chExt cx="10588689" cy="3242418"/>
          </a:xfrm>
          <a:solidFill>
            <a:srgbClr val="FAF8DF"/>
          </a:solidFill>
        </p:grpSpPr>
        <p:sp>
          <p:nvSpPr>
            <p:cNvPr id="26" name="Freeform 6">
              <a:extLst>
                <a:ext uri="{FF2B5EF4-FFF2-40B4-BE49-F238E27FC236}">
                  <a16:creationId xmlns:a16="http://schemas.microsoft.com/office/drawing/2014/main" id="{21CCBD2F-2CC3-4E35-9E45-EBAFD683BE4E}"/>
                </a:ext>
              </a:extLst>
            </p:cNvPr>
            <p:cNvSpPr/>
            <p:nvPr/>
          </p:nvSpPr>
          <p:spPr>
            <a:xfrm>
              <a:off x="72390" y="72390"/>
              <a:ext cx="10443909" cy="3097638"/>
            </a:xfrm>
            <a:custGeom>
              <a:avLst/>
              <a:gdLst/>
              <a:ahLst/>
              <a:cxnLst/>
              <a:rect l="l" t="t" r="r" b="b"/>
              <a:pathLst>
                <a:path w="10443909" h="3097638">
                  <a:moveTo>
                    <a:pt x="0" y="0"/>
                  </a:moveTo>
                  <a:lnTo>
                    <a:pt x="10443909" y="0"/>
                  </a:lnTo>
                  <a:lnTo>
                    <a:pt x="10443909" y="3097638"/>
                  </a:lnTo>
                  <a:lnTo>
                    <a:pt x="0" y="3097638"/>
                  </a:lnTo>
                  <a:lnTo>
                    <a:pt x="0" y="0"/>
                  </a:lnTo>
                  <a:close/>
                </a:path>
              </a:pathLst>
            </a:custGeom>
            <a:grpFill/>
          </p:spPr>
        </p:sp>
        <p:sp>
          <p:nvSpPr>
            <p:cNvPr id="27" name="Freeform 7">
              <a:extLst>
                <a:ext uri="{FF2B5EF4-FFF2-40B4-BE49-F238E27FC236}">
                  <a16:creationId xmlns:a16="http://schemas.microsoft.com/office/drawing/2014/main" id="{AFFFCB20-2C2B-497B-B4B4-183D0B96C01E}"/>
                </a:ext>
              </a:extLst>
            </p:cNvPr>
            <p:cNvSpPr/>
            <p:nvPr/>
          </p:nvSpPr>
          <p:spPr>
            <a:xfrm>
              <a:off x="0" y="0"/>
              <a:ext cx="10588689" cy="3242418"/>
            </a:xfrm>
            <a:custGeom>
              <a:avLst/>
              <a:gdLst/>
              <a:ahLst/>
              <a:cxnLst/>
              <a:rect l="l" t="t" r="r" b="b"/>
              <a:pathLst>
                <a:path w="10588689" h="3242418">
                  <a:moveTo>
                    <a:pt x="10443909" y="3097638"/>
                  </a:moveTo>
                  <a:lnTo>
                    <a:pt x="10588689" y="3097638"/>
                  </a:lnTo>
                  <a:lnTo>
                    <a:pt x="10588689" y="3242418"/>
                  </a:lnTo>
                  <a:lnTo>
                    <a:pt x="10443909" y="3242418"/>
                  </a:lnTo>
                  <a:lnTo>
                    <a:pt x="10443909" y="3097638"/>
                  </a:lnTo>
                  <a:close/>
                  <a:moveTo>
                    <a:pt x="0" y="144780"/>
                  </a:moveTo>
                  <a:lnTo>
                    <a:pt x="144780" y="144780"/>
                  </a:lnTo>
                  <a:lnTo>
                    <a:pt x="144780" y="3097638"/>
                  </a:lnTo>
                  <a:lnTo>
                    <a:pt x="0" y="3097638"/>
                  </a:lnTo>
                  <a:lnTo>
                    <a:pt x="0" y="144780"/>
                  </a:lnTo>
                  <a:close/>
                  <a:moveTo>
                    <a:pt x="0" y="3097638"/>
                  </a:moveTo>
                  <a:lnTo>
                    <a:pt x="144780" y="3097638"/>
                  </a:lnTo>
                  <a:lnTo>
                    <a:pt x="144780" y="3242418"/>
                  </a:lnTo>
                  <a:lnTo>
                    <a:pt x="0" y="3242418"/>
                  </a:lnTo>
                  <a:lnTo>
                    <a:pt x="0" y="3097638"/>
                  </a:lnTo>
                  <a:close/>
                  <a:moveTo>
                    <a:pt x="10443909" y="144780"/>
                  </a:moveTo>
                  <a:lnTo>
                    <a:pt x="10588689" y="144780"/>
                  </a:lnTo>
                  <a:lnTo>
                    <a:pt x="10588689" y="3097638"/>
                  </a:lnTo>
                  <a:lnTo>
                    <a:pt x="10443909" y="3097638"/>
                  </a:lnTo>
                  <a:lnTo>
                    <a:pt x="10443909" y="144780"/>
                  </a:lnTo>
                  <a:close/>
                  <a:moveTo>
                    <a:pt x="144780" y="3097638"/>
                  </a:moveTo>
                  <a:lnTo>
                    <a:pt x="10443909" y="3097638"/>
                  </a:lnTo>
                  <a:lnTo>
                    <a:pt x="10443909" y="3242418"/>
                  </a:lnTo>
                  <a:lnTo>
                    <a:pt x="144780" y="3242418"/>
                  </a:lnTo>
                  <a:lnTo>
                    <a:pt x="144780" y="3097638"/>
                  </a:lnTo>
                  <a:close/>
                  <a:moveTo>
                    <a:pt x="10443909" y="0"/>
                  </a:moveTo>
                  <a:lnTo>
                    <a:pt x="10588689" y="0"/>
                  </a:lnTo>
                  <a:lnTo>
                    <a:pt x="10588689" y="144780"/>
                  </a:lnTo>
                  <a:lnTo>
                    <a:pt x="10443909" y="144780"/>
                  </a:lnTo>
                  <a:lnTo>
                    <a:pt x="10443909" y="0"/>
                  </a:lnTo>
                  <a:close/>
                  <a:moveTo>
                    <a:pt x="0" y="0"/>
                  </a:moveTo>
                  <a:lnTo>
                    <a:pt x="144780" y="0"/>
                  </a:lnTo>
                  <a:lnTo>
                    <a:pt x="144780" y="144780"/>
                  </a:lnTo>
                  <a:lnTo>
                    <a:pt x="0" y="144780"/>
                  </a:lnTo>
                  <a:lnTo>
                    <a:pt x="0" y="0"/>
                  </a:lnTo>
                  <a:close/>
                  <a:moveTo>
                    <a:pt x="144780" y="0"/>
                  </a:moveTo>
                  <a:lnTo>
                    <a:pt x="10443909" y="0"/>
                  </a:lnTo>
                  <a:lnTo>
                    <a:pt x="10443909" y="144780"/>
                  </a:lnTo>
                  <a:lnTo>
                    <a:pt x="144780" y="144780"/>
                  </a:lnTo>
                  <a:lnTo>
                    <a:pt x="144780" y="0"/>
                  </a:lnTo>
                  <a:close/>
                </a:path>
              </a:pathLst>
            </a:custGeom>
            <a:grpFill/>
          </p:spPr>
        </p:sp>
      </p:grpSp>
      <p:sp>
        <p:nvSpPr>
          <p:cNvPr id="31" name="TextBox 14">
            <a:extLst>
              <a:ext uri="{FF2B5EF4-FFF2-40B4-BE49-F238E27FC236}">
                <a16:creationId xmlns:a16="http://schemas.microsoft.com/office/drawing/2014/main" id="{BD2F00B1-7C91-480C-859F-010C91703138}"/>
              </a:ext>
            </a:extLst>
          </p:cNvPr>
          <p:cNvSpPr txBox="1"/>
          <p:nvPr/>
        </p:nvSpPr>
        <p:spPr>
          <a:xfrm>
            <a:off x="9793867" y="5444690"/>
            <a:ext cx="2276028" cy="265457"/>
          </a:xfrm>
          <a:prstGeom prst="rect">
            <a:avLst/>
          </a:prstGeom>
        </p:spPr>
        <p:txBody>
          <a:bodyPr lIns="0" tIns="0" rIns="0" bIns="0" rtlCol="0" anchor="t">
            <a:spAutoFit/>
          </a:bodyPr>
          <a:lstStyle/>
          <a:p>
            <a:pPr algn="ctr">
              <a:lnSpc>
                <a:spcPts val="2160"/>
              </a:lnSpc>
            </a:pPr>
            <a:r>
              <a:rPr lang="en-US" sz="1800" dirty="0">
                <a:solidFill>
                  <a:srgbClr val="99578C"/>
                </a:solidFill>
                <a:latin typeface="Sitka Banner Semibold" pitchFamily="2" charset="0"/>
              </a:rPr>
              <a:t>Ahmad</a:t>
            </a:r>
          </a:p>
        </p:txBody>
      </p:sp>
    </p:spTree>
    <p:extLst>
      <p:ext uri="{BB962C8B-B14F-4D97-AF65-F5344CB8AC3E}">
        <p14:creationId xmlns:p14="http://schemas.microsoft.com/office/powerpoint/2010/main" val="316211218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0A48238-11E6-442A-A153-2C6734AC1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19671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مستطيل 9">
            <a:extLst>
              <a:ext uri="{FF2B5EF4-FFF2-40B4-BE49-F238E27FC236}">
                <a16:creationId xmlns:a16="http://schemas.microsoft.com/office/drawing/2014/main" id="{CD432498-CEF6-49FB-9B0A-73E5AFE9C914}"/>
              </a:ext>
            </a:extLst>
          </p:cNvPr>
          <p:cNvSpPr/>
          <p:nvPr/>
        </p:nvSpPr>
        <p:spPr>
          <a:xfrm rot="18926908">
            <a:off x="5227607" y="3261314"/>
            <a:ext cx="1616015" cy="16440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ستطيل 5">
            <a:extLst>
              <a:ext uri="{FF2B5EF4-FFF2-40B4-BE49-F238E27FC236}">
                <a16:creationId xmlns:a16="http://schemas.microsoft.com/office/drawing/2014/main" id="{B8515D7D-B065-4D87-94BD-B72A4D93D067}"/>
              </a:ext>
            </a:extLst>
          </p:cNvPr>
          <p:cNvSpPr/>
          <p:nvPr/>
        </p:nvSpPr>
        <p:spPr>
          <a:xfrm>
            <a:off x="6383547" y="1507462"/>
            <a:ext cx="4942933" cy="58573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مربع نص 4">
            <a:extLst>
              <a:ext uri="{FF2B5EF4-FFF2-40B4-BE49-F238E27FC236}">
                <a16:creationId xmlns:a16="http://schemas.microsoft.com/office/drawing/2014/main" id="{28BE5099-ACA0-4D53-9FA2-455844046E7C}"/>
              </a:ext>
            </a:extLst>
          </p:cNvPr>
          <p:cNvSpPr txBox="1"/>
          <p:nvPr/>
        </p:nvSpPr>
        <p:spPr>
          <a:xfrm>
            <a:off x="5279366" y="2288510"/>
            <a:ext cx="6912634" cy="3185487"/>
          </a:xfrm>
          <a:prstGeom prst="rect">
            <a:avLst/>
          </a:prstGeom>
          <a:noFill/>
        </p:spPr>
        <p:txBody>
          <a:bodyPr wrap="square" rtlCol="1">
            <a:spAutoFit/>
          </a:bodyPr>
          <a:lstStyle/>
          <a:p>
            <a:pPr algn="ctr" rtl="0">
              <a:lnSpc>
                <a:spcPct val="150000"/>
              </a:lnSpc>
            </a:pPr>
            <a:r>
              <a:rPr lang="en-US" sz="5400" b="1" dirty="0">
                <a:solidFill>
                  <a:srgbClr val="99578C"/>
                </a:solidFill>
                <a:latin typeface="Sitka Banner Semibold" pitchFamily="2" charset="0"/>
              </a:rPr>
              <a:t>Invitation</a:t>
            </a:r>
            <a:endParaRPr lang="en-US" sz="2400" b="1" dirty="0">
              <a:solidFill>
                <a:srgbClr val="99578C"/>
              </a:solidFill>
              <a:latin typeface="Sitka Banner Semibold" pitchFamily="2" charset="0"/>
            </a:endParaRPr>
          </a:p>
          <a:p>
            <a:pPr algn="ctr" rtl="0"/>
            <a:r>
              <a:rPr lang="en-US" sz="2400" b="1" dirty="0">
                <a:solidFill>
                  <a:srgbClr val="190E4E"/>
                </a:solidFill>
                <a:latin typeface="Sitka Banner Semibold" pitchFamily="2" charset="0"/>
              </a:rPr>
              <a:t>For everyone interested, We are pleased to invite you to attend our project on </a:t>
            </a:r>
            <a:r>
              <a:rPr lang="en-US" sz="2400" b="1" dirty="0">
                <a:solidFill>
                  <a:srgbClr val="99578C"/>
                </a:solidFill>
                <a:latin typeface="Sitka Banner Semibold" pitchFamily="2" charset="0"/>
              </a:rPr>
              <a:t>Natural Language Processing</a:t>
            </a:r>
            <a:r>
              <a:rPr lang="en-US" sz="2400" b="1" dirty="0">
                <a:solidFill>
                  <a:srgbClr val="190E4E"/>
                </a:solidFill>
                <a:latin typeface="Sitka Banner Semibold" pitchFamily="2" charset="0"/>
              </a:rPr>
              <a:t>, </a:t>
            </a:r>
            <a:r>
              <a:rPr lang="en-US" sz="2400" b="1" dirty="0">
                <a:solidFill>
                  <a:srgbClr val="99578C"/>
                </a:solidFill>
                <a:latin typeface="Sitka Banner Semibold" pitchFamily="2" charset="0"/>
              </a:rPr>
              <a:t>Children’s Books as a model</a:t>
            </a:r>
            <a:r>
              <a:rPr lang="en-US" sz="2400" b="1" dirty="0">
                <a:solidFill>
                  <a:srgbClr val="190E4E"/>
                </a:solidFill>
                <a:latin typeface="Sitka Banner Semibold" pitchFamily="2" charset="0"/>
              </a:rPr>
              <a:t>. We</a:t>
            </a:r>
            <a:r>
              <a:rPr lang="ar-SA" sz="2400" b="1" dirty="0">
                <a:solidFill>
                  <a:srgbClr val="190E4E"/>
                </a:solidFill>
                <a:latin typeface="Sitka Banner Semibold" pitchFamily="2" charset="0"/>
              </a:rPr>
              <a:t> </a:t>
            </a:r>
            <a:r>
              <a:rPr lang="en-US" sz="2400" b="1" dirty="0">
                <a:solidFill>
                  <a:srgbClr val="190E4E"/>
                </a:solidFill>
                <a:latin typeface="Sitka Banner Semibold" pitchFamily="2" charset="0"/>
              </a:rPr>
              <a:t>‘ll be presenting on Thursday, 30 December at 11:00 am. </a:t>
            </a:r>
          </a:p>
          <a:p>
            <a:pPr algn="ctr" rtl="0"/>
            <a:r>
              <a:rPr lang="en-US" sz="2400" b="1" dirty="0">
                <a:solidFill>
                  <a:srgbClr val="190E4E"/>
                </a:solidFill>
                <a:latin typeface="Sitka Banner Semibold" pitchFamily="2" charset="0"/>
              </a:rPr>
              <a:t>Supervised by</a:t>
            </a:r>
            <a:r>
              <a:rPr lang="ar-SA" sz="2400" b="1" dirty="0">
                <a:solidFill>
                  <a:srgbClr val="190E4E"/>
                </a:solidFill>
                <a:latin typeface="Sitka Banner Semibold" pitchFamily="2" charset="0"/>
              </a:rPr>
              <a:t> </a:t>
            </a:r>
            <a:r>
              <a:rPr lang="en-US" sz="2400" b="1" dirty="0">
                <a:solidFill>
                  <a:srgbClr val="F2F0DA"/>
                </a:solidFill>
                <a:latin typeface="Sitka Banner Semibold" pitchFamily="2" charset="0"/>
              </a:rPr>
              <a:t>Dr. Patrick Saoud</a:t>
            </a:r>
            <a:r>
              <a:rPr lang="en-US" sz="2400" b="1" dirty="0">
                <a:solidFill>
                  <a:srgbClr val="434077"/>
                </a:solidFill>
                <a:latin typeface="Sitka Banner Semibold" pitchFamily="2" charset="0"/>
              </a:rPr>
              <a:t>.</a:t>
            </a:r>
          </a:p>
        </p:txBody>
      </p:sp>
      <p:pic>
        <p:nvPicPr>
          <p:cNvPr id="9" name="صورة 8">
            <a:extLst>
              <a:ext uri="{FF2B5EF4-FFF2-40B4-BE49-F238E27FC236}">
                <a16:creationId xmlns:a16="http://schemas.microsoft.com/office/drawing/2014/main" id="{D0879F1F-DF34-419D-B20D-026CAAFC0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8113" y="94011"/>
            <a:ext cx="3585431" cy="875658"/>
          </a:xfrm>
          <a:prstGeom prst="rect">
            <a:avLst/>
          </a:prstGeom>
        </p:spPr>
      </p:pic>
      <p:sp>
        <p:nvSpPr>
          <p:cNvPr id="8" name="مربع نص 7">
            <a:extLst>
              <a:ext uri="{FF2B5EF4-FFF2-40B4-BE49-F238E27FC236}">
                <a16:creationId xmlns:a16="http://schemas.microsoft.com/office/drawing/2014/main" id="{0C580A5D-E8D4-4853-A762-EE5A9CAF27A3}"/>
              </a:ext>
            </a:extLst>
          </p:cNvPr>
          <p:cNvSpPr txBox="1"/>
          <p:nvPr/>
        </p:nvSpPr>
        <p:spPr>
          <a:xfrm>
            <a:off x="4524921" y="4954574"/>
            <a:ext cx="6222492" cy="461665"/>
          </a:xfrm>
          <a:prstGeom prst="rect">
            <a:avLst/>
          </a:prstGeom>
          <a:noFill/>
        </p:spPr>
        <p:txBody>
          <a:bodyPr wrap="square">
            <a:spAutoFit/>
          </a:bodyPr>
          <a:lstStyle/>
          <a:p>
            <a:r>
              <a:rPr lang="en-US" sz="2400" dirty="0">
                <a:solidFill>
                  <a:srgbClr val="434077"/>
                </a:solidFill>
                <a:latin typeface="Sitka Banner Semibold" pitchFamily="2" charset="0"/>
              </a:rPr>
              <a:t>Dr. Patrick Saoud</a:t>
            </a:r>
            <a:endParaRPr lang="ar-SA" sz="2400" dirty="0">
              <a:solidFill>
                <a:srgbClr val="434077"/>
              </a:solidFill>
              <a:latin typeface="Sitka Banner Semibold" pitchFamily="2" charset="0"/>
            </a:endParaRPr>
          </a:p>
        </p:txBody>
      </p:sp>
    </p:spTree>
    <p:extLst>
      <p:ext uri="{BB962C8B-B14F-4D97-AF65-F5344CB8AC3E}">
        <p14:creationId xmlns:p14="http://schemas.microsoft.com/office/powerpoint/2010/main" val="117032587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303B991A-9ADF-495C-B0A4-CBCF5BC7B588}"/>
              </a:ext>
            </a:extLst>
          </p:cNvPr>
          <p:cNvPicPr>
            <a:picLocks noChangeAspect="1"/>
          </p:cNvPicPr>
          <p:nvPr/>
        </p:nvPicPr>
        <p:blipFill>
          <a:blip r:embed="rId2"/>
          <a:stretch>
            <a:fillRect/>
          </a:stretch>
        </p:blipFill>
        <p:spPr>
          <a:xfrm>
            <a:off x="1457566" y="175450"/>
            <a:ext cx="11032516" cy="2534031"/>
          </a:xfrm>
          <a:prstGeom prst="rect">
            <a:avLst/>
          </a:prstGeom>
        </p:spPr>
      </p:pic>
      <p:pic>
        <p:nvPicPr>
          <p:cNvPr id="6" name="صورة 5">
            <a:extLst>
              <a:ext uri="{FF2B5EF4-FFF2-40B4-BE49-F238E27FC236}">
                <a16:creationId xmlns:a16="http://schemas.microsoft.com/office/drawing/2014/main" id="{20D805AA-45AA-4473-9704-CEA9EECEB3B1}"/>
              </a:ext>
            </a:extLst>
          </p:cNvPr>
          <p:cNvPicPr>
            <a:picLocks noChangeAspect="1"/>
          </p:cNvPicPr>
          <p:nvPr/>
        </p:nvPicPr>
        <p:blipFill>
          <a:blip r:embed="rId3"/>
          <a:stretch>
            <a:fillRect/>
          </a:stretch>
        </p:blipFill>
        <p:spPr>
          <a:xfrm>
            <a:off x="-1588008" y="2572321"/>
            <a:ext cx="7467600" cy="5114925"/>
          </a:xfrm>
          <a:prstGeom prst="rect">
            <a:avLst/>
          </a:prstGeom>
        </p:spPr>
      </p:pic>
    </p:spTree>
    <p:extLst>
      <p:ext uri="{BB962C8B-B14F-4D97-AF65-F5344CB8AC3E}">
        <p14:creationId xmlns:p14="http://schemas.microsoft.com/office/powerpoint/2010/main" val="358756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99485C5-1A24-4F49-9581-9E8141D52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مستطيل 4">
            <a:extLst>
              <a:ext uri="{FF2B5EF4-FFF2-40B4-BE49-F238E27FC236}">
                <a16:creationId xmlns:a16="http://schemas.microsoft.com/office/drawing/2014/main" id="{4EFADE77-CED0-4642-A4ED-D5A04738E32B}"/>
              </a:ext>
            </a:extLst>
          </p:cNvPr>
          <p:cNvSpPr/>
          <p:nvPr/>
        </p:nvSpPr>
        <p:spPr>
          <a:xfrm>
            <a:off x="621102" y="1322967"/>
            <a:ext cx="10774392" cy="48652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6" name="مستطيل 5">
            <a:extLst>
              <a:ext uri="{FF2B5EF4-FFF2-40B4-BE49-F238E27FC236}">
                <a16:creationId xmlns:a16="http://schemas.microsoft.com/office/drawing/2014/main" id="{076365EE-79DE-478B-A230-4930D363BE44}"/>
              </a:ext>
            </a:extLst>
          </p:cNvPr>
          <p:cNvSpPr/>
          <p:nvPr/>
        </p:nvSpPr>
        <p:spPr>
          <a:xfrm>
            <a:off x="575095" y="639849"/>
            <a:ext cx="7148422" cy="12422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8" name="مستطيل: زوايا مستديرة 7">
            <a:extLst>
              <a:ext uri="{FF2B5EF4-FFF2-40B4-BE49-F238E27FC236}">
                <a16:creationId xmlns:a16="http://schemas.microsoft.com/office/drawing/2014/main" id="{F22328CD-4C78-4508-9257-C7A390843770}"/>
              </a:ext>
            </a:extLst>
          </p:cNvPr>
          <p:cNvSpPr/>
          <p:nvPr/>
        </p:nvSpPr>
        <p:spPr>
          <a:xfrm>
            <a:off x="3674852" y="2725946"/>
            <a:ext cx="1302589" cy="438200"/>
          </a:xfrm>
          <a:prstGeom prst="roundRect">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مربع نص 6">
            <a:extLst>
              <a:ext uri="{FF2B5EF4-FFF2-40B4-BE49-F238E27FC236}">
                <a16:creationId xmlns:a16="http://schemas.microsoft.com/office/drawing/2014/main" id="{EE1E7AAF-51CC-48E0-873A-D11B72659CC9}"/>
              </a:ext>
            </a:extLst>
          </p:cNvPr>
          <p:cNvSpPr txBox="1"/>
          <p:nvPr/>
        </p:nvSpPr>
        <p:spPr>
          <a:xfrm>
            <a:off x="621102" y="566252"/>
            <a:ext cx="6659592" cy="1015663"/>
          </a:xfrm>
          <a:prstGeom prst="rect">
            <a:avLst/>
          </a:prstGeom>
          <a:noFill/>
        </p:spPr>
        <p:txBody>
          <a:bodyPr wrap="square" rtlCol="1">
            <a:spAutoFit/>
          </a:bodyPr>
          <a:lstStyle/>
          <a:p>
            <a:pPr algn="l"/>
            <a:r>
              <a:rPr lang="en-US" sz="6000" dirty="0">
                <a:solidFill>
                  <a:srgbClr val="40647A"/>
                </a:solidFill>
                <a:latin typeface="Sitka Banner Semibold" pitchFamily="2" charset="0"/>
              </a:rPr>
              <a:t>Introduction</a:t>
            </a:r>
            <a:endParaRPr lang="ar-SA" sz="6000" dirty="0">
              <a:solidFill>
                <a:srgbClr val="40647A"/>
              </a:solidFill>
              <a:latin typeface="Sitka Banner Semibold" pitchFamily="2" charset="0"/>
            </a:endParaRPr>
          </a:p>
        </p:txBody>
      </p:sp>
      <p:sp>
        <p:nvSpPr>
          <p:cNvPr id="9" name="مربع نص 8">
            <a:extLst>
              <a:ext uri="{FF2B5EF4-FFF2-40B4-BE49-F238E27FC236}">
                <a16:creationId xmlns:a16="http://schemas.microsoft.com/office/drawing/2014/main" id="{1CB60401-65AB-4900-94E4-5C238E008A51}"/>
              </a:ext>
            </a:extLst>
          </p:cNvPr>
          <p:cNvSpPr txBox="1"/>
          <p:nvPr/>
        </p:nvSpPr>
        <p:spPr>
          <a:xfrm>
            <a:off x="621102" y="1581915"/>
            <a:ext cx="10432211" cy="2308324"/>
          </a:xfrm>
          <a:prstGeom prst="rect">
            <a:avLst/>
          </a:prstGeom>
          <a:noFill/>
        </p:spPr>
        <p:txBody>
          <a:bodyPr wrap="square" rtlCol="1">
            <a:spAutoFit/>
          </a:bodyPr>
          <a:lstStyle/>
          <a:p>
            <a:pPr algn="just" rtl="0"/>
            <a:r>
              <a:rPr lang="en-US" sz="2400" dirty="0">
                <a:solidFill>
                  <a:srgbClr val="190E4E"/>
                </a:solidFill>
                <a:latin typeface="Sitka Banner Semibold" pitchFamily="2" charset="0"/>
              </a:rPr>
              <a:t>The importance of reading to children cannot be underestimated. Reading for pleasure can benefit a child's education, social and cognitive development, well-being, and mental health. The effect of reading on a child's development is significant. Research by </a:t>
            </a:r>
            <a:r>
              <a:rPr lang="en-US" sz="2400" dirty="0" err="1">
                <a:solidFill>
                  <a:srgbClr val="40647A"/>
                </a:solidFill>
                <a:latin typeface="Sitka Banner Semibold" pitchFamily="2" charset="0"/>
              </a:rPr>
              <a:t>BookTrust</a:t>
            </a:r>
            <a:r>
              <a:rPr lang="en-US" sz="2400" dirty="0">
                <a:solidFill>
                  <a:srgbClr val="190E4E"/>
                </a:solidFill>
                <a:latin typeface="Sitka Banner Semibold" pitchFamily="2" charset="0"/>
              </a:rPr>
              <a:t> has discovered the profound benefits of reading for child development, facilitating social interaction between adults and children, and encouraging children to interact with the world around them.</a:t>
            </a:r>
          </a:p>
        </p:txBody>
      </p:sp>
      <p:sp>
        <p:nvSpPr>
          <p:cNvPr id="10" name="مربع نص 9">
            <a:extLst>
              <a:ext uri="{FF2B5EF4-FFF2-40B4-BE49-F238E27FC236}">
                <a16:creationId xmlns:a16="http://schemas.microsoft.com/office/drawing/2014/main" id="{A59BF11A-0D8F-4B06-A250-A25001023D98}"/>
              </a:ext>
            </a:extLst>
          </p:cNvPr>
          <p:cNvSpPr txBox="1"/>
          <p:nvPr/>
        </p:nvSpPr>
        <p:spPr>
          <a:xfrm>
            <a:off x="575095" y="4300279"/>
            <a:ext cx="6659592" cy="1015663"/>
          </a:xfrm>
          <a:prstGeom prst="rect">
            <a:avLst/>
          </a:prstGeom>
          <a:noFill/>
        </p:spPr>
        <p:txBody>
          <a:bodyPr wrap="square" rtlCol="1">
            <a:spAutoFit/>
          </a:bodyPr>
          <a:lstStyle/>
          <a:p>
            <a:pPr algn="l"/>
            <a:r>
              <a:rPr lang="en-US" sz="6000" dirty="0">
                <a:solidFill>
                  <a:srgbClr val="40647A"/>
                </a:solidFill>
                <a:latin typeface="Sitka Banner Semibold" pitchFamily="2" charset="0"/>
              </a:rPr>
              <a:t>Inspiration</a:t>
            </a:r>
            <a:endParaRPr lang="ar-SA" sz="6000" dirty="0">
              <a:solidFill>
                <a:srgbClr val="40647A"/>
              </a:solidFill>
              <a:latin typeface="Sitka Banner Semibold" pitchFamily="2" charset="0"/>
            </a:endParaRPr>
          </a:p>
        </p:txBody>
      </p:sp>
      <p:sp>
        <p:nvSpPr>
          <p:cNvPr id="11" name="مربع نص 10">
            <a:extLst>
              <a:ext uri="{FF2B5EF4-FFF2-40B4-BE49-F238E27FC236}">
                <a16:creationId xmlns:a16="http://schemas.microsoft.com/office/drawing/2014/main" id="{DB3DDF0A-7C37-4513-B879-60959883883C}"/>
              </a:ext>
            </a:extLst>
          </p:cNvPr>
          <p:cNvSpPr txBox="1"/>
          <p:nvPr/>
        </p:nvSpPr>
        <p:spPr>
          <a:xfrm>
            <a:off x="575095" y="5393633"/>
            <a:ext cx="10386204" cy="1200329"/>
          </a:xfrm>
          <a:prstGeom prst="rect">
            <a:avLst/>
          </a:prstGeom>
          <a:noFill/>
        </p:spPr>
        <p:txBody>
          <a:bodyPr wrap="square" rtlCol="1">
            <a:spAutoFit/>
          </a:bodyPr>
          <a:lstStyle/>
          <a:p>
            <a:pPr marL="0" algn="just" rtl="0" eaLnBrk="1" latinLnBrk="0" hangingPunct="1">
              <a:spcBef>
                <a:spcPts val="0"/>
              </a:spcBef>
              <a:spcAft>
                <a:spcPts val="0"/>
              </a:spcAft>
            </a:pPr>
            <a:r>
              <a:rPr lang="en-US" sz="2400" kern="1200" dirty="0">
                <a:solidFill>
                  <a:srgbClr val="190E4E"/>
                </a:solidFill>
                <a:effectLst/>
                <a:latin typeface="Sitka Banner Semibold" pitchFamily="2" charset="0"/>
              </a:rPr>
              <a:t>Teachers and parents are in an important position to ensure that reading is an essential part of children's daily routine. We 'll give them a system that recommends books based on the child's interests and age.</a:t>
            </a:r>
            <a:endParaRPr lang="ar-SA" sz="2000" dirty="0">
              <a:solidFill>
                <a:srgbClr val="190E4E"/>
              </a:solidFill>
              <a:effectLst/>
              <a:latin typeface="Sitka Banner Semibold" pitchFamily="2" charset="0"/>
            </a:endParaRPr>
          </a:p>
        </p:txBody>
      </p:sp>
    </p:spTree>
    <p:extLst>
      <p:ext uri="{BB962C8B-B14F-4D97-AF65-F5344CB8AC3E}">
        <p14:creationId xmlns:p14="http://schemas.microsoft.com/office/powerpoint/2010/main" val="1128834744"/>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99485C5-1A24-4F49-9581-9E8141D52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23"/>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مستطيل 4">
            <a:extLst>
              <a:ext uri="{FF2B5EF4-FFF2-40B4-BE49-F238E27FC236}">
                <a16:creationId xmlns:a16="http://schemas.microsoft.com/office/drawing/2014/main" id="{4EFADE77-CED0-4642-A4ED-D5A04738E32B}"/>
              </a:ext>
            </a:extLst>
          </p:cNvPr>
          <p:cNvSpPr/>
          <p:nvPr/>
        </p:nvSpPr>
        <p:spPr>
          <a:xfrm>
            <a:off x="621102" y="1248703"/>
            <a:ext cx="10774392" cy="48652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6" name="مستطيل 5">
            <a:extLst>
              <a:ext uri="{FF2B5EF4-FFF2-40B4-BE49-F238E27FC236}">
                <a16:creationId xmlns:a16="http://schemas.microsoft.com/office/drawing/2014/main" id="{076365EE-79DE-478B-A230-4930D363BE44}"/>
              </a:ext>
            </a:extLst>
          </p:cNvPr>
          <p:cNvSpPr/>
          <p:nvPr/>
        </p:nvSpPr>
        <p:spPr>
          <a:xfrm>
            <a:off x="759873" y="634072"/>
            <a:ext cx="7148422" cy="12422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26" name="مربع نص 25">
            <a:extLst>
              <a:ext uri="{FF2B5EF4-FFF2-40B4-BE49-F238E27FC236}">
                <a16:creationId xmlns:a16="http://schemas.microsoft.com/office/drawing/2014/main" id="{6ACC1D7C-412E-42D5-88F0-42A8FDD3DD89}"/>
              </a:ext>
            </a:extLst>
          </p:cNvPr>
          <p:cNvSpPr txBox="1"/>
          <p:nvPr/>
        </p:nvSpPr>
        <p:spPr>
          <a:xfrm>
            <a:off x="667109" y="571574"/>
            <a:ext cx="6659592" cy="1015663"/>
          </a:xfrm>
          <a:prstGeom prst="rect">
            <a:avLst/>
          </a:prstGeom>
          <a:noFill/>
        </p:spPr>
        <p:txBody>
          <a:bodyPr wrap="square" rtlCol="1">
            <a:spAutoFit/>
          </a:bodyPr>
          <a:lstStyle/>
          <a:p>
            <a:pPr algn="l"/>
            <a:r>
              <a:rPr lang="en-US" sz="6000" dirty="0">
                <a:solidFill>
                  <a:srgbClr val="FAF8DF"/>
                </a:solidFill>
                <a:latin typeface="Sitka Banner Semibold" pitchFamily="2" charset="0"/>
              </a:rPr>
              <a:t>Methodology</a:t>
            </a:r>
            <a:endParaRPr lang="ar-SA" sz="6000" dirty="0">
              <a:solidFill>
                <a:srgbClr val="FAF8DF"/>
              </a:solidFill>
              <a:latin typeface="Sitka Banner Semibold" pitchFamily="2" charset="0"/>
            </a:endParaRPr>
          </a:p>
        </p:txBody>
      </p:sp>
      <p:sp>
        <p:nvSpPr>
          <p:cNvPr id="7" name="مربع نص 6">
            <a:extLst>
              <a:ext uri="{FF2B5EF4-FFF2-40B4-BE49-F238E27FC236}">
                <a16:creationId xmlns:a16="http://schemas.microsoft.com/office/drawing/2014/main" id="{EE1E7AAF-51CC-48E0-873A-D11B72659CC9}"/>
              </a:ext>
            </a:extLst>
          </p:cNvPr>
          <p:cNvSpPr txBox="1"/>
          <p:nvPr/>
        </p:nvSpPr>
        <p:spPr>
          <a:xfrm>
            <a:off x="584526" y="566252"/>
            <a:ext cx="6659592" cy="1015663"/>
          </a:xfrm>
          <a:prstGeom prst="rect">
            <a:avLst/>
          </a:prstGeom>
          <a:noFill/>
        </p:spPr>
        <p:txBody>
          <a:bodyPr wrap="square" rtlCol="1">
            <a:spAutoFit/>
          </a:bodyPr>
          <a:lstStyle/>
          <a:p>
            <a:pPr algn="l"/>
            <a:r>
              <a:rPr lang="en-US" sz="6000" dirty="0">
                <a:solidFill>
                  <a:srgbClr val="434077"/>
                </a:solidFill>
                <a:latin typeface="Sitka Banner Semibold" pitchFamily="2" charset="0"/>
              </a:rPr>
              <a:t>Methodology</a:t>
            </a:r>
            <a:endParaRPr lang="ar-SA" sz="6000" dirty="0">
              <a:solidFill>
                <a:srgbClr val="434077"/>
              </a:solidFill>
              <a:latin typeface="Sitka Banner Semibold" pitchFamily="2" charset="0"/>
            </a:endParaRPr>
          </a:p>
        </p:txBody>
      </p:sp>
      <p:sp>
        <p:nvSpPr>
          <p:cNvPr id="2" name="مستطيل 1">
            <a:extLst>
              <a:ext uri="{FF2B5EF4-FFF2-40B4-BE49-F238E27FC236}">
                <a16:creationId xmlns:a16="http://schemas.microsoft.com/office/drawing/2014/main" id="{4FEC1479-372F-4936-BD94-FBC0381FF8E9}"/>
              </a:ext>
            </a:extLst>
          </p:cNvPr>
          <p:cNvSpPr/>
          <p:nvPr/>
        </p:nvSpPr>
        <p:spPr>
          <a:xfrm>
            <a:off x="1088136" y="2024532"/>
            <a:ext cx="2067521" cy="1404468"/>
          </a:xfrm>
          <a:prstGeom prst="rect">
            <a:avLst/>
          </a:prstGeom>
          <a:solidFill>
            <a:srgbClr val="99578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8" name="مستطيل 7">
            <a:extLst>
              <a:ext uri="{FF2B5EF4-FFF2-40B4-BE49-F238E27FC236}">
                <a16:creationId xmlns:a16="http://schemas.microsoft.com/office/drawing/2014/main" id="{6DFE4ADF-E9F7-4EF1-AB4F-904942728CB0}"/>
              </a:ext>
            </a:extLst>
          </p:cNvPr>
          <p:cNvSpPr/>
          <p:nvPr/>
        </p:nvSpPr>
        <p:spPr>
          <a:xfrm>
            <a:off x="796506" y="2186600"/>
            <a:ext cx="2067521" cy="1404000"/>
          </a:xfrm>
          <a:prstGeom prst="rect">
            <a:avLst/>
          </a:prstGeom>
          <a:solidFill>
            <a:srgbClr val="43407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9" name="مستطيل 8">
            <a:extLst>
              <a:ext uri="{FF2B5EF4-FFF2-40B4-BE49-F238E27FC236}">
                <a16:creationId xmlns:a16="http://schemas.microsoft.com/office/drawing/2014/main" id="{150324EB-5D67-4ABF-B8B1-7BFDAC62A34D}"/>
              </a:ext>
            </a:extLst>
          </p:cNvPr>
          <p:cNvSpPr/>
          <p:nvPr/>
        </p:nvSpPr>
        <p:spPr>
          <a:xfrm>
            <a:off x="4879848" y="1988322"/>
            <a:ext cx="2067521" cy="1404468"/>
          </a:xfrm>
          <a:prstGeom prst="rect">
            <a:avLst/>
          </a:prstGeom>
          <a:solidFill>
            <a:srgbClr val="99578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0" name="مستطيل 9">
            <a:extLst>
              <a:ext uri="{FF2B5EF4-FFF2-40B4-BE49-F238E27FC236}">
                <a16:creationId xmlns:a16="http://schemas.microsoft.com/office/drawing/2014/main" id="{21952EA6-4E9C-4B25-82AE-47FAB394591A}"/>
              </a:ext>
            </a:extLst>
          </p:cNvPr>
          <p:cNvSpPr/>
          <p:nvPr/>
        </p:nvSpPr>
        <p:spPr>
          <a:xfrm>
            <a:off x="4588218" y="2150390"/>
            <a:ext cx="2067521" cy="1404000"/>
          </a:xfrm>
          <a:prstGeom prst="rect">
            <a:avLst/>
          </a:prstGeom>
          <a:solidFill>
            <a:srgbClr val="43407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1" name="مستطيل 10">
            <a:extLst>
              <a:ext uri="{FF2B5EF4-FFF2-40B4-BE49-F238E27FC236}">
                <a16:creationId xmlns:a16="http://schemas.microsoft.com/office/drawing/2014/main" id="{65C6E51E-93E0-40FA-8CB1-290244C3305F}"/>
              </a:ext>
            </a:extLst>
          </p:cNvPr>
          <p:cNvSpPr/>
          <p:nvPr/>
        </p:nvSpPr>
        <p:spPr>
          <a:xfrm>
            <a:off x="9229460" y="1988322"/>
            <a:ext cx="2067521" cy="1404468"/>
          </a:xfrm>
          <a:prstGeom prst="rect">
            <a:avLst/>
          </a:prstGeom>
          <a:solidFill>
            <a:srgbClr val="99578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2" name="مستطيل 11">
            <a:extLst>
              <a:ext uri="{FF2B5EF4-FFF2-40B4-BE49-F238E27FC236}">
                <a16:creationId xmlns:a16="http://schemas.microsoft.com/office/drawing/2014/main" id="{14DB400D-2EC5-4065-9396-99B17488FC81}"/>
              </a:ext>
            </a:extLst>
          </p:cNvPr>
          <p:cNvSpPr/>
          <p:nvPr/>
        </p:nvSpPr>
        <p:spPr>
          <a:xfrm>
            <a:off x="8937830" y="2150390"/>
            <a:ext cx="2067521" cy="1404000"/>
          </a:xfrm>
          <a:prstGeom prst="rect">
            <a:avLst/>
          </a:prstGeom>
          <a:solidFill>
            <a:srgbClr val="43407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3" name="مستطيل 12">
            <a:extLst>
              <a:ext uri="{FF2B5EF4-FFF2-40B4-BE49-F238E27FC236}">
                <a16:creationId xmlns:a16="http://schemas.microsoft.com/office/drawing/2014/main" id="{D93FFC4E-7E3B-4E1C-9BD2-62CC2A8D000D}"/>
              </a:ext>
            </a:extLst>
          </p:cNvPr>
          <p:cNvSpPr/>
          <p:nvPr/>
        </p:nvSpPr>
        <p:spPr>
          <a:xfrm>
            <a:off x="9229460" y="4840431"/>
            <a:ext cx="2067521" cy="1404468"/>
          </a:xfrm>
          <a:prstGeom prst="rect">
            <a:avLst/>
          </a:prstGeom>
          <a:solidFill>
            <a:srgbClr val="99578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4" name="مستطيل 13">
            <a:extLst>
              <a:ext uri="{FF2B5EF4-FFF2-40B4-BE49-F238E27FC236}">
                <a16:creationId xmlns:a16="http://schemas.microsoft.com/office/drawing/2014/main" id="{2387A305-DB85-47D1-82AB-102EBEFAB15E}"/>
              </a:ext>
            </a:extLst>
          </p:cNvPr>
          <p:cNvSpPr/>
          <p:nvPr/>
        </p:nvSpPr>
        <p:spPr>
          <a:xfrm>
            <a:off x="8937830" y="5002499"/>
            <a:ext cx="2067521" cy="1404000"/>
          </a:xfrm>
          <a:prstGeom prst="rect">
            <a:avLst/>
          </a:prstGeom>
          <a:solidFill>
            <a:srgbClr val="43407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5" name="مستطيل 14">
            <a:extLst>
              <a:ext uri="{FF2B5EF4-FFF2-40B4-BE49-F238E27FC236}">
                <a16:creationId xmlns:a16="http://schemas.microsoft.com/office/drawing/2014/main" id="{B0662BD4-F396-48BB-9410-EDC75C54B228}"/>
              </a:ext>
            </a:extLst>
          </p:cNvPr>
          <p:cNvSpPr/>
          <p:nvPr/>
        </p:nvSpPr>
        <p:spPr>
          <a:xfrm>
            <a:off x="4879848" y="4942111"/>
            <a:ext cx="2067521" cy="1404468"/>
          </a:xfrm>
          <a:prstGeom prst="rect">
            <a:avLst/>
          </a:prstGeom>
          <a:solidFill>
            <a:srgbClr val="99578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6" name="مستطيل 15">
            <a:extLst>
              <a:ext uri="{FF2B5EF4-FFF2-40B4-BE49-F238E27FC236}">
                <a16:creationId xmlns:a16="http://schemas.microsoft.com/office/drawing/2014/main" id="{B58F17FF-3CE4-4FB6-B567-F5AC83B1353B}"/>
              </a:ext>
            </a:extLst>
          </p:cNvPr>
          <p:cNvSpPr/>
          <p:nvPr/>
        </p:nvSpPr>
        <p:spPr>
          <a:xfrm>
            <a:off x="4588218" y="5104179"/>
            <a:ext cx="2067521" cy="1404000"/>
          </a:xfrm>
          <a:prstGeom prst="rect">
            <a:avLst/>
          </a:prstGeom>
          <a:solidFill>
            <a:srgbClr val="43407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7" name="مستطيل 16">
            <a:extLst>
              <a:ext uri="{FF2B5EF4-FFF2-40B4-BE49-F238E27FC236}">
                <a16:creationId xmlns:a16="http://schemas.microsoft.com/office/drawing/2014/main" id="{65EE17A0-50A4-4ABF-AD74-BBDEB4E5F467}"/>
              </a:ext>
            </a:extLst>
          </p:cNvPr>
          <p:cNvSpPr/>
          <p:nvPr/>
        </p:nvSpPr>
        <p:spPr>
          <a:xfrm>
            <a:off x="1140325" y="4944850"/>
            <a:ext cx="2067521" cy="1404468"/>
          </a:xfrm>
          <a:prstGeom prst="rect">
            <a:avLst/>
          </a:prstGeom>
          <a:solidFill>
            <a:srgbClr val="99578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8" name="مستطيل 17">
            <a:extLst>
              <a:ext uri="{FF2B5EF4-FFF2-40B4-BE49-F238E27FC236}">
                <a16:creationId xmlns:a16="http://schemas.microsoft.com/office/drawing/2014/main" id="{BF36611A-1A22-4FB4-9012-95C2B4330BC4}"/>
              </a:ext>
            </a:extLst>
          </p:cNvPr>
          <p:cNvSpPr/>
          <p:nvPr/>
        </p:nvSpPr>
        <p:spPr>
          <a:xfrm>
            <a:off x="805650" y="5088630"/>
            <a:ext cx="2158187" cy="1440000"/>
          </a:xfrm>
          <a:prstGeom prst="rect">
            <a:avLst/>
          </a:prstGeom>
          <a:solidFill>
            <a:srgbClr val="43407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cxnSp>
        <p:nvCxnSpPr>
          <p:cNvPr id="4" name="رابط كسهم مستقيم 3">
            <a:extLst>
              <a:ext uri="{FF2B5EF4-FFF2-40B4-BE49-F238E27FC236}">
                <a16:creationId xmlns:a16="http://schemas.microsoft.com/office/drawing/2014/main" id="{D4804D6F-0845-4E51-8E36-A29D32B99051}"/>
              </a:ext>
            </a:extLst>
          </p:cNvPr>
          <p:cNvCxnSpPr/>
          <p:nvPr/>
        </p:nvCxnSpPr>
        <p:spPr>
          <a:xfrm>
            <a:off x="3454076" y="2807208"/>
            <a:ext cx="842512" cy="0"/>
          </a:xfrm>
          <a:prstGeom prst="straightConnector1">
            <a:avLst/>
          </a:prstGeom>
          <a:ln w="57150">
            <a:solidFill>
              <a:srgbClr val="434077"/>
            </a:solidFill>
            <a:tailEnd type="triangle"/>
          </a:ln>
        </p:spPr>
        <p:style>
          <a:lnRef idx="1">
            <a:schemeClr val="accent1"/>
          </a:lnRef>
          <a:fillRef idx="0">
            <a:schemeClr val="accent1"/>
          </a:fillRef>
          <a:effectRef idx="0">
            <a:schemeClr val="accent1"/>
          </a:effectRef>
          <a:fontRef idx="minor">
            <a:schemeClr val="tx1"/>
          </a:fontRef>
        </p:style>
      </p:cxnSp>
      <p:cxnSp>
        <p:nvCxnSpPr>
          <p:cNvPr id="20" name="رابط كسهم مستقيم 19">
            <a:extLst>
              <a:ext uri="{FF2B5EF4-FFF2-40B4-BE49-F238E27FC236}">
                <a16:creationId xmlns:a16="http://schemas.microsoft.com/office/drawing/2014/main" id="{18A7D0B5-E418-4880-B80F-8AC65AA9F273}"/>
              </a:ext>
            </a:extLst>
          </p:cNvPr>
          <p:cNvCxnSpPr/>
          <p:nvPr/>
        </p:nvCxnSpPr>
        <p:spPr>
          <a:xfrm>
            <a:off x="7648124" y="2807208"/>
            <a:ext cx="842512" cy="0"/>
          </a:xfrm>
          <a:prstGeom prst="straightConnector1">
            <a:avLst/>
          </a:prstGeom>
          <a:ln w="57150">
            <a:solidFill>
              <a:srgbClr val="434077"/>
            </a:solidFill>
            <a:tailEnd type="triangle"/>
          </a:ln>
        </p:spPr>
        <p:style>
          <a:lnRef idx="1">
            <a:schemeClr val="accent1"/>
          </a:lnRef>
          <a:fillRef idx="0">
            <a:schemeClr val="accent1"/>
          </a:fillRef>
          <a:effectRef idx="0">
            <a:schemeClr val="accent1"/>
          </a:effectRef>
          <a:fontRef idx="minor">
            <a:schemeClr val="tx1"/>
          </a:fontRef>
        </p:style>
      </p:cxnSp>
      <p:cxnSp>
        <p:nvCxnSpPr>
          <p:cNvPr id="21" name="رابط كسهم مستقيم 20">
            <a:extLst>
              <a:ext uri="{FF2B5EF4-FFF2-40B4-BE49-F238E27FC236}">
                <a16:creationId xmlns:a16="http://schemas.microsoft.com/office/drawing/2014/main" id="{BC9F1C0E-2CA7-43C4-A501-5E8507D50251}"/>
              </a:ext>
            </a:extLst>
          </p:cNvPr>
          <p:cNvCxnSpPr>
            <a:cxnSpLocks/>
          </p:cNvCxnSpPr>
          <p:nvPr/>
        </p:nvCxnSpPr>
        <p:spPr>
          <a:xfrm rot="5400000">
            <a:off x="9519596" y="4102608"/>
            <a:ext cx="842512" cy="0"/>
          </a:xfrm>
          <a:prstGeom prst="straightConnector1">
            <a:avLst/>
          </a:prstGeom>
          <a:ln w="57150">
            <a:solidFill>
              <a:srgbClr val="434077"/>
            </a:solidFill>
            <a:tailEnd type="triangle"/>
          </a:ln>
        </p:spPr>
        <p:style>
          <a:lnRef idx="1">
            <a:schemeClr val="accent1"/>
          </a:lnRef>
          <a:fillRef idx="0">
            <a:schemeClr val="accent1"/>
          </a:fillRef>
          <a:effectRef idx="0">
            <a:schemeClr val="accent1"/>
          </a:effectRef>
          <a:fontRef idx="minor">
            <a:schemeClr val="tx1"/>
          </a:fontRef>
        </p:style>
      </p:cxnSp>
      <p:cxnSp>
        <p:nvCxnSpPr>
          <p:cNvPr id="22" name="رابط كسهم مستقيم 21">
            <a:extLst>
              <a:ext uri="{FF2B5EF4-FFF2-40B4-BE49-F238E27FC236}">
                <a16:creationId xmlns:a16="http://schemas.microsoft.com/office/drawing/2014/main" id="{8D6BDCE7-A8BE-4D46-AD1E-5AF5582D440A}"/>
              </a:ext>
            </a:extLst>
          </p:cNvPr>
          <p:cNvCxnSpPr>
            <a:cxnSpLocks/>
          </p:cNvCxnSpPr>
          <p:nvPr/>
        </p:nvCxnSpPr>
        <p:spPr>
          <a:xfrm flipH="1" flipV="1">
            <a:off x="7648124" y="5757672"/>
            <a:ext cx="842512" cy="0"/>
          </a:xfrm>
          <a:prstGeom prst="straightConnector1">
            <a:avLst/>
          </a:prstGeom>
          <a:ln w="57150">
            <a:solidFill>
              <a:srgbClr val="434077"/>
            </a:solidFill>
            <a:tailEnd type="triangle"/>
          </a:ln>
        </p:spPr>
        <p:style>
          <a:lnRef idx="1">
            <a:schemeClr val="accent1"/>
          </a:lnRef>
          <a:fillRef idx="0">
            <a:schemeClr val="accent1"/>
          </a:fillRef>
          <a:effectRef idx="0">
            <a:schemeClr val="accent1"/>
          </a:effectRef>
          <a:fontRef idx="minor">
            <a:schemeClr val="tx1"/>
          </a:fontRef>
        </p:style>
      </p:cxnSp>
      <p:cxnSp>
        <p:nvCxnSpPr>
          <p:cNvPr id="23" name="رابط كسهم مستقيم 22">
            <a:extLst>
              <a:ext uri="{FF2B5EF4-FFF2-40B4-BE49-F238E27FC236}">
                <a16:creationId xmlns:a16="http://schemas.microsoft.com/office/drawing/2014/main" id="{762D68D4-E909-494B-BAFA-742ADF309A36}"/>
              </a:ext>
            </a:extLst>
          </p:cNvPr>
          <p:cNvCxnSpPr>
            <a:cxnSpLocks/>
          </p:cNvCxnSpPr>
          <p:nvPr/>
        </p:nvCxnSpPr>
        <p:spPr>
          <a:xfrm flipH="1" flipV="1">
            <a:off x="3454076" y="5827776"/>
            <a:ext cx="842512" cy="0"/>
          </a:xfrm>
          <a:prstGeom prst="straightConnector1">
            <a:avLst/>
          </a:prstGeom>
          <a:ln w="57150">
            <a:solidFill>
              <a:srgbClr val="434077"/>
            </a:solidFill>
            <a:tailEnd type="triangle"/>
          </a:ln>
        </p:spPr>
        <p:style>
          <a:lnRef idx="1">
            <a:schemeClr val="accent1"/>
          </a:lnRef>
          <a:fillRef idx="0">
            <a:schemeClr val="accent1"/>
          </a:fillRef>
          <a:effectRef idx="0">
            <a:schemeClr val="accent1"/>
          </a:effectRef>
          <a:fontRef idx="minor">
            <a:schemeClr val="tx1"/>
          </a:fontRef>
        </p:style>
      </p:cxnSp>
      <p:sp>
        <p:nvSpPr>
          <p:cNvPr id="19" name="مربع نص 18">
            <a:extLst>
              <a:ext uri="{FF2B5EF4-FFF2-40B4-BE49-F238E27FC236}">
                <a16:creationId xmlns:a16="http://schemas.microsoft.com/office/drawing/2014/main" id="{5F60B853-F79C-4CB9-871F-C73D2BF1EE91}"/>
              </a:ext>
            </a:extLst>
          </p:cNvPr>
          <p:cNvSpPr txBox="1"/>
          <p:nvPr/>
        </p:nvSpPr>
        <p:spPr>
          <a:xfrm>
            <a:off x="951350" y="2425376"/>
            <a:ext cx="1858302" cy="954107"/>
          </a:xfrm>
          <a:prstGeom prst="rect">
            <a:avLst/>
          </a:prstGeom>
          <a:noFill/>
        </p:spPr>
        <p:txBody>
          <a:bodyPr wrap="square" rtlCol="1">
            <a:spAutoFit/>
          </a:bodyPr>
          <a:lstStyle/>
          <a:p>
            <a:pPr algn="ctr"/>
            <a:r>
              <a:rPr lang="en-US" sz="2800" dirty="0">
                <a:solidFill>
                  <a:srgbClr val="FAF8DF"/>
                </a:solidFill>
                <a:latin typeface="Sitka Banner Semibold" pitchFamily="2" charset="0"/>
              </a:rPr>
              <a:t>Upload Data</a:t>
            </a:r>
            <a:endParaRPr lang="ar-SA" sz="2800" dirty="0">
              <a:solidFill>
                <a:srgbClr val="FAF8DF"/>
              </a:solidFill>
              <a:latin typeface="Sitka Banner Semibold" pitchFamily="2" charset="0"/>
            </a:endParaRPr>
          </a:p>
        </p:txBody>
      </p:sp>
      <p:sp>
        <p:nvSpPr>
          <p:cNvPr id="27" name="مربع نص 26">
            <a:extLst>
              <a:ext uri="{FF2B5EF4-FFF2-40B4-BE49-F238E27FC236}">
                <a16:creationId xmlns:a16="http://schemas.microsoft.com/office/drawing/2014/main" id="{165502BF-82DD-4AC8-B350-02BD2E5B2E5C}"/>
              </a:ext>
            </a:extLst>
          </p:cNvPr>
          <p:cNvSpPr txBox="1"/>
          <p:nvPr/>
        </p:nvSpPr>
        <p:spPr>
          <a:xfrm>
            <a:off x="4692827" y="2539583"/>
            <a:ext cx="1858302" cy="584775"/>
          </a:xfrm>
          <a:prstGeom prst="rect">
            <a:avLst/>
          </a:prstGeom>
          <a:noFill/>
        </p:spPr>
        <p:txBody>
          <a:bodyPr wrap="square" rtlCol="1">
            <a:spAutoFit/>
          </a:bodyPr>
          <a:lstStyle/>
          <a:p>
            <a:pPr algn="ctr"/>
            <a:r>
              <a:rPr lang="en-US" sz="3200" dirty="0">
                <a:solidFill>
                  <a:srgbClr val="FAF8DF"/>
                </a:solidFill>
                <a:latin typeface="Sitka Banner Semibold" pitchFamily="2" charset="0"/>
              </a:rPr>
              <a:t>EDA</a:t>
            </a:r>
            <a:endParaRPr lang="ar-SA" sz="3200" dirty="0">
              <a:solidFill>
                <a:srgbClr val="FAF8DF"/>
              </a:solidFill>
              <a:latin typeface="Sitka Banner Semibold" pitchFamily="2" charset="0"/>
            </a:endParaRPr>
          </a:p>
        </p:txBody>
      </p:sp>
      <p:sp>
        <p:nvSpPr>
          <p:cNvPr id="28" name="مربع نص 27">
            <a:extLst>
              <a:ext uri="{FF2B5EF4-FFF2-40B4-BE49-F238E27FC236}">
                <a16:creationId xmlns:a16="http://schemas.microsoft.com/office/drawing/2014/main" id="{F03A7D3C-C6D0-40D8-A012-6549BD04DC78}"/>
              </a:ext>
            </a:extLst>
          </p:cNvPr>
          <p:cNvSpPr txBox="1"/>
          <p:nvPr/>
        </p:nvSpPr>
        <p:spPr>
          <a:xfrm>
            <a:off x="8770649" y="2634331"/>
            <a:ext cx="2526332" cy="461665"/>
          </a:xfrm>
          <a:prstGeom prst="rect">
            <a:avLst/>
          </a:prstGeom>
          <a:noFill/>
        </p:spPr>
        <p:txBody>
          <a:bodyPr wrap="square" rtlCol="1">
            <a:spAutoFit/>
          </a:bodyPr>
          <a:lstStyle/>
          <a:p>
            <a:pPr algn="ctr"/>
            <a:r>
              <a:rPr lang="en-US" sz="2400" dirty="0">
                <a:solidFill>
                  <a:srgbClr val="FAF8DF"/>
                </a:solidFill>
                <a:latin typeface="Sitka Banner Semibold" pitchFamily="2" charset="0"/>
              </a:rPr>
              <a:t>Preprocessing</a:t>
            </a:r>
            <a:endParaRPr lang="ar-SA" sz="2400" dirty="0">
              <a:solidFill>
                <a:srgbClr val="FAF8DF"/>
              </a:solidFill>
              <a:latin typeface="Sitka Banner Semibold" pitchFamily="2" charset="0"/>
            </a:endParaRPr>
          </a:p>
        </p:txBody>
      </p:sp>
      <p:sp>
        <p:nvSpPr>
          <p:cNvPr id="31" name="مربع نص 30">
            <a:extLst>
              <a:ext uri="{FF2B5EF4-FFF2-40B4-BE49-F238E27FC236}">
                <a16:creationId xmlns:a16="http://schemas.microsoft.com/office/drawing/2014/main" id="{8C8AD6A0-4A27-4494-A2EF-689986EC06EC}"/>
              </a:ext>
            </a:extLst>
          </p:cNvPr>
          <p:cNvSpPr txBox="1"/>
          <p:nvPr/>
        </p:nvSpPr>
        <p:spPr>
          <a:xfrm>
            <a:off x="8939310" y="5160410"/>
            <a:ext cx="2158187" cy="1077218"/>
          </a:xfrm>
          <a:prstGeom prst="rect">
            <a:avLst/>
          </a:prstGeom>
          <a:noFill/>
        </p:spPr>
        <p:txBody>
          <a:bodyPr wrap="square" rtlCol="1">
            <a:spAutoFit/>
          </a:bodyPr>
          <a:lstStyle/>
          <a:p>
            <a:pPr algn="ctr"/>
            <a:r>
              <a:rPr lang="en-US" sz="3200" dirty="0">
                <a:solidFill>
                  <a:srgbClr val="FAF8DF"/>
                </a:solidFill>
                <a:latin typeface="Sitka Banner Semibold" pitchFamily="2" charset="0"/>
              </a:rPr>
              <a:t>Features</a:t>
            </a:r>
          </a:p>
          <a:p>
            <a:pPr algn="ctr"/>
            <a:r>
              <a:rPr lang="en-US" sz="3200" dirty="0">
                <a:solidFill>
                  <a:srgbClr val="FAF8DF"/>
                </a:solidFill>
                <a:latin typeface="Sitka Banner Semibold" pitchFamily="2" charset="0"/>
              </a:rPr>
              <a:t>Extraction</a:t>
            </a:r>
            <a:endParaRPr lang="ar-SA" sz="3200" dirty="0">
              <a:solidFill>
                <a:srgbClr val="FAF8DF"/>
              </a:solidFill>
              <a:latin typeface="Sitka Banner Semibold" pitchFamily="2" charset="0"/>
            </a:endParaRPr>
          </a:p>
        </p:txBody>
      </p:sp>
      <p:sp>
        <p:nvSpPr>
          <p:cNvPr id="32" name="مربع نص 31">
            <a:extLst>
              <a:ext uri="{FF2B5EF4-FFF2-40B4-BE49-F238E27FC236}">
                <a16:creationId xmlns:a16="http://schemas.microsoft.com/office/drawing/2014/main" id="{B59FB5DE-7DF2-46A3-8DE6-9E3CF4CC4192}"/>
              </a:ext>
            </a:extLst>
          </p:cNvPr>
          <p:cNvSpPr txBox="1"/>
          <p:nvPr/>
        </p:nvSpPr>
        <p:spPr>
          <a:xfrm>
            <a:off x="4395306" y="5376701"/>
            <a:ext cx="2560114" cy="954107"/>
          </a:xfrm>
          <a:prstGeom prst="rect">
            <a:avLst/>
          </a:prstGeom>
          <a:noFill/>
        </p:spPr>
        <p:txBody>
          <a:bodyPr wrap="square" rtlCol="1">
            <a:spAutoFit/>
          </a:bodyPr>
          <a:lstStyle/>
          <a:p>
            <a:pPr algn="ctr"/>
            <a:r>
              <a:rPr lang="en-US" sz="2800" dirty="0">
                <a:solidFill>
                  <a:srgbClr val="FAF8DF"/>
                </a:solidFill>
                <a:latin typeface="Sitka Banner Semibold" pitchFamily="2" charset="0"/>
              </a:rPr>
              <a:t>Unsupervised Learning</a:t>
            </a:r>
            <a:endParaRPr lang="ar-SA" sz="2800" dirty="0">
              <a:solidFill>
                <a:srgbClr val="FAF8DF"/>
              </a:solidFill>
              <a:latin typeface="Sitka Banner Semibold" pitchFamily="2" charset="0"/>
            </a:endParaRPr>
          </a:p>
        </p:txBody>
      </p:sp>
      <p:sp>
        <p:nvSpPr>
          <p:cNvPr id="33" name="مربع نص 32">
            <a:extLst>
              <a:ext uri="{FF2B5EF4-FFF2-40B4-BE49-F238E27FC236}">
                <a16:creationId xmlns:a16="http://schemas.microsoft.com/office/drawing/2014/main" id="{E78291AA-CD9D-42E4-9A6B-5243A2C689DF}"/>
              </a:ext>
            </a:extLst>
          </p:cNvPr>
          <p:cNvSpPr txBox="1"/>
          <p:nvPr/>
        </p:nvSpPr>
        <p:spPr>
          <a:xfrm>
            <a:off x="647478" y="5389511"/>
            <a:ext cx="2469248" cy="954107"/>
          </a:xfrm>
          <a:prstGeom prst="rect">
            <a:avLst/>
          </a:prstGeom>
          <a:noFill/>
        </p:spPr>
        <p:txBody>
          <a:bodyPr wrap="square" rtlCol="1">
            <a:spAutoFit/>
          </a:bodyPr>
          <a:lstStyle/>
          <a:p>
            <a:pPr algn="ctr"/>
            <a:r>
              <a:rPr lang="en-US" sz="2800" dirty="0">
                <a:solidFill>
                  <a:srgbClr val="FAF8DF"/>
                </a:solidFill>
                <a:latin typeface="Sitka Banner Semibold" pitchFamily="2" charset="0"/>
              </a:rPr>
              <a:t>Recommender</a:t>
            </a:r>
          </a:p>
          <a:p>
            <a:pPr algn="ctr"/>
            <a:r>
              <a:rPr lang="en-US" sz="2800" dirty="0">
                <a:solidFill>
                  <a:srgbClr val="FAF8DF"/>
                </a:solidFill>
                <a:latin typeface="Sitka Banner Semibold" pitchFamily="2" charset="0"/>
              </a:rPr>
              <a:t>Systems</a:t>
            </a:r>
            <a:endParaRPr lang="ar-SA" sz="2800" dirty="0">
              <a:solidFill>
                <a:srgbClr val="FAF8DF"/>
              </a:solidFill>
              <a:latin typeface="Sitka Banner Semibold" pitchFamily="2" charset="0"/>
            </a:endParaRPr>
          </a:p>
        </p:txBody>
      </p:sp>
    </p:spTree>
    <p:extLst>
      <p:ext uri="{BB962C8B-B14F-4D97-AF65-F5344CB8AC3E}">
        <p14:creationId xmlns:p14="http://schemas.microsoft.com/office/powerpoint/2010/main" val="166572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99485C5-1A24-4F49-9581-9E8141D52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مستطيل 4">
            <a:extLst>
              <a:ext uri="{FF2B5EF4-FFF2-40B4-BE49-F238E27FC236}">
                <a16:creationId xmlns:a16="http://schemas.microsoft.com/office/drawing/2014/main" id="{4EFADE77-CED0-4642-A4ED-D5A04738E32B}"/>
              </a:ext>
            </a:extLst>
          </p:cNvPr>
          <p:cNvSpPr/>
          <p:nvPr/>
        </p:nvSpPr>
        <p:spPr>
          <a:xfrm>
            <a:off x="575095" y="1312747"/>
            <a:ext cx="10774392" cy="48652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6" name="مستطيل 5">
            <a:extLst>
              <a:ext uri="{FF2B5EF4-FFF2-40B4-BE49-F238E27FC236}">
                <a16:creationId xmlns:a16="http://schemas.microsoft.com/office/drawing/2014/main" id="{076365EE-79DE-478B-A230-4930D363BE44}"/>
              </a:ext>
            </a:extLst>
          </p:cNvPr>
          <p:cNvSpPr/>
          <p:nvPr/>
        </p:nvSpPr>
        <p:spPr>
          <a:xfrm>
            <a:off x="575095" y="639849"/>
            <a:ext cx="7148422" cy="12422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2" name="Google Shape;400;p37">
            <a:extLst>
              <a:ext uri="{FF2B5EF4-FFF2-40B4-BE49-F238E27FC236}">
                <a16:creationId xmlns:a16="http://schemas.microsoft.com/office/drawing/2014/main" id="{0726B67E-D83C-4B0F-B803-E21CA5A0C42E}"/>
              </a:ext>
            </a:extLst>
          </p:cNvPr>
          <p:cNvSpPr txBox="1">
            <a:spLocks/>
          </p:cNvSpPr>
          <p:nvPr/>
        </p:nvSpPr>
        <p:spPr>
          <a:xfrm>
            <a:off x="1563624" y="125309"/>
            <a:ext cx="3141550" cy="1179989"/>
          </a:xfrm>
          <a:prstGeom prst="rect">
            <a:avLst/>
          </a:prstGeom>
          <a:noFill/>
          <a:ln>
            <a:noFill/>
          </a:ln>
        </p:spPr>
        <p:txBody>
          <a:bodyPr spcFirstLastPara="1" vert="horz" wrap="square" lIns="121900" tIns="121900" rIns="121900" bIns="121900" rtlCol="1" anchor="t" anchorCtr="0">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7200" b="1" dirty="0">
                <a:solidFill>
                  <a:srgbClr val="434077"/>
                </a:solidFill>
                <a:latin typeface="Sitka Banner Semibold" pitchFamily="2" charset="0"/>
              </a:rPr>
              <a:t>Dataset </a:t>
            </a:r>
          </a:p>
        </p:txBody>
      </p:sp>
      <p:sp>
        <p:nvSpPr>
          <p:cNvPr id="13" name="Google Shape;403;p37">
            <a:extLst>
              <a:ext uri="{FF2B5EF4-FFF2-40B4-BE49-F238E27FC236}">
                <a16:creationId xmlns:a16="http://schemas.microsoft.com/office/drawing/2014/main" id="{D22B4652-91C4-411B-B072-5002575771FB}"/>
              </a:ext>
            </a:extLst>
          </p:cNvPr>
          <p:cNvSpPr txBox="1">
            <a:spLocks/>
          </p:cNvSpPr>
          <p:nvPr/>
        </p:nvSpPr>
        <p:spPr>
          <a:xfrm>
            <a:off x="1713003" y="1992233"/>
            <a:ext cx="1702668" cy="576000"/>
          </a:xfrm>
          <a:prstGeom prst="rect">
            <a:avLst/>
          </a:prstGeom>
          <a:solidFill>
            <a:srgbClr val="FAF8DF"/>
          </a:solidFill>
          <a:ln>
            <a:noFill/>
          </a:ln>
        </p:spPr>
        <p:txBody>
          <a:bodyPr spcFirstLastPara="1" vert="horz" wrap="square" lIns="121900" tIns="121900" rIns="121900" bIns="121900" rtlCol="1" anchor="t"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buClr>
                <a:schemeClr val="dk1"/>
              </a:buClr>
              <a:buSzPts val="1100"/>
            </a:pPr>
            <a:r>
              <a:rPr lang="en-US" sz="2400" dirty="0">
                <a:solidFill>
                  <a:srgbClr val="434077"/>
                </a:solidFill>
                <a:latin typeface="Sitka Banner Semibold" pitchFamily="2" charset="0"/>
              </a:rPr>
              <a:t>Source</a:t>
            </a:r>
          </a:p>
          <a:p>
            <a:pPr algn="ctr" rtl="0">
              <a:buClr>
                <a:schemeClr val="dk1"/>
              </a:buClr>
              <a:buSzPts val="1100"/>
            </a:pPr>
            <a:endParaRPr lang="en-US" sz="2400" dirty="0">
              <a:solidFill>
                <a:srgbClr val="262399"/>
              </a:solidFill>
              <a:latin typeface="Sitka Banner Semibold" pitchFamily="2" charset="0"/>
            </a:endParaRPr>
          </a:p>
          <a:p>
            <a:pPr algn="l" rtl="0"/>
            <a:endParaRPr lang="en-US" sz="2400" dirty="0">
              <a:solidFill>
                <a:srgbClr val="262399"/>
              </a:solidFill>
              <a:latin typeface="Sitka Banner Semibold" pitchFamily="2" charset="0"/>
            </a:endParaRPr>
          </a:p>
        </p:txBody>
      </p:sp>
      <p:sp>
        <p:nvSpPr>
          <p:cNvPr id="14" name="Google Shape;403;p37">
            <a:extLst>
              <a:ext uri="{FF2B5EF4-FFF2-40B4-BE49-F238E27FC236}">
                <a16:creationId xmlns:a16="http://schemas.microsoft.com/office/drawing/2014/main" id="{558632E4-0C18-4E61-AE39-A63C9F3FD558}"/>
              </a:ext>
            </a:extLst>
          </p:cNvPr>
          <p:cNvSpPr txBox="1">
            <a:spLocks/>
          </p:cNvSpPr>
          <p:nvPr/>
        </p:nvSpPr>
        <p:spPr>
          <a:xfrm>
            <a:off x="1713005" y="3169824"/>
            <a:ext cx="1691945" cy="576000"/>
          </a:xfrm>
          <a:prstGeom prst="rect">
            <a:avLst/>
          </a:prstGeom>
          <a:solidFill>
            <a:srgbClr val="FAF8D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verpass"/>
              <a:buNone/>
              <a:defRPr sz="2100" b="1" i="0" u="none" strike="noStrike" cap="none">
                <a:solidFill>
                  <a:schemeClr val="accent4"/>
                </a:solidFill>
                <a:latin typeface="Overpass"/>
                <a:ea typeface="Overpass"/>
                <a:cs typeface="Overpass"/>
                <a:sym typeface="Overpass"/>
              </a:defRPr>
            </a:lvl1pPr>
            <a:lvl2pPr marR="0" lvl="1"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9pPr>
          </a:lstStyle>
          <a:p>
            <a:pPr algn="ctr">
              <a:buSzPts val="1100"/>
              <a:buFont typeface="Arial"/>
              <a:buNone/>
            </a:pPr>
            <a:r>
              <a:rPr lang="en-US" sz="2400" dirty="0">
                <a:solidFill>
                  <a:srgbClr val="434077"/>
                </a:solidFill>
                <a:latin typeface="Sitka Banner Semibold" pitchFamily="2" charset="0"/>
              </a:rPr>
              <a:t>Features</a:t>
            </a:r>
          </a:p>
          <a:p>
            <a:pPr algn="ctr">
              <a:buSzPts val="1100"/>
              <a:buFont typeface="Arial"/>
              <a:buNone/>
            </a:pPr>
            <a:endParaRPr lang="en-US" sz="2400" dirty="0">
              <a:solidFill>
                <a:srgbClr val="262399"/>
              </a:solidFill>
              <a:latin typeface="Sitka Banner Semibold" pitchFamily="2" charset="0"/>
            </a:endParaRPr>
          </a:p>
          <a:p>
            <a:endParaRPr lang="en-US" sz="2400" dirty="0">
              <a:solidFill>
                <a:srgbClr val="262399"/>
              </a:solidFill>
              <a:latin typeface="Sitka Banner Semibold" pitchFamily="2" charset="0"/>
            </a:endParaRPr>
          </a:p>
        </p:txBody>
      </p:sp>
      <p:sp>
        <p:nvSpPr>
          <p:cNvPr id="15" name="Google Shape;403;p37">
            <a:extLst>
              <a:ext uri="{FF2B5EF4-FFF2-40B4-BE49-F238E27FC236}">
                <a16:creationId xmlns:a16="http://schemas.microsoft.com/office/drawing/2014/main" id="{153C3C8A-DAC8-4172-A73D-8A40CB80A168}"/>
              </a:ext>
            </a:extLst>
          </p:cNvPr>
          <p:cNvSpPr txBox="1">
            <a:spLocks/>
          </p:cNvSpPr>
          <p:nvPr/>
        </p:nvSpPr>
        <p:spPr>
          <a:xfrm>
            <a:off x="1713004" y="4349189"/>
            <a:ext cx="1691945" cy="576000"/>
          </a:xfrm>
          <a:prstGeom prst="rect">
            <a:avLst/>
          </a:prstGeom>
          <a:solidFill>
            <a:srgbClr val="FAF8D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verpass"/>
              <a:buNone/>
              <a:defRPr sz="2100" b="1" i="0" u="none" strike="noStrike" cap="none">
                <a:solidFill>
                  <a:schemeClr val="accent4"/>
                </a:solidFill>
                <a:latin typeface="Overpass"/>
                <a:ea typeface="Overpass"/>
                <a:cs typeface="Overpass"/>
                <a:sym typeface="Overpass"/>
              </a:defRPr>
            </a:lvl1pPr>
            <a:lvl2pPr marR="0" lvl="1"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9pPr>
          </a:lstStyle>
          <a:p>
            <a:pPr algn="ctr">
              <a:buSzPts val="1100"/>
              <a:buFont typeface="Arial"/>
              <a:buNone/>
            </a:pPr>
            <a:r>
              <a:rPr lang="en-US" sz="2400" dirty="0">
                <a:solidFill>
                  <a:srgbClr val="434077"/>
                </a:solidFill>
                <a:latin typeface="Sitka Banner Semibold" pitchFamily="2" charset="0"/>
              </a:rPr>
              <a:t>Columns</a:t>
            </a:r>
          </a:p>
        </p:txBody>
      </p:sp>
      <p:sp>
        <p:nvSpPr>
          <p:cNvPr id="16" name="Google Shape;403;p37">
            <a:extLst>
              <a:ext uri="{FF2B5EF4-FFF2-40B4-BE49-F238E27FC236}">
                <a16:creationId xmlns:a16="http://schemas.microsoft.com/office/drawing/2014/main" id="{11B7F8DA-7F78-4EA3-863C-CEE08A718C80}"/>
              </a:ext>
            </a:extLst>
          </p:cNvPr>
          <p:cNvSpPr txBox="1">
            <a:spLocks/>
          </p:cNvSpPr>
          <p:nvPr/>
        </p:nvSpPr>
        <p:spPr>
          <a:xfrm>
            <a:off x="1713004" y="5526780"/>
            <a:ext cx="1691945" cy="576000"/>
          </a:xfrm>
          <a:prstGeom prst="rect">
            <a:avLst/>
          </a:prstGeom>
          <a:solidFill>
            <a:srgbClr val="FAF8D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verpass"/>
              <a:buNone/>
              <a:defRPr sz="2100" b="1" i="0" u="none" strike="noStrike" cap="none">
                <a:solidFill>
                  <a:schemeClr val="accent4"/>
                </a:solidFill>
                <a:latin typeface="Overpass"/>
                <a:ea typeface="Overpass"/>
                <a:cs typeface="Overpass"/>
                <a:sym typeface="Overpass"/>
              </a:defRPr>
            </a:lvl1pPr>
            <a:lvl2pPr marR="0" lvl="1"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9pPr>
          </a:lstStyle>
          <a:p>
            <a:pPr algn="ctr">
              <a:buSzPts val="1100"/>
              <a:buFont typeface="Arial"/>
              <a:buNone/>
            </a:pPr>
            <a:r>
              <a:rPr lang="en-US" sz="2400" dirty="0">
                <a:solidFill>
                  <a:srgbClr val="434077"/>
                </a:solidFill>
                <a:latin typeface="Sitka Banner Semibold" pitchFamily="2" charset="0"/>
              </a:rPr>
              <a:t>Target</a:t>
            </a:r>
          </a:p>
          <a:p>
            <a:pPr algn="ctr">
              <a:buSzPts val="1100"/>
              <a:buFont typeface="Arial"/>
              <a:buNone/>
            </a:pPr>
            <a:endParaRPr lang="en-US" sz="2400" dirty="0">
              <a:solidFill>
                <a:srgbClr val="262399"/>
              </a:solidFill>
              <a:latin typeface="Sitka Banner Semibold" pitchFamily="2" charset="0"/>
            </a:endParaRPr>
          </a:p>
          <a:p>
            <a:endParaRPr lang="en-US" sz="2400" dirty="0">
              <a:solidFill>
                <a:srgbClr val="262399"/>
              </a:solidFill>
              <a:latin typeface="Sitka Banner Semibold" pitchFamily="2" charset="0"/>
            </a:endParaRPr>
          </a:p>
        </p:txBody>
      </p:sp>
      <p:sp>
        <p:nvSpPr>
          <p:cNvPr id="17" name="Google Shape;403;p37">
            <a:extLst>
              <a:ext uri="{FF2B5EF4-FFF2-40B4-BE49-F238E27FC236}">
                <a16:creationId xmlns:a16="http://schemas.microsoft.com/office/drawing/2014/main" id="{60D98B97-E8B6-4F48-8D51-4730D64DAA9F}"/>
              </a:ext>
            </a:extLst>
          </p:cNvPr>
          <p:cNvSpPr txBox="1">
            <a:spLocks/>
          </p:cNvSpPr>
          <p:nvPr/>
        </p:nvSpPr>
        <p:spPr>
          <a:xfrm>
            <a:off x="3377449" y="1955264"/>
            <a:ext cx="5344055" cy="6428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verpass"/>
              <a:buNone/>
              <a:defRPr sz="2100" b="1" i="0" u="none" strike="noStrike" cap="none">
                <a:solidFill>
                  <a:schemeClr val="accent4"/>
                </a:solidFill>
                <a:latin typeface="Overpass"/>
                <a:ea typeface="Overpass"/>
                <a:cs typeface="Overpass"/>
                <a:sym typeface="Overpass"/>
              </a:defRPr>
            </a:lvl1pPr>
            <a:lvl2pPr marR="0" lvl="1"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9pPr>
          </a:lstStyle>
          <a:p>
            <a:pPr algn="l" fontAlgn="base"/>
            <a:r>
              <a:rPr lang="en-US" sz="2400" b="1" i="0" dirty="0">
                <a:solidFill>
                  <a:srgbClr val="99578C"/>
                </a:solidFill>
                <a:effectLst/>
                <a:latin typeface="Sitka Banner Semibold" pitchFamily="2" charset="0"/>
              </a:rPr>
              <a:t>Highly Rated Children Books And Stories</a:t>
            </a:r>
          </a:p>
          <a:p>
            <a:br>
              <a:rPr lang="en-US" sz="2800" dirty="0">
                <a:solidFill>
                  <a:srgbClr val="99578C"/>
                </a:solidFill>
                <a:latin typeface="Sitka Banner Semibold" pitchFamily="2" charset="0"/>
              </a:rPr>
            </a:br>
            <a:endParaRPr lang="en-US" sz="2800" dirty="0">
              <a:solidFill>
                <a:srgbClr val="99578C"/>
              </a:solidFill>
              <a:latin typeface="Sitka Banner Semibold" pitchFamily="2" charset="0"/>
            </a:endParaRPr>
          </a:p>
          <a:p>
            <a:pPr algn="ctr">
              <a:buSzPts val="1100"/>
              <a:buFont typeface="Arial"/>
              <a:buNone/>
            </a:pPr>
            <a:endParaRPr lang="en-US" sz="2800" dirty="0">
              <a:solidFill>
                <a:srgbClr val="99578C"/>
              </a:solidFill>
              <a:latin typeface="Sitka Banner Semibold" pitchFamily="2" charset="0"/>
            </a:endParaRPr>
          </a:p>
          <a:p>
            <a:endParaRPr lang="en-US" sz="2800" dirty="0">
              <a:solidFill>
                <a:srgbClr val="99578C"/>
              </a:solidFill>
              <a:latin typeface="Sitka Banner Semibold" pitchFamily="2" charset="0"/>
            </a:endParaRPr>
          </a:p>
        </p:txBody>
      </p:sp>
      <p:sp>
        <p:nvSpPr>
          <p:cNvPr id="18" name="Google Shape;403;p37">
            <a:extLst>
              <a:ext uri="{FF2B5EF4-FFF2-40B4-BE49-F238E27FC236}">
                <a16:creationId xmlns:a16="http://schemas.microsoft.com/office/drawing/2014/main" id="{4845F1CD-0BC7-4264-89BE-7E01D58B8051}"/>
              </a:ext>
            </a:extLst>
          </p:cNvPr>
          <p:cNvSpPr txBox="1">
            <a:spLocks/>
          </p:cNvSpPr>
          <p:nvPr/>
        </p:nvSpPr>
        <p:spPr>
          <a:xfrm>
            <a:off x="3409600" y="3216231"/>
            <a:ext cx="4196404" cy="6428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verpass"/>
              <a:buNone/>
              <a:defRPr sz="2100" b="1" i="0" u="none" strike="noStrike" cap="none">
                <a:solidFill>
                  <a:schemeClr val="accent4"/>
                </a:solidFill>
                <a:latin typeface="Overpass"/>
                <a:ea typeface="Overpass"/>
                <a:cs typeface="Overpass"/>
                <a:sym typeface="Overpass"/>
              </a:defRPr>
            </a:lvl1pPr>
            <a:lvl2pPr marR="0" lvl="1"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9pPr>
          </a:lstStyle>
          <a:p>
            <a:pPr algn="l" fontAlgn="base"/>
            <a:r>
              <a:rPr lang="en-US" sz="2400" dirty="0">
                <a:solidFill>
                  <a:srgbClr val="99578C"/>
                </a:solidFill>
                <a:latin typeface="Andalus" panose="02020603050405020304" pitchFamily="18" charset="-78"/>
                <a:cs typeface="Andalus" panose="02020603050405020304" pitchFamily="18" charset="-78"/>
              </a:rPr>
              <a:t>3269</a:t>
            </a:r>
            <a:r>
              <a:rPr lang="en-US" sz="2400" dirty="0">
                <a:solidFill>
                  <a:srgbClr val="99578C"/>
                </a:solidFill>
                <a:latin typeface="Sitka Banner Semibold" pitchFamily="2" charset="0"/>
              </a:rPr>
              <a:t> Books</a:t>
            </a:r>
          </a:p>
        </p:txBody>
      </p:sp>
      <p:sp>
        <p:nvSpPr>
          <p:cNvPr id="19" name="Google Shape;403;p37">
            <a:extLst>
              <a:ext uri="{FF2B5EF4-FFF2-40B4-BE49-F238E27FC236}">
                <a16:creationId xmlns:a16="http://schemas.microsoft.com/office/drawing/2014/main" id="{585A84E1-EFDB-42E0-92FB-A09FFFF6C0F1}"/>
              </a:ext>
            </a:extLst>
          </p:cNvPr>
          <p:cNvSpPr txBox="1">
            <a:spLocks/>
          </p:cNvSpPr>
          <p:nvPr/>
        </p:nvSpPr>
        <p:spPr>
          <a:xfrm>
            <a:off x="3408289" y="4343267"/>
            <a:ext cx="4196404" cy="6428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verpass"/>
              <a:buNone/>
              <a:defRPr sz="2100" b="1" i="0" u="none" strike="noStrike" cap="none">
                <a:solidFill>
                  <a:schemeClr val="accent4"/>
                </a:solidFill>
                <a:latin typeface="Overpass"/>
                <a:ea typeface="Overpass"/>
                <a:cs typeface="Overpass"/>
                <a:sym typeface="Overpass"/>
              </a:defRPr>
            </a:lvl1pPr>
            <a:lvl2pPr marR="0" lvl="1"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9pPr>
          </a:lstStyle>
          <a:p>
            <a:pPr algn="l" fontAlgn="base"/>
            <a:r>
              <a:rPr lang="en-US" sz="2400" dirty="0">
                <a:solidFill>
                  <a:srgbClr val="99578C"/>
                </a:solidFill>
                <a:latin typeface="Andalus" panose="02020603050405020304" pitchFamily="18" charset="-78"/>
                <a:cs typeface="Andalus" panose="02020603050405020304" pitchFamily="18" charset="-78"/>
              </a:rPr>
              <a:t>5 </a:t>
            </a:r>
            <a:r>
              <a:rPr lang="en-US" sz="2400" dirty="0">
                <a:solidFill>
                  <a:srgbClr val="99578C"/>
                </a:solidFill>
                <a:latin typeface="Sitka Banner Semibold" pitchFamily="2" charset="0"/>
              </a:rPr>
              <a:t>Columns</a:t>
            </a:r>
          </a:p>
        </p:txBody>
      </p:sp>
      <p:sp>
        <p:nvSpPr>
          <p:cNvPr id="20" name="Google Shape;403;p37">
            <a:extLst>
              <a:ext uri="{FF2B5EF4-FFF2-40B4-BE49-F238E27FC236}">
                <a16:creationId xmlns:a16="http://schemas.microsoft.com/office/drawing/2014/main" id="{B6387135-FFCB-472C-966F-0514B69DD68B}"/>
              </a:ext>
            </a:extLst>
          </p:cNvPr>
          <p:cNvSpPr txBox="1">
            <a:spLocks/>
          </p:cNvSpPr>
          <p:nvPr/>
        </p:nvSpPr>
        <p:spPr>
          <a:xfrm>
            <a:off x="3377448" y="5523530"/>
            <a:ext cx="6654925" cy="94502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verpass"/>
              <a:buNone/>
              <a:defRPr sz="2100" b="1" i="0" u="none" strike="noStrike" cap="none">
                <a:solidFill>
                  <a:schemeClr val="accent4"/>
                </a:solidFill>
                <a:latin typeface="Overpass"/>
                <a:ea typeface="Overpass"/>
                <a:cs typeface="Overpass"/>
                <a:sym typeface="Overpass"/>
              </a:defRPr>
            </a:lvl1pPr>
            <a:lvl2pPr marR="0" lvl="1"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9pPr>
          </a:lstStyle>
          <a:p>
            <a:pPr algn="l" fontAlgn="base"/>
            <a:r>
              <a:rPr lang="en-US" sz="2400" dirty="0">
                <a:solidFill>
                  <a:srgbClr val="99578C"/>
                </a:solidFill>
                <a:latin typeface="Sitka Banner Semibold" pitchFamily="2" charset="0"/>
              </a:rPr>
              <a:t>Building a system to recommend books by age</a:t>
            </a:r>
          </a:p>
        </p:txBody>
      </p:sp>
      <p:sp>
        <p:nvSpPr>
          <p:cNvPr id="21" name="Google Shape;403;p37">
            <a:extLst>
              <a:ext uri="{FF2B5EF4-FFF2-40B4-BE49-F238E27FC236}">
                <a16:creationId xmlns:a16="http://schemas.microsoft.com/office/drawing/2014/main" id="{CD2F1AA6-99B0-4312-A5E7-2B31EC54C796}"/>
              </a:ext>
            </a:extLst>
          </p:cNvPr>
          <p:cNvSpPr txBox="1">
            <a:spLocks/>
          </p:cNvSpPr>
          <p:nvPr/>
        </p:nvSpPr>
        <p:spPr>
          <a:xfrm>
            <a:off x="3396246" y="2313656"/>
            <a:ext cx="6303497" cy="6428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verpass"/>
              <a:buNone/>
              <a:defRPr sz="2100" b="1" i="0" u="none" strike="noStrike" cap="none">
                <a:solidFill>
                  <a:schemeClr val="accent4"/>
                </a:solidFill>
                <a:latin typeface="Overpass"/>
                <a:ea typeface="Overpass"/>
                <a:cs typeface="Overpass"/>
                <a:sym typeface="Overpass"/>
              </a:defRPr>
            </a:lvl1pPr>
            <a:lvl2pPr marR="0" lvl="1"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9pPr>
          </a:lstStyle>
          <a:p>
            <a:pPr algn="l" fontAlgn="base"/>
            <a:r>
              <a:rPr lang="en-US" sz="1600" b="0" i="1" dirty="0">
                <a:solidFill>
                  <a:srgbClr val="434077"/>
                </a:solidFill>
                <a:latin typeface="Sitka Banner Semibold" pitchFamily="2" charset="0"/>
              </a:rPr>
              <a:t>It was uploaded in Kaggle.com</a:t>
            </a:r>
          </a:p>
          <a:p>
            <a:br>
              <a:rPr lang="en-US" sz="1600" b="0" i="1" dirty="0">
                <a:solidFill>
                  <a:srgbClr val="4A6C81"/>
                </a:solidFill>
                <a:latin typeface="Sitka Banner Semibold" pitchFamily="2" charset="0"/>
              </a:rPr>
            </a:br>
            <a:endParaRPr lang="en-US" sz="1600" b="0" i="1" dirty="0">
              <a:solidFill>
                <a:srgbClr val="4A6C81"/>
              </a:solidFill>
              <a:latin typeface="Sitka Banner Semibold" pitchFamily="2" charset="0"/>
            </a:endParaRPr>
          </a:p>
          <a:p>
            <a:pPr algn="ctr">
              <a:buSzPts val="1100"/>
              <a:buFont typeface="Arial"/>
              <a:buNone/>
            </a:pPr>
            <a:endParaRPr lang="en-US" sz="1600" b="0" i="1" dirty="0">
              <a:solidFill>
                <a:srgbClr val="4A6C81"/>
              </a:solidFill>
              <a:latin typeface="Sitka Banner Semibold" pitchFamily="2" charset="0"/>
            </a:endParaRPr>
          </a:p>
          <a:p>
            <a:endParaRPr lang="en-US" sz="1600" b="0" i="1" dirty="0">
              <a:solidFill>
                <a:srgbClr val="4A6C81"/>
              </a:solidFill>
              <a:latin typeface="Sitka Banner Semibold" pitchFamily="2" charset="0"/>
            </a:endParaRPr>
          </a:p>
        </p:txBody>
      </p:sp>
      <p:sp>
        <p:nvSpPr>
          <p:cNvPr id="23" name="مستطيل: زوايا مستديرة 22">
            <a:extLst>
              <a:ext uri="{FF2B5EF4-FFF2-40B4-BE49-F238E27FC236}">
                <a16:creationId xmlns:a16="http://schemas.microsoft.com/office/drawing/2014/main" id="{BE14C9A8-EA58-434E-A276-58130BC66234}"/>
              </a:ext>
            </a:extLst>
          </p:cNvPr>
          <p:cNvSpPr/>
          <p:nvPr/>
        </p:nvSpPr>
        <p:spPr>
          <a:xfrm>
            <a:off x="7239117" y="4706089"/>
            <a:ext cx="1768416" cy="438200"/>
          </a:xfrm>
          <a:prstGeom prst="roundRect">
            <a:avLst/>
          </a:prstGeom>
          <a:solidFill>
            <a:srgbClr val="FAF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Google Shape;403;p37">
            <a:extLst>
              <a:ext uri="{FF2B5EF4-FFF2-40B4-BE49-F238E27FC236}">
                <a16:creationId xmlns:a16="http://schemas.microsoft.com/office/drawing/2014/main" id="{04B496D1-6B60-4215-B44E-52D810AD6320}"/>
              </a:ext>
            </a:extLst>
          </p:cNvPr>
          <p:cNvSpPr txBox="1">
            <a:spLocks/>
          </p:cNvSpPr>
          <p:nvPr/>
        </p:nvSpPr>
        <p:spPr>
          <a:xfrm>
            <a:off x="3397337" y="4673460"/>
            <a:ext cx="7081659" cy="7020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verpass"/>
              <a:buNone/>
              <a:defRPr sz="2100" b="1" i="0" u="none" strike="noStrike" cap="none">
                <a:solidFill>
                  <a:schemeClr val="accent4"/>
                </a:solidFill>
                <a:latin typeface="Overpass"/>
                <a:ea typeface="Overpass"/>
                <a:cs typeface="Overpass"/>
                <a:sym typeface="Overpass"/>
              </a:defRPr>
            </a:lvl1pPr>
            <a:lvl2pPr marR="0" lvl="1"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9pPr>
          </a:lstStyle>
          <a:p>
            <a:pPr algn="l" fontAlgn="base"/>
            <a:r>
              <a:rPr lang="en-US" sz="1600" b="0" i="1" dirty="0">
                <a:solidFill>
                  <a:srgbClr val="434077"/>
                </a:solidFill>
                <a:latin typeface="Sitka Banner Semibold" pitchFamily="2" charset="0"/>
              </a:rPr>
              <a:t>Title, Author, Desc, </a:t>
            </a:r>
            <a:r>
              <a:rPr lang="en-US" sz="1600" b="0" i="1" dirty="0" err="1">
                <a:solidFill>
                  <a:srgbClr val="434077"/>
                </a:solidFill>
                <a:latin typeface="Sitka Banner Semibold" pitchFamily="2" charset="0"/>
              </a:rPr>
              <a:t>Inerest_age</a:t>
            </a:r>
            <a:r>
              <a:rPr lang="en-US" sz="1600" b="0" i="1" dirty="0">
                <a:solidFill>
                  <a:srgbClr val="434077"/>
                </a:solidFill>
                <a:latin typeface="Sitka Banner Semibold" pitchFamily="2" charset="0"/>
              </a:rPr>
              <a:t>, </a:t>
            </a:r>
            <a:r>
              <a:rPr lang="en-US" sz="1600" b="0" i="1" dirty="0" err="1">
                <a:solidFill>
                  <a:srgbClr val="434077"/>
                </a:solidFill>
                <a:latin typeface="Sitka Banner Semibold" pitchFamily="2" charset="0"/>
              </a:rPr>
              <a:t>Reading_age</a:t>
            </a:r>
            <a:r>
              <a:rPr lang="en-US" sz="1600" b="0" i="1" dirty="0">
                <a:solidFill>
                  <a:srgbClr val="434077"/>
                </a:solidFill>
                <a:latin typeface="Sitka Banner Semibold" pitchFamily="2" charset="0"/>
              </a:rPr>
              <a:t>, They are all </a:t>
            </a:r>
            <a:r>
              <a:rPr lang="en-US" sz="1600" b="0" i="1" dirty="0">
                <a:solidFill>
                  <a:srgbClr val="99578C"/>
                </a:solidFill>
                <a:latin typeface="Sitka Banner Semibold" pitchFamily="2" charset="0"/>
              </a:rPr>
              <a:t>OBJECT</a:t>
            </a:r>
            <a:r>
              <a:rPr lang="en-US" sz="1600" b="0" i="1" dirty="0">
                <a:solidFill>
                  <a:srgbClr val="434077"/>
                </a:solidFill>
                <a:latin typeface="Sitka Banner Semibold" pitchFamily="2" charset="0"/>
              </a:rPr>
              <a:t>!</a:t>
            </a:r>
          </a:p>
        </p:txBody>
      </p:sp>
    </p:spTree>
    <p:extLst>
      <p:ext uri="{BB962C8B-B14F-4D97-AF65-F5344CB8AC3E}">
        <p14:creationId xmlns:p14="http://schemas.microsoft.com/office/powerpoint/2010/main" val="2071700599"/>
      </p:ext>
    </p:extLst>
  </p:cSld>
  <p:clrMapOvr>
    <a:masterClrMapping/>
  </p:clrMapOvr>
  <mc:AlternateContent xmlns:mc="http://schemas.openxmlformats.org/markup-compatibility/2006" xmlns:p14="http://schemas.microsoft.com/office/powerpoint/2010/main">
    <mc:Choice Requires="p14">
      <p:transition spd="slow" p14:dur="1250">
        <p14:reveal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99485C5-1A24-4F49-9581-9E8141D52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مستطيل 5">
            <a:extLst>
              <a:ext uri="{FF2B5EF4-FFF2-40B4-BE49-F238E27FC236}">
                <a16:creationId xmlns:a16="http://schemas.microsoft.com/office/drawing/2014/main" id="{076365EE-79DE-478B-A230-4930D363BE44}"/>
              </a:ext>
            </a:extLst>
          </p:cNvPr>
          <p:cNvSpPr/>
          <p:nvPr/>
        </p:nvSpPr>
        <p:spPr>
          <a:xfrm>
            <a:off x="575095" y="639849"/>
            <a:ext cx="7148422" cy="12422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12" name="Google Shape;400;p37">
            <a:extLst>
              <a:ext uri="{FF2B5EF4-FFF2-40B4-BE49-F238E27FC236}">
                <a16:creationId xmlns:a16="http://schemas.microsoft.com/office/drawing/2014/main" id="{0726B67E-D83C-4B0F-B803-E21CA5A0C42E}"/>
              </a:ext>
            </a:extLst>
          </p:cNvPr>
          <p:cNvSpPr txBox="1">
            <a:spLocks/>
          </p:cNvSpPr>
          <p:nvPr/>
        </p:nvSpPr>
        <p:spPr>
          <a:xfrm>
            <a:off x="1576390" y="177928"/>
            <a:ext cx="3639711" cy="1179989"/>
          </a:xfrm>
          <a:prstGeom prst="rect">
            <a:avLst/>
          </a:prstGeom>
          <a:noFill/>
          <a:ln>
            <a:noFill/>
          </a:ln>
        </p:spPr>
        <p:txBody>
          <a:bodyPr spcFirstLastPara="1" vert="horz" wrap="square" lIns="121900" tIns="121900" rIns="121900" bIns="121900" rtlCol="1" anchor="t" anchorCtr="0">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7200" b="1" dirty="0">
                <a:solidFill>
                  <a:srgbClr val="434077"/>
                </a:solidFill>
                <a:latin typeface="Sitka Banner Semibold" pitchFamily="2" charset="0"/>
              </a:rPr>
              <a:t>Dataset </a:t>
            </a:r>
          </a:p>
        </p:txBody>
      </p:sp>
      <p:sp>
        <p:nvSpPr>
          <p:cNvPr id="20" name="Google Shape;403;p37">
            <a:extLst>
              <a:ext uri="{FF2B5EF4-FFF2-40B4-BE49-F238E27FC236}">
                <a16:creationId xmlns:a16="http://schemas.microsoft.com/office/drawing/2014/main" id="{B6387135-FFCB-472C-966F-0514B69DD68B}"/>
              </a:ext>
            </a:extLst>
          </p:cNvPr>
          <p:cNvSpPr txBox="1">
            <a:spLocks/>
          </p:cNvSpPr>
          <p:nvPr/>
        </p:nvSpPr>
        <p:spPr>
          <a:xfrm>
            <a:off x="3377448" y="5523530"/>
            <a:ext cx="6654925" cy="94502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verpass"/>
              <a:buNone/>
              <a:defRPr sz="2100" b="1" i="0" u="none" strike="noStrike" cap="none">
                <a:solidFill>
                  <a:schemeClr val="accent4"/>
                </a:solidFill>
                <a:latin typeface="Overpass"/>
                <a:ea typeface="Overpass"/>
                <a:cs typeface="Overpass"/>
                <a:sym typeface="Overpass"/>
              </a:defRPr>
            </a:lvl1pPr>
            <a:lvl2pPr marR="0" lvl="1"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9pPr>
          </a:lstStyle>
          <a:p>
            <a:pPr algn="l" fontAlgn="base"/>
            <a:r>
              <a:rPr lang="en-US" sz="2400" dirty="0">
                <a:solidFill>
                  <a:srgbClr val="99578C"/>
                </a:solidFill>
                <a:latin typeface="Sitka Banner Semibold" pitchFamily="2" charset="0"/>
              </a:rPr>
              <a:t>Building a system to recommend books by age</a:t>
            </a:r>
          </a:p>
        </p:txBody>
      </p:sp>
      <p:sp>
        <p:nvSpPr>
          <p:cNvPr id="22" name="Google Shape;403;p37">
            <a:extLst>
              <a:ext uri="{FF2B5EF4-FFF2-40B4-BE49-F238E27FC236}">
                <a16:creationId xmlns:a16="http://schemas.microsoft.com/office/drawing/2014/main" id="{04B496D1-6B60-4215-B44E-52D810AD6320}"/>
              </a:ext>
            </a:extLst>
          </p:cNvPr>
          <p:cNvSpPr txBox="1">
            <a:spLocks/>
          </p:cNvSpPr>
          <p:nvPr/>
        </p:nvSpPr>
        <p:spPr>
          <a:xfrm>
            <a:off x="3397336" y="4675465"/>
            <a:ext cx="7081659" cy="7020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verpass"/>
              <a:buNone/>
              <a:defRPr sz="2100" b="1" i="0" u="none" strike="noStrike" cap="none">
                <a:solidFill>
                  <a:schemeClr val="accent4"/>
                </a:solidFill>
                <a:latin typeface="Overpass"/>
                <a:ea typeface="Overpass"/>
                <a:cs typeface="Overpass"/>
                <a:sym typeface="Overpass"/>
              </a:defRPr>
            </a:lvl1pPr>
            <a:lvl2pPr marR="0" lvl="1"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9pPr>
          </a:lstStyle>
          <a:p>
            <a:pPr algn="l" fontAlgn="base"/>
            <a:r>
              <a:rPr lang="en-US" sz="1600" b="0" i="1" dirty="0">
                <a:solidFill>
                  <a:srgbClr val="434077"/>
                </a:solidFill>
                <a:latin typeface="Sitka Banner Semibold" pitchFamily="2" charset="0"/>
              </a:rPr>
              <a:t>Title, Author, Desc, </a:t>
            </a:r>
            <a:r>
              <a:rPr lang="en-US" sz="1600" b="0" i="1" dirty="0" err="1">
                <a:solidFill>
                  <a:srgbClr val="434077"/>
                </a:solidFill>
                <a:latin typeface="Sitka Banner Semibold" pitchFamily="2" charset="0"/>
              </a:rPr>
              <a:t>Inerest_age</a:t>
            </a:r>
            <a:r>
              <a:rPr lang="en-US" sz="1600" b="0" i="1" dirty="0">
                <a:solidFill>
                  <a:srgbClr val="434077"/>
                </a:solidFill>
                <a:latin typeface="Sitka Banner Semibold" pitchFamily="2" charset="0"/>
              </a:rPr>
              <a:t>, </a:t>
            </a:r>
            <a:r>
              <a:rPr lang="en-US" sz="1600" b="0" i="1" dirty="0" err="1">
                <a:solidFill>
                  <a:srgbClr val="434077"/>
                </a:solidFill>
                <a:latin typeface="Sitka Banner Semibold" pitchFamily="2" charset="0"/>
              </a:rPr>
              <a:t>Reading_age</a:t>
            </a:r>
            <a:endParaRPr lang="en-US" sz="1600" b="0" i="1" dirty="0">
              <a:solidFill>
                <a:srgbClr val="434077"/>
              </a:solidFill>
              <a:latin typeface="Sitka Banner Semibold" pitchFamily="2" charset="0"/>
            </a:endParaRPr>
          </a:p>
        </p:txBody>
      </p:sp>
      <p:sp>
        <p:nvSpPr>
          <p:cNvPr id="5" name="مستطيل 4">
            <a:extLst>
              <a:ext uri="{FF2B5EF4-FFF2-40B4-BE49-F238E27FC236}">
                <a16:creationId xmlns:a16="http://schemas.microsoft.com/office/drawing/2014/main" id="{4EFADE77-CED0-4642-A4ED-D5A04738E32B}"/>
              </a:ext>
            </a:extLst>
          </p:cNvPr>
          <p:cNvSpPr/>
          <p:nvPr/>
        </p:nvSpPr>
        <p:spPr>
          <a:xfrm>
            <a:off x="621102" y="1322967"/>
            <a:ext cx="10774392" cy="48652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pic>
        <p:nvPicPr>
          <p:cNvPr id="23" name="صورة 22">
            <a:extLst>
              <a:ext uri="{FF2B5EF4-FFF2-40B4-BE49-F238E27FC236}">
                <a16:creationId xmlns:a16="http://schemas.microsoft.com/office/drawing/2014/main" id="{FAE27C40-A6BD-45EE-82B1-1BE966021CFF}"/>
              </a:ext>
            </a:extLst>
          </p:cNvPr>
          <p:cNvPicPr>
            <a:picLocks noChangeAspect="1"/>
          </p:cNvPicPr>
          <p:nvPr/>
        </p:nvPicPr>
        <p:blipFill rotWithShape="1">
          <a:blip r:embed="rId3"/>
          <a:srcRect l="4605" r="349" b="6883"/>
          <a:stretch/>
        </p:blipFill>
        <p:spPr>
          <a:xfrm>
            <a:off x="874076" y="2005993"/>
            <a:ext cx="10443847" cy="3673100"/>
          </a:xfrm>
          <a:prstGeom prst="rect">
            <a:avLst/>
          </a:prstGeom>
        </p:spPr>
      </p:pic>
    </p:spTree>
    <p:extLst>
      <p:ext uri="{BB962C8B-B14F-4D97-AF65-F5344CB8AC3E}">
        <p14:creationId xmlns:p14="http://schemas.microsoft.com/office/powerpoint/2010/main" val="314686026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D510F9E-D69D-45D4-BDFB-6CF42F785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مستطيل 1">
            <a:extLst>
              <a:ext uri="{FF2B5EF4-FFF2-40B4-BE49-F238E27FC236}">
                <a16:creationId xmlns:a16="http://schemas.microsoft.com/office/drawing/2014/main" id="{F8837342-FBD7-4D40-9CD4-7017980FECA9}"/>
              </a:ext>
            </a:extLst>
          </p:cNvPr>
          <p:cNvSpPr/>
          <p:nvPr/>
        </p:nvSpPr>
        <p:spPr>
          <a:xfrm>
            <a:off x="612473" y="432231"/>
            <a:ext cx="4615133" cy="114731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4" name="مستطيل 3">
            <a:extLst>
              <a:ext uri="{FF2B5EF4-FFF2-40B4-BE49-F238E27FC236}">
                <a16:creationId xmlns:a16="http://schemas.microsoft.com/office/drawing/2014/main" id="{FE4C2753-D35C-4394-B10C-32B15C4BD401}"/>
              </a:ext>
            </a:extLst>
          </p:cNvPr>
          <p:cNvSpPr/>
          <p:nvPr/>
        </p:nvSpPr>
        <p:spPr>
          <a:xfrm>
            <a:off x="764875" y="2147977"/>
            <a:ext cx="10363200" cy="37007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7" name="مربع نص 6">
            <a:extLst>
              <a:ext uri="{FF2B5EF4-FFF2-40B4-BE49-F238E27FC236}">
                <a16:creationId xmlns:a16="http://schemas.microsoft.com/office/drawing/2014/main" id="{38BB0686-3442-4A46-B3AD-CF3D6382D1C2}"/>
              </a:ext>
            </a:extLst>
          </p:cNvPr>
          <p:cNvSpPr txBox="1"/>
          <p:nvPr/>
        </p:nvSpPr>
        <p:spPr>
          <a:xfrm>
            <a:off x="5140888" y="1963665"/>
            <a:ext cx="6515819" cy="1200329"/>
          </a:xfrm>
          <a:prstGeom prst="rect">
            <a:avLst/>
          </a:prstGeom>
          <a:noFill/>
        </p:spPr>
        <p:txBody>
          <a:bodyPr wrap="square" rtlCol="1">
            <a:spAutoFit/>
          </a:bodyPr>
          <a:lstStyle/>
          <a:p>
            <a:pPr algn="l"/>
            <a:r>
              <a:rPr lang="en-US" sz="3600" dirty="0">
                <a:solidFill>
                  <a:srgbClr val="434077"/>
                </a:solidFill>
                <a:latin typeface="Sitka Banner Semibold" pitchFamily="2" charset="0"/>
              </a:rPr>
              <a:t>What is the most common age that writer targets?</a:t>
            </a:r>
            <a:endParaRPr lang="ar-SA" sz="3600" dirty="0">
              <a:solidFill>
                <a:srgbClr val="434077"/>
              </a:solidFill>
              <a:latin typeface="Sitka Banner Semibold" pitchFamily="2" charset="0"/>
            </a:endParaRPr>
          </a:p>
        </p:txBody>
      </p:sp>
      <p:sp>
        <p:nvSpPr>
          <p:cNvPr id="17" name="مستطيل: زوايا مستديرة 16">
            <a:extLst>
              <a:ext uri="{FF2B5EF4-FFF2-40B4-BE49-F238E27FC236}">
                <a16:creationId xmlns:a16="http://schemas.microsoft.com/office/drawing/2014/main" id="{64B45EF2-0143-432E-979F-5FF4644E4177}"/>
              </a:ext>
            </a:extLst>
          </p:cNvPr>
          <p:cNvSpPr/>
          <p:nvPr/>
        </p:nvSpPr>
        <p:spPr>
          <a:xfrm>
            <a:off x="102798" y="2563829"/>
            <a:ext cx="4551118" cy="2148040"/>
          </a:xfrm>
          <a:prstGeom prst="roundRect">
            <a:avLst/>
          </a:prstGeom>
          <a:solidFill>
            <a:srgbClr val="FAF8D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مربع نص 9">
            <a:extLst>
              <a:ext uri="{FF2B5EF4-FFF2-40B4-BE49-F238E27FC236}">
                <a16:creationId xmlns:a16="http://schemas.microsoft.com/office/drawing/2014/main" id="{699B1F20-7773-403A-B2E6-5EBAE19C0CBB}"/>
              </a:ext>
            </a:extLst>
          </p:cNvPr>
          <p:cNvSpPr txBox="1"/>
          <p:nvPr/>
        </p:nvSpPr>
        <p:spPr>
          <a:xfrm>
            <a:off x="253793" y="2917713"/>
            <a:ext cx="4708515" cy="1569660"/>
          </a:xfrm>
          <a:prstGeom prst="rect">
            <a:avLst/>
          </a:prstGeom>
          <a:noFill/>
        </p:spPr>
        <p:txBody>
          <a:bodyPr wrap="square" rtlCol="1">
            <a:spAutoFit/>
          </a:bodyPr>
          <a:lstStyle/>
          <a:p>
            <a:pPr marL="514350" indent="-514350" algn="l" rtl="0">
              <a:buAutoNum type="arabicPeriod"/>
            </a:pPr>
            <a:r>
              <a:rPr lang="en-US" sz="3200" b="1" dirty="0">
                <a:solidFill>
                  <a:srgbClr val="434077"/>
                </a:solidFill>
                <a:latin typeface="Sitka Banner Semibold" pitchFamily="2" charset="0"/>
              </a:rPr>
              <a:t>Drop Null Values.</a:t>
            </a:r>
          </a:p>
          <a:p>
            <a:pPr marL="514350" indent="-514350" algn="l" rtl="0">
              <a:buAutoNum type="arabicPeriod"/>
            </a:pPr>
            <a:r>
              <a:rPr lang="en-US" sz="3200" b="1" dirty="0">
                <a:solidFill>
                  <a:srgbClr val="434077"/>
                </a:solidFill>
                <a:latin typeface="Sitka Banner Semibold" pitchFamily="2" charset="0"/>
              </a:rPr>
              <a:t>Reset index.</a:t>
            </a:r>
          </a:p>
          <a:p>
            <a:pPr marL="514350" indent="-514350" algn="l" rtl="0">
              <a:buAutoNum type="arabicPeriod"/>
            </a:pPr>
            <a:r>
              <a:rPr lang="en-US" sz="3200" b="1" dirty="0">
                <a:solidFill>
                  <a:srgbClr val="434077"/>
                </a:solidFill>
                <a:latin typeface="Sitka Banner Semibold" pitchFamily="2" charset="0"/>
              </a:rPr>
              <a:t>Change columns types.</a:t>
            </a:r>
            <a:endParaRPr lang="ar-SA" sz="3200" b="1" dirty="0">
              <a:solidFill>
                <a:srgbClr val="434077"/>
              </a:solidFill>
              <a:latin typeface="Sitka Banner Semibold" pitchFamily="2" charset="0"/>
            </a:endParaRPr>
          </a:p>
        </p:txBody>
      </p:sp>
      <p:sp>
        <p:nvSpPr>
          <p:cNvPr id="14" name="مستطيل: زوايا مستديرة 13">
            <a:extLst>
              <a:ext uri="{FF2B5EF4-FFF2-40B4-BE49-F238E27FC236}">
                <a16:creationId xmlns:a16="http://schemas.microsoft.com/office/drawing/2014/main" id="{C77813C1-A27E-4229-85B7-3C9598B41644}"/>
              </a:ext>
            </a:extLst>
          </p:cNvPr>
          <p:cNvSpPr/>
          <p:nvPr/>
        </p:nvSpPr>
        <p:spPr>
          <a:xfrm>
            <a:off x="6046082" y="6053798"/>
            <a:ext cx="5787514" cy="334443"/>
          </a:xfrm>
          <a:prstGeom prst="roundRect">
            <a:avLst/>
          </a:prstGeom>
          <a:solidFill>
            <a:srgbClr val="FAF8D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3" name="صورة 12">
            <a:extLst>
              <a:ext uri="{FF2B5EF4-FFF2-40B4-BE49-F238E27FC236}">
                <a16:creationId xmlns:a16="http://schemas.microsoft.com/office/drawing/2014/main" id="{A297E285-23CC-42A3-96A5-CE648F37C09E}"/>
              </a:ext>
            </a:extLst>
          </p:cNvPr>
          <p:cNvPicPr>
            <a:picLocks noChangeAspect="1"/>
          </p:cNvPicPr>
          <p:nvPr/>
        </p:nvPicPr>
        <p:blipFill>
          <a:blip r:embed="rId3"/>
          <a:stretch>
            <a:fillRect/>
          </a:stretch>
        </p:blipFill>
        <p:spPr>
          <a:xfrm>
            <a:off x="5708169" y="3308793"/>
            <a:ext cx="6332836" cy="2257330"/>
          </a:xfrm>
          <a:prstGeom prst="rect">
            <a:avLst/>
          </a:prstGeom>
        </p:spPr>
      </p:pic>
      <p:sp>
        <p:nvSpPr>
          <p:cNvPr id="15" name="مربع نص 14">
            <a:extLst>
              <a:ext uri="{FF2B5EF4-FFF2-40B4-BE49-F238E27FC236}">
                <a16:creationId xmlns:a16="http://schemas.microsoft.com/office/drawing/2014/main" id="{B9CE3A0F-1D8D-4A4C-B69D-601720E3AC38}"/>
              </a:ext>
            </a:extLst>
          </p:cNvPr>
          <p:cNvSpPr txBox="1"/>
          <p:nvPr/>
        </p:nvSpPr>
        <p:spPr>
          <a:xfrm>
            <a:off x="6023594" y="6029926"/>
            <a:ext cx="5944166" cy="369332"/>
          </a:xfrm>
          <a:prstGeom prst="rect">
            <a:avLst/>
          </a:prstGeom>
          <a:noFill/>
        </p:spPr>
        <p:txBody>
          <a:bodyPr wrap="square" rtlCol="1">
            <a:spAutoFit/>
          </a:bodyPr>
          <a:lstStyle/>
          <a:p>
            <a:pPr algn="just" rtl="0"/>
            <a:r>
              <a:rPr lang="en-US" dirty="0">
                <a:solidFill>
                  <a:srgbClr val="434077"/>
                </a:solidFill>
                <a:latin typeface="Sitka Banner Semibold" pitchFamily="2" charset="0"/>
              </a:rPr>
              <a:t>The most mentioned books in the database are for 12 years old</a:t>
            </a:r>
            <a:endParaRPr lang="ar-SA" dirty="0">
              <a:solidFill>
                <a:srgbClr val="434077"/>
              </a:solidFill>
              <a:latin typeface="Sitka Banner Semibold" pitchFamily="2" charset="0"/>
            </a:endParaRPr>
          </a:p>
        </p:txBody>
      </p:sp>
      <p:cxnSp>
        <p:nvCxnSpPr>
          <p:cNvPr id="18" name="رابط مستقيم 17">
            <a:extLst>
              <a:ext uri="{FF2B5EF4-FFF2-40B4-BE49-F238E27FC236}">
                <a16:creationId xmlns:a16="http://schemas.microsoft.com/office/drawing/2014/main" id="{8B4E5635-1857-4029-A8E0-71D2EC8C2314}"/>
              </a:ext>
            </a:extLst>
          </p:cNvPr>
          <p:cNvCxnSpPr>
            <a:cxnSpLocks/>
          </p:cNvCxnSpPr>
          <p:nvPr/>
        </p:nvCxnSpPr>
        <p:spPr>
          <a:xfrm>
            <a:off x="4966329" y="1963665"/>
            <a:ext cx="0" cy="4773675"/>
          </a:xfrm>
          <a:prstGeom prst="line">
            <a:avLst/>
          </a:prstGeom>
          <a:ln w="19050">
            <a:solidFill>
              <a:srgbClr val="4A6C81"/>
            </a:solidFill>
          </a:ln>
        </p:spPr>
        <p:style>
          <a:lnRef idx="1">
            <a:schemeClr val="accent1"/>
          </a:lnRef>
          <a:fillRef idx="0">
            <a:schemeClr val="accent1"/>
          </a:fillRef>
          <a:effectRef idx="0">
            <a:schemeClr val="accent1"/>
          </a:effectRef>
          <a:fontRef idx="minor">
            <a:schemeClr val="tx1"/>
          </a:fontRef>
        </p:style>
      </p:cxnSp>
      <p:sp>
        <p:nvSpPr>
          <p:cNvPr id="3" name="مربع نص 2">
            <a:extLst>
              <a:ext uri="{FF2B5EF4-FFF2-40B4-BE49-F238E27FC236}">
                <a16:creationId xmlns:a16="http://schemas.microsoft.com/office/drawing/2014/main" id="{6D02BF23-B724-437B-9BF2-76375F836071}"/>
              </a:ext>
            </a:extLst>
          </p:cNvPr>
          <p:cNvSpPr txBox="1"/>
          <p:nvPr/>
        </p:nvSpPr>
        <p:spPr>
          <a:xfrm>
            <a:off x="7799311" y="5571184"/>
            <a:ext cx="1325535" cy="307777"/>
          </a:xfrm>
          <a:prstGeom prst="rect">
            <a:avLst/>
          </a:prstGeom>
          <a:noFill/>
        </p:spPr>
        <p:txBody>
          <a:bodyPr wrap="square" rtlCol="1">
            <a:spAutoFit/>
          </a:bodyPr>
          <a:lstStyle/>
          <a:p>
            <a:r>
              <a:rPr lang="en-US" sz="1400" dirty="0">
                <a:latin typeface="Sitka Banner Semibold" pitchFamily="2" charset="0"/>
              </a:rPr>
              <a:t>Ages</a:t>
            </a:r>
            <a:endParaRPr lang="ar-SA" sz="1400" dirty="0">
              <a:latin typeface="Sitka Banner Semibold" pitchFamily="2" charset="0"/>
            </a:endParaRPr>
          </a:p>
        </p:txBody>
      </p:sp>
      <p:sp>
        <p:nvSpPr>
          <p:cNvPr id="16" name="مربع نص 15">
            <a:extLst>
              <a:ext uri="{FF2B5EF4-FFF2-40B4-BE49-F238E27FC236}">
                <a16:creationId xmlns:a16="http://schemas.microsoft.com/office/drawing/2014/main" id="{CC12B8DD-2512-4076-8CEB-25B4341A99D1}"/>
              </a:ext>
            </a:extLst>
          </p:cNvPr>
          <p:cNvSpPr txBox="1"/>
          <p:nvPr/>
        </p:nvSpPr>
        <p:spPr>
          <a:xfrm rot="16200000">
            <a:off x="4123766" y="4912401"/>
            <a:ext cx="2696714" cy="276999"/>
          </a:xfrm>
          <a:prstGeom prst="rect">
            <a:avLst/>
          </a:prstGeom>
          <a:noFill/>
        </p:spPr>
        <p:txBody>
          <a:bodyPr wrap="square" rtlCol="1">
            <a:spAutoFit/>
          </a:bodyPr>
          <a:lstStyle/>
          <a:p>
            <a:r>
              <a:rPr lang="en-US" sz="1200" dirty="0">
                <a:latin typeface="Sitka Banner Semibold" pitchFamily="2" charset="0"/>
              </a:rPr>
              <a:t>Number of books</a:t>
            </a:r>
            <a:endParaRPr lang="ar-SA" sz="1200" dirty="0">
              <a:latin typeface="Sitka Banner Semibold" pitchFamily="2" charset="0"/>
            </a:endParaRPr>
          </a:p>
        </p:txBody>
      </p:sp>
      <p:sp>
        <p:nvSpPr>
          <p:cNvPr id="19" name="Google Shape;400;p37">
            <a:extLst>
              <a:ext uri="{FF2B5EF4-FFF2-40B4-BE49-F238E27FC236}">
                <a16:creationId xmlns:a16="http://schemas.microsoft.com/office/drawing/2014/main" id="{F2B83C86-BF4A-4C47-BAAF-0F7EE267C189}"/>
              </a:ext>
            </a:extLst>
          </p:cNvPr>
          <p:cNvSpPr txBox="1">
            <a:spLocks/>
          </p:cNvSpPr>
          <p:nvPr/>
        </p:nvSpPr>
        <p:spPr>
          <a:xfrm>
            <a:off x="222127" y="130718"/>
            <a:ext cx="10222992" cy="1179989"/>
          </a:xfrm>
          <a:prstGeom prst="rect">
            <a:avLst/>
          </a:prstGeom>
          <a:noFill/>
          <a:ln>
            <a:noFill/>
          </a:ln>
        </p:spPr>
        <p:txBody>
          <a:bodyPr spcFirstLastPara="1" vert="horz" wrap="square" lIns="121900" tIns="121900" rIns="121900" bIns="121900" rtlCol="1" anchor="t" anchorCtr="0">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5400" b="1" dirty="0">
                <a:solidFill>
                  <a:srgbClr val="4A6C81"/>
                </a:solidFill>
                <a:latin typeface="Sitka Banner Semibold" pitchFamily="2" charset="0"/>
              </a:rPr>
              <a:t>Exploratory Data Analysis</a:t>
            </a:r>
          </a:p>
        </p:txBody>
      </p:sp>
    </p:spTree>
    <p:extLst>
      <p:ext uri="{BB962C8B-B14F-4D97-AF65-F5344CB8AC3E}">
        <p14:creationId xmlns:p14="http://schemas.microsoft.com/office/powerpoint/2010/main" val="1577509062"/>
      </p:ext>
    </p:extLst>
  </p:cSld>
  <p:clrMapOvr>
    <a:masterClrMapping/>
  </p:clrMapOvr>
  <mc:AlternateContent xmlns:mc="http://schemas.openxmlformats.org/markup-compatibility/2006" xmlns:p14="http://schemas.microsoft.com/office/powerpoint/2010/main">
    <mc:Choice Requires="p14">
      <p:transition spd="slow" p14:dur="1750">
        <p14:reveal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E4C1AC8-F3C2-4B55-859A-C6A7FA801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مستطيل 1">
            <a:extLst>
              <a:ext uri="{FF2B5EF4-FFF2-40B4-BE49-F238E27FC236}">
                <a16:creationId xmlns:a16="http://schemas.microsoft.com/office/drawing/2014/main" id="{93331F1E-5CAD-49A8-8711-B4DC7A53FD6D}"/>
              </a:ext>
            </a:extLst>
          </p:cNvPr>
          <p:cNvSpPr/>
          <p:nvPr/>
        </p:nvSpPr>
        <p:spPr>
          <a:xfrm>
            <a:off x="4410363" y="1884217"/>
            <a:ext cx="3200401" cy="11914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4" name="مستطيل 3">
            <a:extLst>
              <a:ext uri="{FF2B5EF4-FFF2-40B4-BE49-F238E27FC236}">
                <a16:creationId xmlns:a16="http://schemas.microsoft.com/office/drawing/2014/main" id="{E4B55329-7154-4F15-824A-4558E29BD5EF}"/>
              </a:ext>
            </a:extLst>
          </p:cNvPr>
          <p:cNvSpPr/>
          <p:nvPr/>
        </p:nvSpPr>
        <p:spPr>
          <a:xfrm>
            <a:off x="290944" y="3077802"/>
            <a:ext cx="3278910" cy="12884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5" name="مستطيل 4">
            <a:extLst>
              <a:ext uri="{FF2B5EF4-FFF2-40B4-BE49-F238E27FC236}">
                <a16:creationId xmlns:a16="http://schemas.microsoft.com/office/drawing/2014/main" id="{0E2D3895-B133-43E3-9638-70B007350E4A}"/>
              </a:ext>
            </a:extLst>
          </p:cNvPr>
          <p:cNvSpPr/>
          <p:nvPr/>
        </p:nvSpPr>
        <p:spPr>
          <a:xfrm>
            <a:off x="8582893" y="2692399"/>
            <a:ext cx="3278908" cy="15286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6" name="مستطيل 5">
            <a:extLst>
              <a:ext uri="{FF2B5EF4-FFF2-40B4-BE49-F238E27FC236}">
                <a16:creationId xmlns:a16="http://schemas.microsoft.com/office/drawing/2014/main" id="{C1F552A5-50AE-4B29-946E-FFD22AA892B7}"/>
              </a:ext>
            </a:extLst>
          </p:cNvPr>
          <p:cNvSpPr/>
          <p:nvPr/>
        </p:nvSpPr>
        <p:spPr>
          <a:xfrm>
            <a:off x="8661400" y="4943762"/>
            <a:ext cx="3200401" cy="11914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7" name="مستطيل 6">
            <a:extLst>
              <a:ext uri="{FF2B5EF4-FFF2-40B4-BE49-F238E27FC236}">
                <a16:creationId xmlns:a16="http://schemas.microsoft.com/office/drawing/2014/main" id="{293F1E53-4DF2-448C-92E8-F060D2F7023C}"/>
              </a:ext>
            </a:extLst>
          </p:cNvPr>
          <p:cNvSpPr/>
          <p:nvPr/>
        </p:nvSpPr>
        <p:spPr>
          <a:xfrm>
            <a:off x="249381" y="4632035"/>
            <a:ext cx="3362037" cy="16486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Sitka Banner Semibold" pitchFamily="2" charset="0"/>
            </a:endParaRPr>
          </a:p>
        </p:txBody>
      </p:sp>
      <p:sp>
        <p:nvSpPr>
          <p:cNvPr id="3" name="مربع نص 2">
            <a:extLst>
              <a:ext uri="{FF2B5EF4-FFF2-40B4-BE49-F238E27FC236}">
                <a16:creationId xmlns:a16="http://schemas.microsoft.com/office/drawing/2014/main" id="{66E2599D-54D4-4650-B1BE-93D8304D20AB}"/>
              </a:ext>
            </a:extLst>
          </p:cNvPr>
          <p:cNvSpPr txBox="1"/>
          <p:nvPr/>
        </p:nvSpPr>
        <p:spPr>
          <a:xfrm>
            <a:off x="414480" y="4904148"/>
            <a:ext cx="3362037" cy="1231106"/>
          </a:xfrm>
          <a:prstGeom prst="rect">
            <a:avLst/>
          </a:prstGeom>
          <a:noFill/>
        </p:spPr>
        <p:txBody>
          <a:bodyPr wrap="square" rtlCol="1">
            <a:spAutoFit/>
          </a:bodyPr>
          <a:lstStyle/>
          <a:p>
            <a:pPr algn="ctr" rtl="0"/>
            <a:r>
              <a:rPr lang="en-US" sz="2400" kern="1200" dirty="0" err="1">
                <a:solidFill>
                  <a:srgbClr val="434077"/>
                </a:solidFill>
                <a:effectLst/>
                <a:latin typeface="Sitka Banner Semibold" pitchFamily="2" charset="0"/>
              </a:rPr>
              <a:t>Stopwords</a:t>
            </a:r>
            <a:endParaRPr lang="en-US" sz="2400" kern="1200" dirty="0">
              <a:solidFill>
                <a:srgbClr val="434077"/>
              </a:solidFill>
              <a:effectLst/>
              <a:latin typeface="Sitka Banner Semibold" pitchFamily="2" charset="0"/>
            </a:endParaRPr>
          </a:p>
          <a:p>
            <a:pPr algn="ctr" rtl="0"/>
            <a:r>
              <a:rPr lang="en-US" sz="1600" dirty="0">
                <a:solidFill>
                  <a:srgbClr val="4A6C81"/>
                </a:solidFill>
                <a:latin typeface="Sitka Banner Semibold" pitchFamily="2" charset="0"/>
              </a:rPr>
              <a:t>Remove </a:t>
            </a:r>
            <a:r>
              <a:rPr lang="en-US" sz="1600" dirty="0" err="1">
                <a:solidFill>
                  <a:srgbClr val="4A6C81"/>
                </a:solidFill>
                <a:latin typeface="Sitka Banner Semibold" pitchFamily="2" charset="0"/>
              </a:rPr>
              <a:t>stopwords</a:t>
            </a:r>
            <a:r>
              <a:rPr lang="en-US" sz="1600" dirty="0">
                <a:solidFill>
                  <a:srgbClr val="4A6C81"/>
                </a:solidFill>
                <a:latin typeface="Sitka Banner Semibold" pitchFamily="2" charset="0"/>
              </a:rPr>
              <a:t> are common words in the language.</a:t>
            </a:r>
          </a:p>
          <a:p>
            <a:pPr algn="ctr" rtl="0"/>
            <a:endParaRPr lang="ar-SA" dirty="0">
              <a:latin typeface="Sitka Banner Semibold" pitchFamily="2" charset="0"/>
            </a:endParaRPr>
          </a:p>
        </p:txBody>
      </p:sp>
      <p:sp>
        <p:nvSpPr>
          <p:cNvPr id="8" name="مربع نص 7">
            <a:extLst>
              <a:ext uri="{FF2B5EF4-FFF2-40B4-BE49-F238E27FC236}">
                <a16:creationId xmlns:a16="http://schemas.microsoft.com/office/drawing/2014/main" id="{15547DCA-BFF6-416A-99EE-E638390E5DC8}"/>
              </a:ext>
            </a:extLst>
          </p:cNvPr>
          <p:cNvSpPr txBox="1"/>
          <p:nvPr/>
        </p:nvSpPr>
        <p:spPr>
          <a:xfrm>
            <a:off x="295560" y="3099839"/>
            <a:ext cx="3404755" cy="1938992"/>
          </a:xfrm>
          <a:prstGeom prst="rect">
            <a:avLst/>
          </a:prstGeom>
          <a:noFill/>
        </p:spPr>
        <p:txBody>
          <a:bodyPr wrap="square" rtlCol="1">
            <a:spAutoFit/>
          </a:bodyPr>
          <a:lstStyle/>
          <a:p>
            <a:pPr algn="ctr"/>
            <a:r>
              <a:rPr lang="en-US" sz="2400" b="0" i="0" dirty="0">
                <a:solidFill>
                  <a:srgbClr val="434077"/>
                </a:solidFill>
                <a:effectLst/>
                <a:latin typeface="Sitka Banner Semibold" pitchFamily="2" charset="0"/>
                <a:cs typeface="arial" panose="020B0604020202020204" pitchFamily="34" charset="0"/>
              </a:rPr>
              <a:t>Lemmatization</a:t>
            </a:r>
            <a:endParaRPr lang="ar-SA" sz="2400" b="0" i="0" dirty="0">
              <a:solidFill>
                <a:srgbClr val="434077"/>
              </a:solidFill>
              <a:effectLst/>
              <a:latin typeface="Sitka Banner Semibold" pitchFamily="2" charset="0"/>
              <a:cs typeface="arial" panose="020B0604020202020204" pitchFamily="34" charset="0"/>
            </a:endParaRPr>
          </a:p>
          <a:p>
            <a:pPr algn="ctr" rtl="0"/>
            <a:r>
              <a:rPr lang="en-US" sz="1600" b="0" i="0" dirty="0">
                <a:solidFill>
                  <a:srgbClr val="4A6C81"/>
                </a:solidFill>
                <a:effectLst/>
                <a:latin typeface="Sitka Banner Semibold" pitchFamily="2" charset="0"/>
                <a:cs typeface="arial" panose="020B0604020202020204" pitchFamily="34" charset="0"/>
              </a:rPr>
              <a:t>The processes of grouping together the different inflected forms of a word so they can be analyzed as a single item.</a:t>
            </a:r>
          </a:p>
          <a:p>
            <a:pPr algn="ctr" rtl="0"/>
            <a:endParaRPr lang="en-US" sz="2400" b="0" i="0" dirty="0">
              <a:solidFill>
                <a:srgbClr val="434077"/>
              </a:solidFill>
              <a:effectLst/>
              <a:latin typeface="Sitka Banner Semibold" pitchFamily="2" charset="0"/>
              <a:cs typeface="arial" panose="020B0604020202020204" pitchFamily="34" charset="0"/>
            </a:endParaRPr>
          </a:p>
          <a:p>
            <a:pPr algn="ctr"/>
            <a:endParaRPr lang="ar-SA" sz="2400" dirty="0">
              <a:solidFill>
                <a:srgbClr val="434077"/>
              </a:solidFill>
              <a:latin typeface="Sitka Banner Semibold" pitchFamily="2" charset="0"/>
            </a:endParaRPr>
          </a:p>
        </p:txBody>
      </p:sp>
      <p:sp>
        <p:nvSpPr>
          <p:cNvPr id="9" name="مربع نص 8">
            <a:extLst>
              <a:ext uri="{FF2B5EF4-FFF2-40B4-BE49-F238E27FC236}">
                <a16:creationId xmlns:a16="http://schemas.microsoft.com/office/drawing/2014/main" id="{373ECA2C-46AD-48BB-B395-ADF19A0A3267}"/>
              </a:ext>
            </a:extLst>
          </p:cNvPr>
          <p:cNvSpPr txBox="1"/>
          <p:nvPr/>
        </p:nvSpPr>
        <p:spPr>
          <a:xfrm>
            <a:off x="8580583" y="3075709"/>
            <a:ext cx="2881743" cy="1508105"/>
          </a:xfrm>
          <a:prstGeom prst="rect">
            <a:avLst/>
          </a:prstGeom>
          <a:noFill/>
        </p:spPr>
        <p:txBody>
          <a:bodyPr wrap="square" rtlCol="1">
            <a:spAutoFit/>
          </a:bodyPr>
          <a:lstStyle/>
          <a:p>
            <a:pPr algn="ctr" rtl="0"/>
            <a:r>
              <a:rPr lang="en-US" sz="2400" kern="1200" dirty="0">
                <a:solidFill>
                  <a:srgbClr val="434077"/>
                </a:solidFill>
                <a:effectLst/>
                <a:latin typeface="Sitka Banner Semibold" pitchFamily="2" charset="0"/>
              </a:rPr>
              <a:t>Punctuation</a:t>
            </a:r>
            <a:endParaRPr lang="en-US" sz="1800" kern="1200" dirty="0">
              <a:solidFill>
                <a:srgbClr val="434077"/>
              </a:solidFill>
              <a:effectLst/>
              <a:latin typeface="Sitka Banner Semibold" pitchFamily="2" charset="0"/>
            </a:endParaRPr>
          </a:p>
          <a:p>
            <a:pPr algn="ctr" rtl="0"/>
            <a:r>
              <a:rPr lang="en-US" sz="1600" dirty="0">
                <a:solidFill>
                  <a:srgbClr val="4A6C81"/>
                </a:solidFill>
                <a:effectLst/>
                <a:latin typeface="Sitka Banner Semibold" pitchFamily="2" charset="0"/>
              </a:rPr>
              <a:t>To remove the punctuations from the text data.</a:t>
            </a:r>
          </a:p>
          <a:p>
            <a:pPr algn="ctr" rtl="0"/>
            <a:endParaRPr lang="ar-SA" dirty="0">
              <a:effectLst/>
              <a:latin typeface="Sitka Banner Semibold" pitchFamily="2" charset="0"/>
            </a:endParaRPr>
          </a:p>
          <a:p>
            <a:pPr algn="ctr"/>
            <a:endParaRPr lang="ar-SA" dirty="0">
              <a:latin typeface="Sitka Banner Semibold" pitchFamily="2" charset="0"/>
            </a:endParaRPr>
          </a:p>
        </p:txBody>
      </p:sp>
      <p:sp>
        <p:nvSpPr>
          <p:cNvPr id="10" name="مربع نص 9">
            <a:extLst>
              <a:ext uri="{FF2B5EF4-FFF2-40B4-BE49-F238E27FC236}">
                <a16:creationId xmlns:a16="http://schemas.microsoft.com/office/drawing/2014/main" id="{105E49A6-60C3-49B8-8E64-50BD449F4CEB}"/>
              </a:ext>
            </a:extLst>
          </p:cNvPr>
          <p:cNvSpPr txBox="1"/>
          <p:nvPr/>
        </p:nvSpPr>
        <p:spPr>
          <a:xfrm>
            <a:off x="8618686" y="4967124"/>
            <a:ext cx="2881743" cy="1323439"/>
          </a:xfrm>
          <a:prstGeom prst="rect">
            <a:avLst/>
          </a:prstGeom>
          <a:noFill/>
        </p:spPr>
        <p:txBody>
          <a:bodyPr wrap="square" rtlCol="1">
            <a:spAutoFit/>
          </a:bodyPr>
          <a:lstStyle/>
          <a:p>
            <a:pPr algn="ctr" rtl="0"/>
            <a:r>
              <a:rPr lang="en-US" sz="2400" kern="1200" dirty="0">
                <a:solidFill>
                  <a:srgbClr val="434077"/>
                </a:solidFill>
                <a:effectLst/>
                <a:latin typeface="Sitka Banner Semibold" pitchFamily="2" charset="0"/>
              </a:rPr>
              <a:t>Lower case</a:t>
            </a:r>
            <a:endParaRPr lang="ar-SA" sz="2400" dirty="0">
              <a:solidFill>
                <a:srgbClr val="434077"/>
              </a:solidFill>
              <a:effectLst/>
              <a:latin typeface="Sitka Banner Semibold" pitchFamily="2" charset="0"/>
            </a:endParaRPr>
          </a:p>
          <a:p>
            <a:pPr algn="ctr" rtl="0"/>
            <a:r>
              <a:rPr lang="en-US" sz="1600" dirty="0">
                <a:solidFill>
                  <a:srgbClr val="4A6C81"/>
                </a:solidFill>
                <a:latin typeface="Sitka Banner Semibold" pitchFamily="2" charset="0"/>
              </a:rPr>
              <a:t>To convert the input text to lower case.</a:t>
            </a:r>
          </a:p>
          <a:p>
            <a:pPr algn="ctr"/>
            <a:endParaRPr lang="ar-SA" sz="2400" dirty="0">
              <a:latin typeface="Sitka Banner Semibold" pitchFamily="2" charset="0"/>
            </a:endParaRPr>
          </a:p>
        </p:txBody>
      </p:sp>
      <p:sp>
        <p:nvSpPr>
          <p:cNvPr id="11" name="مربع نص 10">
            <a:extLst>
              <a:ext uri="{FF2B5EF4-FFF2-40B4-BE49-F238E27FC236}">
                <a16:creationId xmlns:a16="http://schemas.microsoft.com/office/drawing/2014/main" id="{AF9C125C-8BFD-4EC2-826F-0B0B29D9F06C}"/>
              </a:ext>
            </a:extLst>
          </p:cNvPr>
          <p:cNvSpPr txBox="1"/>
          <p:nvPr/>
        </p:nvSpPr>
        <p:spPr>
          <a:xfrm>
            <a:off x="4008582" y="2186664"/>
            <a:ext cx="4174836" cy="707886"/>
          </a:xfrm>
          <a:prstGeom prst="rect">
            <a:avLst/>
          </a:prstGeom>
          <a:noFill/>
        </p:spPr>
        <p:txBody>
          <a:bodyPr wrap="square" rtlCol="1">
            <a:spAutoFit/>
          </a:bodyPr>
          <a:lstStyle/>
          <a:p>
            <a:pPr algn="ctr" rtl="0"/>
            <a:r>
              <a:rPr lang="en-US" sz="2400" b="0" dirty="0">
                <a:solidFill>
                  <a:srgbClr val="434077"/>
                </a:solidFill>
                <a:effectLst/>
                <a:latin typeface="Sitka Banner Semibold" pitchFamily="2" charset="0"/>
              </a:rPr>
              <a:t>Tokenize</a:t>
            </a:r>
            <a:endParaRPr lang="en-US" sz="1600" b="0" dirty="0">
              <a:solidFill>
                <a:srgbClr val="434077"/>
              </a:solidFill>
              <a:effectLst/>
              <a:latin typeface="Sitka Banner Semibold" pitchFamily="2" charset="0"/>
            </a:endParaRPr>
          </a:p>
          <a:p>
            <a:pPr algn="ctr" rtl="0"/>
            <a:r>
              <a:rPr lang="en-US" sz="1600" b="1" dirty="0">
                <a:solidFill>
                  <a:srgbClr val="4A6C81"/>
                </a:solidFill>
                <a:latin typeface="Sitka Banner Semibold" pitchFamily="2" charset="0"/>
              </a:rPr>
              <a:t>B</a:t>
            </a:r>
            <a:r>
              <a:rPr lang="en-US" sz="1600" b="1" i="0" dirty="0">
                <a:solidFill>
                  <a:srgbClr val="4A6C81"/>
                </a:solidFill>
                <a:effectLst/>
                <a:latin typeface="Sitka Banner Semibold" pitchFamily="2" charset="0"/>
              </a:rPr>
              <a:t>reaks the sentence text into words.</a:t>
            </a:r>
            <a:endParaRPr lang="en-US" sz="1600" b="0" dirty="0">
              <a:solidFill>
                <a:srgbClr val="4A6C81"/>
              </a:solidFill>
              <a:effectLst/>
              <a:latin typeface="Sitka Banner Semibold" pitchFamily="2" charset="0"/>
            </a:endParaRPr>
          </a:p>
        </p:txBody>
      </p:sp>
      <p:sp>
        <p:nvSpPr>
          <p:cNvPr id="13" name="مربع نص 12">
            <a:extLst>
              <a:ext uri="{FF2B5EF4-FFF2-40B4-BE49-F238E27FC236}">
                <a16:creationId xmlns:a16="http://schemas.microsoft.com/office/drawing/2014/main" id="{6B729262-C268-468E-B2BA-3A8FD9169CC1}"/>
              </a:ext>
            </a:extLst>
          </p:cNvPr>
          <p:cNvSpPr txBox="1"/>
          <p:nvPr/>
        </p:nvSpPr>
        <p:spPr>
          <a:xfrm>
            <a:off x="249381" y="378691"/>
            <a:ext cx="4747492" cy="1015663"/>
          </a:xfrm>
          <a:prstGeom prst="rect">
            <a:avLst/>
          </a:prstGeom>
          <a:solidFill>
            <a:srgbClr val="FFFFFF"/>
          </a:solidFill>
        </p:spPr>
        <p:txBody>
          <a:bodyPr wrap="square" rtlCol="1">
            <a:spAutoFit/>
          </a:bodyPr>
          <a:lstStyle/>
          <a:p>
            <a:r>
              <a:rPr lang="en-US" sz="6000" dirty="0">
                <a:solidFill>
                  <a:srgbClr val="434077"/>
                </a:solidFill>
                <a:latin typeface="Sitka Banner Semibold" pitchFamily="2" charset="0"/>
              </a:rPr>
              <a:t>Preprocessing</a:t>
            </a:r>
            <a:endParaRPr lang="ar-SA" sz="6000" dirty="0">
              <a:solidFill>
                <a:srgbClr val="434077"/>
              </a:solidFill>
              <a:latin typeface="Sitka Banner Semibold" pitchFamily="2" charset="0"/>
            </a:endParaRPr>
          </a:p>
        </p:txBody>
      </p:sp>
    </p:spTree>
    <p:extLst>
      <p:ext uri="{BB962C8B-B14F-4D97-AF65-F5344CB8AC3E}">
        <p14:creationId xmlns:p14="http://schemas.microsoft.com/office/powerpoint/2010/main" val="1722517969"/>
      </p:ext>
    </p:extLst>
  </p:cSld>
  <p:clrMapOvr>
    <a:masterClrMapping/>
  </p:clrMapOvr>
  <mc:AlternateContent xmlns:mc="http://schemas.openxmlformats.org/markup-compatibility/2006" xmlns:p14="http://schemas.microsoft.com/office/powerpoint/2010/main">
    <mc:Choice Requires="p14">
      <p:transition spd="slow" p14:dur="2250">
        <p14:reveal thruBlk="1"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070A79FD-8911-4287-BF11-230C27BA3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مستطيل 1">
            <a:extLst>
              <a:ext uri="{FF2B5EF4-FFF2-40B4-BE49-F238E27FC236}">
                <a16:creationId xmlns:a16="http://schemas.microsoft.com/office/drawing/2014/main" id="{4B1053C5-C782-4111-A70F-32963910F933}"/>
              </a:ext>
            </a:extLst>
          </p:cNvPr>
          <p:cNvSpPr/>
          <p:nvPr/>
        </p:nvSpPr>
        <p:spPr>
          <a:xfrm>
            <a:off x="-145468" y="331332"/>
            <a:ext cx="5096730" cy="55784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مربع نص 2">
            <a:extLst>
              <a:ext uri="{FF2B5EF4-FFF2-40B4-BE49-F238E27FC236}">
                <a16:creationId xmlns:a16="http://schemas.microsoft.com/office/drawing/2014/main" id="{8C4DE5D6-9267-4313-B699-40C214C475BD}"/>
              </a:ext>
            </a:extLst>
          </p:cNvPr>
          <p:cNvSpPr txBox="1"/>
          <p:nvPr/>
        </p:nvSpPr>
        <p:spPr>
          <a:xfrm>
            <a:off x="414254" y="596518"/>
            <a:ext cx="5669384" cy="923330"/>
          </a:xfrm>
          <a:prstGeom prst="rect">
            <a:avLst/>
          </a:prstGeom>
          <a:noFill/>
        </p:spPr>
        <p:txBody>
          <a:bodyPr wrap="square" rtlCol="1">
            <a:spAutoFit/>
          </a:bodyPr>
          <a:lstStyle/>
          <a:p>
            <a:pPr algn="l" rtl="0"/>
            <a:r>
              <a:rPr lang="en-US" sz="5400" dirty="0">
                <a:solidFill>
                  <a:srgbClr val="4A6C81"/>
                </a:solidFill>
                <a:latin typeface="Sitka Banner Semibold" pitchFamily="2" charset="0"/>
              </a:rPr>
              <a:t>Feature Extraction</a:t>
            </a:r>
            <a:endParaRPr lang="ar-SA" sz="5400" dirty="0">
              <a:solidFill>
                <a:srgbClr val="4A6C81"/>
              </a:solidFill>
              <a:latin typeface="Sitka Banner Semibold" pitchFamily="2" charset="0"/>
            </a:endParaRPr>
          </a:p>
        </p:txBody>
      </p:sp>
      <p:sp>
        <p:nvSpPr>
          <p:cNvPr id="9" name="مربع نص 8">
            <a:extLst>
              <a:ext uri="{FF2B5EF4-FFF2-40B4-BE49-F238E27FC236}">
                <a16:creationId xmlns:a16="http://schemas.microsoft.com/office/drawing/2014/main" id="{868C4C47-728B-47AB-A31A-15D2D6D07C45}"/>
              </a:ext>
            </a:extLst>
          </p:cNvPr>
          <p:cNvSpPr txBox="1"/>
          <p:nvPr/>
        </p:nvSpPr>
        <p:spPr>
          <a:xfrm>
            <a:off x="541054" y="2468302"/>
            <a:ext cx="5588000" cy="2492990"/>
          </a:xfrm>
          <a:prstGeom prst="rect">
            <a:avLst/>
          </a:prstGeom>
          <a:noFill/>
        </p:spPr>
        <p:txBody>
          <a:bodyPr wrap="square" rtlCol="1">
            <a:spAutoFit/>
          </a:bodyPr>
          <a:lstStyle/>
          <a:p>
            <a:pPr algn="just" rtl="0"/>
            <a:r>
              <a:rPr lang="en-US" sz="2400" dirty="0" err="1">
                <a:solidFill>
                  <a:srgbClr val="434077"/>
                </a:solidFill>
                <a:latin typeface="Sitka Banner Semibold" pitchFamily="2" charset="0"/>
              </a:rPr>
              <a:t>Countvectorizer</a:t>
            </a:r>
            <a:r>
              <a:rPr lang="en-US" dirty="0">
                <a:solidFill>
                  <a:srgbClr val="434077"/>
                </a:solidFill>
                <a:latin typeface="Sitka Banner Semibold" pitchFamily="2" charset="0"/>
              </a:rPr>
              <a:t> </a:t>
            </a:r>
          </a:p>
          <a:p>
            <a:pPr algn="just" rtl="0"/>
            <a:r>
              <a:rPr lang="en-US" dirty="0">
                <a:solidFill>
                  <a:srgbClr val="99578C"/>
                </a:solidFill>
                <a:latin typeface="Sitka Banner Semibold" pitchFamily="2" charset="0"/>
              </a:rPr>
              <a:t>is a way to convert a given set of strings into a frequency representation.</a:t>
            </a:r>
          </a:p>
          <a:p>
            <a:pPr algn="just" rtl="0"/>
            <a:endParaRPr lang="en-US" dirty="0">
              <a:solidFill>
                <a:srgbClr val="434077"/>
              </a:solidFill>
              <a:latin typeface="Sitka Banner Semibold" pitchFamily="2" charset="0"/>
            </a:endParaRPr>
          </a:p>
          <a:p>
            <a:pPr algn="just" rtl="0"/>
            <a:endParaRPr lang="en-US" dirty="0">
              <a:solidFill>
                <a:srgbClr val="434077"/>
              </a:solidFill>
              <a:latin typeface="Sitka Banner Semibold" pitchFamily="2" charset="0"/>
            </a:endParaRPr>
          </a:p>
          <a:p>
            <a:pPr algn="just" rtl="0"/>
            <a:r>
              <a:rPr lang="en-US" sz="2400" dirty="0">
                <a:solidFill>
                  <a:srgbClr val="434077"/>
                </a:solidFill>
                <a:latin typeface="Sitka Banner Semibold" pitchFamily="2" charset="0"/>
              </a:rPr>
              <a:t>TF-IDF </a:t>
            </a:r>
          </a:p>
          <a:p>
            <a:pPr algn="just" rtl="0"/>
            <a:r>
              <a:rPr lang="en-US" dirty="0">
                <a:solidFill>
                  <a:srgbClr val="99578C"/>
                </a:solidFill>
                <a:latin typeface="Sitka Banner Semibold" pitchFamily="2" charset="0"/>
              </a:rPr>
              <a:t>focuses on the frequency of words present in the corpus and provides the importance of the words.</a:t>
            </a:r>
          </a:p>
        </p:txBody>
      </p:sp>
    </p:spTree>
    <p:extLst>
      <p:ext uri="{BB962C8B-B14F-4D97-AF65-F5344CB8AC3E}">
        <p14:creationId xmlns:p14="http://schemas.microsoft.com/office/powerpoint/2010/main" val="132440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4373</TotalTime>
  <Words>595</Words>
  <Application>Microsoft Office PowerPoint</Application>
  <PresentationFormat>شاشة عريضة</PresentationFormat>
  <Paragraphs>152</Paragraphs>
  <Slides>22</Slides>
  <Notes>1</Notes>
  <HiddenSlides>4</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22</vt:i4>
      </vt:variant>
    </vt:vector>
  </HeadingPairs>
  <TitlesOfParts>
    <vt:vector size="29" baseType="lpstr">
      <vt:lpstr>Andalus</vt:lpstr>
      <vt:lpstr>Arial</vt:lpstr>
      <vt:lpstr>Calibri</vt:lpstr>
      <vt:lpstr>Calibri Light</vt:lpstr>
      <vt:lpstr>Overpass</vt:lpstr>
      <vt:lpstr>Sitka Banner Semibold</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Ahmad Hakami</dc:creator>
  <cp:lastModifiedBy>Ahmad Hakami</cp:lastModifiedBy>
  <cp:revision>19</cp:revision>
  <dcterms:created xsi:type="dcterms:W3CDTF">2021-12-28T07:04:53Z</dcterms:created>
  <dcterms:modified xsi:type="dcterms:W3CDTF">2022-01-02T23:42:03Z</dcterms:modified>
</cp:coreProperties>
</file>