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7" r:id="rId2"/>
    <p:sldId id="259" r:id="rId3"/>
    <p:sldId id="261" r:id="rId4"/>
    <p:sldId id="260" r:id="rId5"/>
    <p:sldId id="263" r:id="rId6"/>
    <p:sldId id="264" r:id="rId7"/>
    <p:sldId id="265" r:id="rId8"/>
    <p:sldId id="266" r:id="rId9"/>
    <p:sldId id="26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50737A-30CC-4C36-B95E-AEDCE23C9F6C}" type="doc">
      <dgm:prSet loTypeId="urn:microsoft.com/office/officeart/2005/8/layout/default" loCatId="list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C382D07-C971-4C74-B146-C4EA0259582B}">
      <dgm:prSet/>
      <dgm:spPr/>
      <dgm:t>
        <a:bodyPr/>
        <a:lstStyle/>
        <a:p>
          <a:r>
            <a:rPr lang="en-US" dirty="0"/>
            <a:t>Online APIs</a:t>
          </a:r>
        </a:p>
      </dgm:t>
    </dgm:pt>
    <dgm:pt modelId="{80591608-0080-4CB4-BE21-3E40829FEECC}" type="parTrans" cxnId="{D66F256D-0A34-4A21-BDF8-390B4DF3E7CA}">
      <dgm:prSet/>
      <dgm:spPr/>
      <dgm:t>
        <a:bodyPr/>
        <a:lstStyle/>
        <a:p>
          <a:endParaRPr lang="en-US"/>
        </a:p>
      </dgm:t>
    </dgm:pt>
    <dgm:pt modelId="{F6799D53-DB48-47C7-8620-7AE73EEE8765}" type="sibTrans" cxnId="{D66F256D-0A34-4A21-BDF8-390B4DF3E7CA}">
      <dgm:prSet/>
      <dgm:spPr/>
      <dgm:t>
        <a:bodyPr/>
        <a:lstStyle/>
        <a:p>
          <a:endParaRPr lang="en-US"/>
        </a:p>
      </dgm:t>
    </dgm:pt>
    <dgm:pt modelId="{882DAFAE-ADFE-4D28-9C35-BAC8637EF1B9}">
      <dgm:prSet/>
      <dgm:spPr/>
      <dgm:t>
        <a:bodyPr/>
        <a:lstStyle/>
        <a:p>
          <a:r>
            <a:rPr lang="en-US" dirty="0"/>
            <a:t>Offline APIs</a:t>
          </a:r>
        </a:p>
      </dgm:t>
    </dgm:pt>
    <dgm:pt modelId="{0E6FD977-95BD-4695-A963-AEB3C803C0C2}" type="parTrans" cxnId="{C36884B0-7DC7-421F-9922-4FCBB02783CE}">
      <dgm:prSet/>
      <dgm:spPr/>
      <dgm:t>
        <a:bodyPr/>
        <a:lstStyle/>
        <a:p>
          <a:endParaRPr lang="en-US"/>
        </a:p>
      </dgm:t>
    </dgm:pt>
    <dgm:pt modelId="{8DDAD279-4787-4032-87D2-31276B0AFD1A}" type="sibTrans" cxnId="{C36884B0-7DC7-421F-9922-4FCBB02783CE}">
      <dgm:prSet/>
      <dgm:spPr/>
      <dgm:t>
        <a:bodyPr/>
        <a:lstStyle/>
        <a:p>
          <a:endParaRPr lang="en-US"/>
        </a:p>
      </dgm:t>
    </dgm:pt>
    <dgm:pt modelId="{43033BFC-0678-4F9F-870E-A9C8886CD347}" type="pres">
      <dgm:prSet presAssocID="{EB50737A-30CC-4C36-B95E-AEDCE23C9F6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A07EBA-8AD3-4D67-AFC9-1840F45AE787}" type="pres">
      <dgm:prSet presAssocID="{EC382D07-C971-4C74-B146-C4EA0259582B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F16F42-4709-4C76-A192-B9EFC4F3B41E}" type="pres">
      <dgm:prSet presAssocID="{F6799D53-DB48-47C7-8620-7AE73EEE8765}" presName="sibTrans" presStyleCnt="0"/>
      <dgm:spPr/>
    </dgm:pt>
    <dgm:pt modelId="{A44D91D5-2496-4569-B642-DACD7780C7D6}" type="pres">
      <dgm:prSet presAssocID="{882DAFAE-ADFE-4D28-9C35-BAC8637EF1B9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6F256D-0A34-4A21-BDF8-390B4DF3E7CA}" srcId="{EB50737A-30CC-4C36-B95E-AEDCE23C9F6C}" destId="{EC382D07-C971-4C74-B146-C4EA0259582B}" srcOrd="0" destOrd="0" parTransId="{80591608-0080-4CB4-BE21-3E40829FEECC}" sibTransId="{F6799D53-DB48-47C7-8620-7AE73EEE8765}"/>
    <dgm:cxn modelId="{3871B622-055E-46C6-9568-35BBC997A83A}" type="presOf" srcId="{EB50737A-30CC-4C36-B95E-AEDCE23C9F6C}" destId="{43033BFC-0678-4F9F-870E-A9C8886CD347}" srcOrd="0" destOrd="0" presId="urn:microsoft.com/office/officeart/2005/8/layout/default"/>
    <dgm:cxn modelId="{C36884B0-7DC7-421F-9922-4FCBB02783CE}" srcId="{EB50737A-30CC-4C36-B95E-AEDCE23C9F6C}" destId="{882DAFAE-ADFE-4D28-9C35-BAC8637EF1B9}" srcOrd="1" destOrd="0" parTransId="{0E6FD977-95BD-4695-A963-AEB3C803C0C2}" sibTransId="{8DDAD279-4787-4032-87D2-31276B0AFD1A}"/>
    <dgm:cxn modelId="{A03686AA-4E0E-4B8F-81C6-73A5BCC920EB}" type="presOf" srcId="{882DAFAE-ADFE-4D28-9C35-BAC8637EF1B9}" destId="{A44D91D5-2496-4569-B642-DACD7780C7D6}" srcOrd="0" destOrd="0" presId="urn:microsoft.com/office/officeart/2005/8/layout/default"/>
    <dgm:cxn modelId="{E282C6F6-2DD4-4132-8259-507D38623C78}" type="presOf" srcId="{EC382D07-C971-4C74-B146-C4EA0259582B}" destId="{ABA07EBA-8AD3-4D67-AFC9-1840F45AE787}" srcOrd="0" destOrd="0" presId="urn:microsoft.com/office/officeart/2005/8/layout/default"/>
    <dgm:cxn modelId="{53AFEEB6-FF9D-41B9-A028-B97B780A516D}" type="presParOf" srcId="{43033BFC-0678-4F9F-870E-A9C8886CD347}" destId="{ABA07EBA-8AD3-4D67-AFC9-1840F45AE787}" srcOrd="0" destOrd="0" presId="urn:microsoft.com/office/officeart/2005/8/layout/default"/>
    <dgm:cxn modelId="{E510A2BA-E988-4EDD-82F2-B578016E8EF1}" type="presParOf" srcId="{43033BFC-0678-4F9F-870E-A9C8886CD347}" destId="{F9F16F42-4709-4C76-A192-B9EFC4F3B41E}" srcOrd="1" destOrd="0" presId="urn:microsoft.com/office/officeart/2005/8/layout/default"/>
    <dgm:cxn modelId="{636C6B63-F50A-4557-BA5E-323737DEB02A}" type="presParOf" srcId="{43033BFC-0678-4F9F-870E-A9C8886CD347}" destId="{A44D91D5-2496-4569-B642-DACD7780C7D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D67C4C-0E0E-4157-86F4-F9ECD88A7540}" type="doc">
      <dgm:prSet loTypeId="urn:microsoft.com/office/officeart/2005/8/layout/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C7F3A09-C18F-49E0-9B82-FDA057611D49}">
      <dgm:prSet custT="1"/>
      <dgm:spPr/>
      <dgm:t>
        <a:bodyPr/>
        <a:lstStyle/>
        <a:p>
          <a:r>
            <a:rPr lang="en-US" sz="2400" b="1" i="0" dirty="0"/>
            <a:t>Access Without UI</a:t>
          </a:r>
          <a:endParaRPr lang="en-US" sz="2400" b="1" dirty="0"/>
        </a:p>
      </dgm:t>
    </dgm:pt>
    <dgm:pt modelId="{383A7F1A-C0BE-4DE0-A9DD-A9C9FB53934D}" type="parTrans" cxnId="{94D04828-2101-4AEB-A69B-51407FE1B99C}">
      <dgm:prSet/>
      <dgm:spPr/>
      <dgm:t>
        <a:bodyPr/>
        <a:lstStyle/>
        <a:p>
          <a:endParaRPr lang="en-US"/>
        </a:p>
      </dgm:t>
    </dgm:pt>
    <dgm:pt modelId="{DD9FE2D8-D181-416F-8391-BD629A826C08}" type="sibTrans" cxnId="{94D04828-2101-4AEB-A69B-51407FE1B99C}">
      <dgm:prSet/>
      <dgm:spPr/>
      <dgm:t>
        <a:bodyPr/>
        <a:lstStyle/>
        <a:p>
          <a:endParaRPr lang="en-US"/>
        </a:p>
      </dgm:t>
    </dgm:pt>
    <dgm:pt modelId="{3272D9B7-A96E-4B0B-8460-31557400A58A}">
      <dgm:prSet custT="1"/>
      <dgm:spPr/>
      <dgm:t>
        <a:bodyPr/>
        <a:lstStyle/>
        <a:p>
          <a:r>
            <a:rPr lang="en-US" sz="2400" b="1" i="0" dirty="0"/>
            <a:t>Test for Core Functionality</a:t>
          </a:r>
          <a:endParaRPr lang="en-US" sz="2400" b="1" dirty="0"/>
        </a:p>
      </dgm:t>
    </dgm:pt>
    <dgm:pt modelId="{D9282CE4-8076-4911-AF7F-C990B60E978E}" type="parTrans" cxnId="{BB4F4EB5-5482-488B-AEE1-6A537E4016E0}">
      <dgm:prSet/>
      <dgm:spPr/>
      <dgm:t>
        <a:bodyPr/>
        <a:lstStyle/>
        <a:p>
          <a:endParaRPr lang="en-US"/>
        </a:p>
      </dgm:t>
    </dgm:pt>
    <dgm:pt modelId="{FC538CB0-1CB7-47BD-AE57-97BCB40AFD80}" type="sibTrans" cxnId="{BB4F4EB5-5482-488B-AEE1-6A537E4016E0}">
      <dgm:prSet/>
      <dgm:spPr/>
      <dgm:t>
        <a:bodyPr/>
        <a:lstStyle/>
        <a:p>
          <a:endParaRPr lang="en-US"/>
        </a:p>
      </dgm:t>
    </dgm:pt>
    <dgm:pt modelId="{79839BBD-CA16-4C9C-8B60-0D28C4528440}">
      <dgm:prSet custT="1"/>
      <dgm:spPr/>
      <dgm:t>
        <a:bodyPr/>
        <a:lstStyle/>
        <a:p>
          <a:r>
            <a:rPr lang="en-US" sz="2400" b="1" i="0" dirty="0"/>
            <a:t>Time Effective</a:t>
          </a:r>
          <a:endParaRPr lang="en-US" sz="2400" b="1" dirty="0"/>
        </a:p>
      </dgm:t>
    </dgm:pt>
    <dgm:pt modelId="{55F653E2-F761-4863-9A97-80559374723F}" type="parTrans" cxnId="{6CF9BDE3-E343-474F-93FB-7A0CBC553C13}">
      <dgm:prSet/>
      <dgm:spPr/>
      <dgm:t>
        <a:bodyPr/>
        <a:lstStyle/>
        <a:p>
          <a:endParaRPr lang="en-US"/>
        </a:p>
      </dgm:t>
    </dgm:pt>
    <dgm:pt modelId="{E072B666-6DA3-45D7-B53D-60AC22EC9EE8}" type="sibTrans" cxnId="{6CF9BDE3-E343-474F-93FB-7A0CBC553C13}">
      <dgm:prSet/>
      <dgm:spPr/>
      <dgm:t>
        <a:bodyPr/>
        <a:lstStyle/>
        <a:p>
          <a:endParaRPr lang="en-US"/>
        </a:p>
      </dgm:t>
    </dgm:pt>
    <dgm:pt modelId="{A0ACCBDB-EDB8-47A7-B0D4-83512050A637}">
      <dgm:prSet custT="1"/>
      <dgm:spPr/>
      <dgm:t>
        <a:bodyPr/>
        <a:lstStyle/>
        <a:p>
          <a:r>
            <a:rPr lang="en-US" sz="2400" b="1" i="0" dirty="0"/>
            <a:t>Language-Independent</a:t>
          </a:r>
          <a:endParaRPr lang="en-US" sz="2400" b="1" dirty="0"/>
        </a:p>
      </dgm:t>
    </dgm:pt>
    <dgm:pt modelId="{BD37EE9E-130D-4C52-8F15-18EF3D5E0CFD}" type="parTrans" cxnId="{4253F79F-BEB2-494D-8D82-1849B8757051}">
      <dgm:prSet/>
      <dgm:spPr/>
      <dgm:t>
        <a:bodyPr/>
        <a:lstStyle/>
        <a:p>
          <a:endParaRPr lang="en-US"/>
        </a:p>
      </dgm:t>
    </dgm:pt>
    <dgm:pt modelId="{6D1BE71D-B24A-447A-8997-D1D000C56194}" type="sibTrans" cxnId="{4253F79F-BEB2-494D-8D82-1849B8757051}">
      <dgm:prSet/>
      <dgm:spPr/>
      <dgm:t>
        <a:bodyPr/>
        <a:lstStyle/>
        <a:p>
          <a:endParaRPr lang="en-US"/>
        </a:p>
      </dgm:t>
    </dgm:pt>
    <dgm:pt modelId="{FCBF96D2-32F2-4EB7-8A44-85EA95F1131C}">
      <dgm:prSet custT="1"/>
      <dgm:spPr/>
      <dgm:t>
        <a:bodyPr/>
        <a:lstStyle/>
        <a:p>
          <a:r>
            <a:rPr lang="en-US" sz="2400" b="1" i="0" dirty="0"/>
            <a:t>Easy Integration With GUI</a:t>
          </a:r>
          <a:endParaRPr lang="en-US" sz="2400" b="1" dirty="0"/>
        </a:p>
      </dgm:t>
    </dgm:pt>
    <dgm:pt modelId="{69580979-13DE-483C-9413-E03D157C9825}" type="parTrans" cxnId="{E3D0A6E2-FC22-414D-BD33-A598E951E4AD}">
      <dgm:prSet/>
      <dgm:spPr/>
      <dgm:t>
        <a:bodyPr/>
        <a:lstStyle/>
        <a:p>
          <a:endParaRPr lang="en-US"/>
        </a:p>
      </dgm:t>
    </dgm:pt>
    <dgm:pt modelId="{929A22C7-143B-423D-B534-2AB9B7D09D90}" type="sibTrans" cxnId="{E3D0A6E2-FC22-414D-BD33-A598E951E4AD}">
      <dgm:prSet/>
      <dgm:spPr/>
      <dgm:t>
        <a:bodyPr/>
        <a:lstStyle/>
        <a:p>
          <a:endParaRPr lang="en-US"/>
        </a:p>
      </dgm:t>
    </dgm:pt>
    <dgm:pt modelId="{21A917F1-9915-4F8C-B803-5730316BC505}" type="pres">
      <dgm:prSet presAssocID="{84D67C4C-0E0E-4157-86F4-F9ECD88A754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7E38E4-85C4-427A-9FBF-7CF05DD08BDD}" type="pres">
      <dgm:prSet presAssocID="{8C7F3A09-C18F-49E0-9B82-FDA057611D49}" presName="parentLin" presStyleCnt="0"/>
      <dgm:spPr/>
    </dgm:pt>
    <dgm:pt modelId="{EE4243D2-35E2-4BA8-8787-5A26FD7C2ED7}" type="pres">
      <dgm:prSet presAssocID="{8C7F3A09-C18F-49E0-9B82-FDA057611D49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FC8237B1-8F73-4304-9D12-18A7D1666ADB}" type="pres">
      <dgm:prSet presAssocID="{8C7F3A09-C18F-49E0-9B82-FDA057611D49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1620BD-3A89-405A-9143-32AB0D6222C4}" type="pres">
      <dgm:prSet presAssocID="{8C7F3A09-C18F-49E0-9B82-FDA057611D49}" presName="negativeSpace" presStyleCnt="0"/>
      <dgm:spPr/>
    </dgm:pt>
    <dgm:pt modelId="{C04F7A78-1CCD-4FD5-A2D8-A14828B74930}" type="pres">
      <dgm:prSet presAssocID="{8C7F3A09-C18F-49E0-9B82-FDA057611D49}" presName="childText" presStyleLbl="conFgAcc1" presStyleIdx="0" presStyleCnt="5">
        <dgm:presLayoutVars>
          <dgm:bulletEnabled val="1"/>
        </dgm:presLayoutVars>
      </dgm:prSet>
      <dgm:spPr/>
    </dgm:pt>
    <dgm:pt modelId="{3BF6054E-0E8B-497A-8749-DFFB9A45F06F}" type="pres">
      <dgm:prSet presAssocID="{DD9FE2D8-D181-416F-8391-BD629A826C08}" presName="spaceBetweenRectangles" presStyleCnt="0"/>
      <dgm:spPr/>
    </dgm:pt>
    <dgm:pt modelId="{C5EB3861-A82C-46FD-AB13-8DC57784491C}" type="pres">
      <dgm:prSet presAssocID="{3272D9B7-A96E-4B0B-8460-31557400A58A}" presName="parentLin" presStyleCnt="0"/>
      <dgm:spPr/>
    </dgm:pt>
    <dgm:pt modelId="{06C70594-7ACE-4DE5-8AEA-4AC4088A08CE}" type="pres">
      <dgm:prSet presAssocID="{3272D9B7-A96E-4B0B-8460-31557400A58A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F7BB9703-16F1-4E21-9206-7A46BADDCCF9}" type="pres">
      <dgm:prSet presAssocID="{3272D9B7-A96E-4B0B-8460-31557400A58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BECE6A-5452-4D2F-B359-00F59BF9F28E}" type="pres">
      <dgm:prSet presAssocID="{3272D9B7-A96E-4B0B-8460-31557400A58A}" presName="negativeSpace" presStyleCnt="0"/>
      <dgm:spPr/>
    </dgm:pt>
    <dgm:pt modelId="{3CB7193B-3BF2-4A61-A05C-0891BF3221AA}" type="pres">
      <dgm:prSet presAssocID="{3272D9B7-A96E-4B0B-8460-31557400A58A}" presName="childText" presStyleLbl="conFgAcc1" presStyleIdx="1" presStyleCnt="5">
        <dgm:presLayoutVars>
          <dgm:bulletEnabled val="1"/>
        </dgm:presLayoutVars>
      </dgm:prSet>
      <dgm:spPr/>
    </dgm:pt>
    <dgm:pt modelId="{2DF6E6EF-36AD-4FB4-8D9F-87360A52F558}" type="pres">
      <dgm:prSet presAssocID="{FC538CB0-1CB7-47BD-AE57-97BCB40AFD80}" presName="spaceBetweenRectangles" presStyleCnt="0"/>
      <dgm:spPr/>
    </dgm:pt>
    <dgm:pt modelId="{8BD8C5EA-37FA-4D7E-82C2-D8AFD9256912}" type="pres">
      <dgm:prSet presAssocID="{79839BBD-CA16-4C9C-8B60-0D28C4528440}" presName="parentLin" presStyleCnt="0"/>
      <dgm:spPr/>
    </dgm:pt>
    <dgm:pt modelId="{A986F52C-65AD-4935-A52A-CD4EA85B3E89}" type="pres">
      <dgm:prSet presAssocID="{79839BBD-CA16-4C9C-8B60-0D28C4528440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C4A0E35F-9B52-42E2-B9A3-DB19B84C4D65}" type="pres">
      <dgm:prSet presAssocID="{79839BBD-CA16-4C9C-8B60-0D28C452844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A02B59-5A92-4E89-A064-F48B32E229B8}" type="pres">
      <dgm:prSet presAssocID="{79839BBD-CA16-4C9C-8B60-0D28C4528440}" presName="negativeSpace" presStyleCnt="0"/>
      <dgm:spPr/>
    </dgm:pt>
    <dgm:pt modelId="{EBF4E4AF-DCF2-4507-AA91-893C25AA73B1}" type="pres">
      <dgm:prSet presAssocID="{79839BBD-CA16-4C9C-8B60-0D28C4528440}" presName="childText" presStyleLbl="conFgAcc1" presStyleIdx="2" presStyleCnt="5">
        <dgm:presLayoutVars>
          <dgm:bulletEnabled val="1"/>
        </dgm:presLayoutVars>
      </dgm:prSet>
      <dgm:spPr/>
    </dgm:pt>
    <dgm:pt modelId="{CC13A883-7FD4-4D0A-BEEE-50F1F42CB5C1}" type="pres">
      <dgm:prSet presAssocID="{E072B666-6DA3-45D7-B53D-60AC22EC9EE8}" presName="spaceBetweenRectangles" presStyleCnt="0"/>
      <dgm:spPr/>
    </dgm:pt>
    <dgm:pt modelId="{A75CF8C9-7E4D-44A1-9637-2A5F79AA0769}" type="pres">
      <dgm:prSet presAssocID="{A0ACCBDB-EDB8-47A7-B0D4-83512050A637}" presName="parentLin" presStyleCnt="0"/>
      <dgm:spPr/>
    </dgm:pt>
    <dgm:pt modelId="{67B2B846-1495-4B86-921A-10DE204E703E}" type="pres">
      <dgm:prSet presAssocID="{A0ACCBDB-EDB8-47A7-B0D4-83512050A637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5EB6D56E-CEA3-4FB6-B760-2A0DD2F42F8F}" type="pres">
      <dgm:prSet presAssocID="{A0ACCBDB-EDB8-47A7-B0D4-83512050A63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8DDEC-B459-4C0E-AB40-D93968017ACC}" type="pres">
      <dgm:prSet presAssocID="{A0ACCBDB-EDB8-47A7-B0D4-83512050A637}" presName="negativeSpace" presStyleCnt="0"/>
      <dgm:spPr/>
    </dgm:pt>
    <dgm:pt modelId="{635DAD79-51CC-4768-AD77-9CAE7C32B80C}" type="pres">
      <dgm:prSet presAssocID="{A0ACCBDB-EDB8-47A7-B0D4-83512050A637}" presName="childText" presStyleLbl="conFgAcc1" presStyleIdx="3" presStyleCnt="5">
        <dgm:presLayoutVars>
          <dgm:bulletEnabled val="1"/>
        </dgm:presLayoutVars>
      </dgm:prSet>
      <dgm:spPr/>
    </dgm:pt>
    <dgm:pt modelId="{3822E92E-8170-4CDD-8135-704F204C3A1B}" type="pres">
      <dgm:prSet presAssocID="{6D1BE71D-B24A-447A-8997-D1D000C56194}" presName="spaceBetweenRectangles" presStyleCnt="0"/>
      <dgm:spPr/>
    </dgm:pt>
    <dgm:pt modelId="{03A657EE-AE34-4395-8283-5CF61876CE21}" type="pres">
      <dgm:prSet presAssocID="{FCBF96D2-32F2-4EB7-8A44-85EA95F1131C}" presName="parentLin" presStyleCnt="0"/>
      <dgm:spPr/>
    </dgm:pt>
    <dgm:pt modelId="{4C10A87C-A3DA-452E-B258-30FF3094AE3E}" type="pres">
      <dgm:prSet presAssocID="{FCBF96D2-32F2-4EB7-8A44-85EA95F1131C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FA0CBF0F-C4F6-4E80-90C4-7D8BAE9F9768}" type="pres">
      <dgm:prSet presAssocID="{FCBF96D2-32F2-4EB7-8A44-85EA95F1131C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F50AF-A1F9-4B3C-8CF6-B65D28493255}" type="pres">
      <dgm:prSet presAssocID="{FCBF96D2-32F2-4EB7-8A44-85EA95F1131C}" presName="negativeSpace" presStyleCnt="0"/>
      <dgm:spPr/>
    </dgm:pt>
    <dgm:pt modelId="{38ABBB7A-2D75-4BBE-A45B-E81FF0383989}" type="pres">
      <dgm:prSet presAssocID="{FCBF96D2-32F2-4EB7-8A44-85EA95F1131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EBDCD84-BBAF-430D-93DF-3AB7123F0041}" type="presOf" srcId="{84D67C4C-0E0E-4157-86F4-F9ECD88A7540}" destId="{21A917F1-9915-4F8C-B803-5730316BC505}" srcOrd="0" destOrd="0" presId="urn:microsoft.com/office/officeart/2005/8/layout/list1"/>
    <dgm:cxn modelId="{E602934D-2C5A-4129-A0AD-37ED0CA1304F}" type="presOf" srcId="{8C7F3A09-C18F-49E0-9B82-FDA057611D49}" destId="{FC8237B1-8F73-4304-9D12-18A7D1666ADB}" srcOrd="1" destOrd="0" presId="urn:microsoft.com/office/officeart/2005/8/layout/list1"/>
    <dgm:cxn modelId="{4253F79F-BEB2-494D-8D82-1849B8757051}" srcId="{84D67C4C-0E0E-4157-86F4-F9ECD88A7540}" destId="{A0ACCBDB-EDB8-47A7-B0D4-83512050A637}" srcOrd="3" destOrd="0" parTransId="{BD37EE9E-130D-4C52-8F15-18EF3D5E0CFD}" sibTransId="{6D1BE71D-B24A-447A-8997-D1D000C56194}"/>
    <dgm:cxn modelId="{7F437CFE-02D3-4B28-9E27-2B98EE3916FA}" type="presOf" srcId="{A0ACCBDB-EDB8-47A7-B0D4-83512050A637}" destId="{5EB6D56E-CEA3-4FB6-B760-2A0DD2F42F8F}" srcOrd="1" destOrd="0" presId="urn:microsoft.com/office/officeart/2005/8/layout/list1"/>
    <dgm:cxn modelId="{126A61EF-7F67-4284-8D64-053EFD0DF4C0}" type="presOf" srcId="{A0ACCBDB-EDB8-47A7-B0D4-83512050A637}" destId="{67B2B846-1495-4B86-921A-10DE204E703E}" srcOrd="0" destOrd="0" presId="urn:microsoft.com/office/officeart/2005/8/layout/list1"/>
    <dgm:cxn modelId="{4F700242-705B-4D7D-8875-3A981B13214A}" type="presOf" srcId="{FCBF96D2-32F2-4EB7-8A44-85EA95F1131C}" destId="{FA0CBF0F-C4F6-4E80-90C4-7D8BAE9F9768}" srcOrd="1" destOrd="0" presId="urn:microsoft.com/office/officeart/2005/8/layout/list1"/>
    <dgm:cxn modelId="{6CF9BDE3-E343-474F-93FB-7A0CBC553C13}" srcId="{84D67C4C-0E0E-4157-86F4-F9ECD88A7540}" destId="{79839BBD-CA16-4C9C-8B60-0D28C4528440}" srcOrd="2" destOrd="0" parTransId="{55F653E2-F761-4863-9A97-80559374723F}" sibTransId="{E072B666-6DA3-45D7-B53D-60AC22EC9EE8}"/>
    <dgm:cxn modelId="{717EA15A-DC5F-4DA7-ADC5-60041E99B815}" type="presOf" srcId="{8C7F3A09-C18F-49E0-9B82-FDA057611D49}" destId="{EE4243D2-35E2-4BA8-8787-5A26FD7C2ED7}" srcOrd="0" destOrd="0" presId="urn:microsoft.com/office/officeart/2005/8/layout/list1"/>
    <dgm:cxn modelId="{B4ABFAC3-6AB2-4735-80F6-681DA5D595E4}" type="presOf" srcId="{79839BBD-CA16-4C9C-8B60-0D28C4528440}" destId="{C4A0E35F-9B52-42E2-B9A3-DB19B84C4D65}" srcOrd="1" destOrd="0" presId="urn:microsoft.com/office/officeart/2005/8/layout/list1"/>
    <dgm:cxn modelId="{AA147CBF-3ABD-415D-968B-85E0370951AE}" type="presOf" srcId="{FCBF96D2-32F2-4EB7-8A44-85EA95F1131C}" destId="{4C10A87C-A3DA-452E-B258-30FF3094AE3E}" srcOrd="0" destOrd="0" presId="urn:microsoft.com/office/officeart/2005/8/layout/list1"/>
    <dgm:cxn modelId="{47196795-945F-495F-A4B4-D36EA5602D42}" type="presOf" srcId="{3272D9B7-A96E-4B0B-8460-31557400A58A}" destId="{F7BB9703-16F1-4E21-9206-7A46BADDCCF9}" srcOrd="1" destOrd="0" presId="urn:microsoft.com/office/officeart/2005/8/layout/list1"/>
    <dgm:cxn modelId="{C8B0C8C1-25AD-400D-98EE-14A13B0D8BE7}" type="presOf" srcId="{3272D9B7-A96E-4B0B-8460-31557400A58A}" destId="{06C70594-7ACE-4DE5-8AEA-4AC4088A08CE}" srcOrd="0" destOrd="0" presId="urn:microsoft.com/office/officeart/2005/8/layout/list1"/>
    <dgm:cxn modelId="{94D04828-2101-4AEB-A69B-51407FE1B99C}" srcId="{84D67C4C-0E0E-4157-86F4-F9ECD88A7540}" destId="{8C7F3A09-C18F-49E0-9B82-FDA057611D49}" srcOrd="0" destOrd="0" parTransId="{383A7F1A-C0BE-4DE0-A9DD-A9C9FB53934D}" sibTransId="{DD9FE2D8-D181-416F-8391-BD629A826C08}"/>
    <dgm:cxn modelId="{BB4F4EB5-5482-488B-AEE1-6A537E4016E0}" srcId="{84D67C4C-0E0E-4157-86F4-F9ECD88A7540}" destId="{3272D9B7-A96E-4B0B-8460-31557400A58A}" srcOrd="1" destOrd="0" parTransId="{D9282CE4-8076-4911-AF7F-C990B60E978E}" sibTransId="{FC538CB0-1CB7-47BD-AE57-97BCB40AFD80}"/>
    <dgm:cxn modelId="{E3D0A6E2-FC22-414D-BD33-A598E951E4AD}" srcId="{84D67C4C-0E0E-4157-86F4-F9ECD88A7540}" destId="{FCBF96D2-32F2-4EB7-8A44-85EA95F1131C}" srcOrd="4" destOrd="0" parTransId="{69580979-13DE-483C-9413-E03D157C9825}" sibTransId="{929A22C7-143B-423D-B534-2AB9B7D09D90}"/>
    <dgm:cxn modelId="{6FEBFA8A-7312-43B7-81BA-5CEB9D9F31DE}" type="presOf" srcId="{79839BBD-CA16-4C9C-8B60-0D28C4528440}" destId="{A986F52C-65AD-4935-A52A-CD4EA85B3E89}" srcOrd="0" destOrd="0" presId="urn:microsoft.com/office/officeart/2005/8/layout/list1"/>
    <dgm:cxn modelId="{478C8C7A-862A-4785-93AB-1F73B92ABE80}" type="presParOf" srcId="{21A917F1-9915-4F8C-B803-5730316BC505}" destId="{627E38E4-85C4-427A-9FBF-7CF05DD08BDD}" srcOrd="0" destOrd="0" presId="urn:microsoft.com/office/officeart/2005/8/layout/list1"/>
    <dgm:cxn modelId="{AF7A0B0F-5892-46D3-A844-F58F5C2C9104}" type="presParOf" srcId="{627E38E4-85C4-427A-9FBF-7CF05DD08BDD}" destId="{EE4243D2-35E2-4BA8-8787-5A26FD7C2ED7}" srcOrd="0" destOrd="0" presId="urn:microsoft.com/office/officeart/2005/8/layout/list1"/>
    <dgm:cxn modelId="{35CD82FF-FA53-41F2-BAF4-93ED187F13DA}" type="presParOf" srcId="{627E38E4-85C4-427A-9FBF-7CF05DD08BDD}" destId="{FC8237B1-8F73-4304-9D12-18A7D1666ADB}" srcOrd="1" destOrd="0" presId="urn:microsoft.com/office/officeart/2005/8/layout/list1"/>
    <dgm:cxn modelId="{2389FF0B-4011-411C-8726-908C373A8682}" type="presParOf" srcId="{21A917F1-9915-4F8C-B803-5730316BC505}" destId="{531620BD-3A89-405A-9143-32AB0D6222C4}" srcOrd="1" destOrd="0" presId="urn:microsoft.com/office/officeart/2005/8/layout/list1"/>
    <dgm:cxn modelId="{FDC82CD5-9438-4B48-ADF2-7204AC915252}" type="presParOf" srcId="{21A917F1-9915-4F8C-B803-5730316BC505}" destId="{C04F7A78-1CCD-4FD5-A2D8-A14828B74930}" srcOrd="2" destOrd="0" presId="urn:microsoft.com/office/officeart/2005/8/layout/list1"/>
    <dgm:cxn modelId="{DCE447C6-CC4C-41E6-A916-900D9F754A29}" type="presParOf" srcId="{21A917F1-9915-4F8C-B803-5730316BC505}" destId="{3BF6054E-0E8B-497A-8749-DFFB9A45F06F}" srcOrd="3" destOrd="0" presId="urn:microsoft.com/office/officeart/2005/8/layout/list1"/>
    <dgm:cxn modelId="{E28B3CDC-CFD0-422B-983B-A529356B41E3}" type="presParOf" srcId="{21A917F1-9915-4F8C-B803-5730316BC505}" destId="{C5EB3861-A82C-46FD-AB13-8DC57784491C}" srcOrd="4" destOrd="0" presId="urn:microsoft.com/office/officeart/2005/8/layout/list1"/>
    <dgm:cxn modelId="{5C9BF338-748B-4042-B1E2-7C264AAD3390}" type="presParOf" srcId="{C5EB3861-A82C-46FD-AB13-8DC57784491C}" destId="{06C70594-7ACE-4DE5-8AEA-4AC4088A08CE}" srcOrd="0" destOrd="0" presId="urn:microsoft.com/office/officeart/2005/8/layout/list1"/>
    <dgm:cxn modelId="{86BCB7FA-59C9-496F-88A1-222CBF3081E9}" type="presParOf" srcId="{C5EB3861-A82C-46FD-AB13-8DC57784491C}" destId="{F7BB9703-16F1-4E21-9206-7A46BADDCCF9}" srcOrd="1" destOrd="0" presId="urn:microsoft.com/office/officeart/2005/8/layout/list1"/>
    <dgm:cxn modelId="{394FAA76-72A3-41AD-A9BE-00A5D7932FC3}" type="presParOf" srcId="{21A917F1-9915-4F8C-B803-5730316BC505}" destId="{A0BECE6A-5452-4D2F-B359-00F59BF9F28E}" srcOrd="5" destOrd="0" presId="urn:microsoft.com/office/officeart/2005/8/layout/list1"/>
    <dgm:cxn modelId="{C9C3239D-6CA3-4E88-A72C-573E47DD2BEC}" type="presParOf" srcId="{21A917F1-9915-4F8C-B803-5730316BC505}" destId="{3CB7193B-3BF2-4A61-A05C-0891BF3221AA}" srcOrd="6" destOrd="0" presId="urn:microsoft.com/office/officeart/2005/8/layout/list1"/>
    <dgm:cxn modelId="{9D53E427-A369-40A3-99D3-8803FC6F3CCD}" type="presParOf" srcId="{21A917F1-9915-4F8C-B803-5730316BC505}" destId="{2DF6E6EF-36AD-4FB4-8D9F-87360A52F558}" srcOrd="7" destOrd="0" presId="urn:microsoft.com/office/officeart/2005/8/layout/list1"/>
    <dgm:cxn modelId="{5550422E-7003-4378-99CD-BC501DA074CA}" type="presParOf" srcId="{21A917F1-9915-4F8C-B803-5730316BC505}" destId="{8BD8C5EA-37FA-4D7E-82C2-D8AFD9256912}" srcOrd="8" destOrd="0" presId="urn:microsoft.com/office/officeart/2005/8/layout/list1"/>
    <dgm:cxn modelId="{DD66B004-34C0-4261-BA26-EDF8EE80854F}" type="presParOf" srcId="{8BD8C5EA-37FA-4D7E-82C2-D8AFD9256912}" destId="{A986F52C-65AD-4935-A52A-CD4EA85B3E89}" srcOrd="0" destOrd="0" presId="urn:microsoft.com/office/officeart/2005/8/layout/list1"/>
    <dgm:cxn modelId="{FB90446B-18AB-4056-8033-6FE992B08CC3}" type="presParOf" srcId="{8BD8C5EA-37FA-4D7E-82C2-D8AFD9256912}" destId="{C4A0E35F-9B52-42E2-B9A3-DB19B84C4D65}" srcOrd="1" destOrd="0" presId="urn:microsoft.com/office/officeart/2005/8/layout/list1"/>
    <dgm:cxn modelId="{B5649C27-9EB4-43EE-8DE9-77539885208D}" type="presParOf" srcId="{21A917F1-9915-4F8C-B803-5730316BC505}" destId="{D7A02B59-5A92-4E89-A064-F48B32E229B8}" srcOrd="9" destOrd="0" presId="urn:microsoft.com/office/officeart/2005/8/layout/list1"/>
    <dgm:cxn modelId="{18AD52F7-3BA1-4EDB-A8B1-8594E46828F1}" type="presParOf" srcId="{21A917F1-9915-4F8C-B803-5730316BC505}" destId="{EBF4E4AF-DCF2-4507-AA91-893C25AA73B1}" srcOrd="10" destOrd="0" presId="urn:microsoft.com/office/officeart/2005/8/layout/list1"/>
    <dgm:cxn modelId="{CA814508-00CE-4935-A8DF-E6F5EC704090}" type="presParOf" srcId="{21A917F1-9915-4F8C-B803-5730316BC505}" destId="{CC13A883-7FD4-4D0A-BEEE-50F1F42CB5C1}" srcOrd="11" destOrd="0" presId="urn:microsoft.com/office/officeart/2005/8/layout/list1"/>
    <dgm:cxn modelId="{4F21C4D0-8D95-4A5E-AAA9-815BDA2793F6}" type="presParOf" srcId="{21A917F1-9915-4F8C-B803-5730316BC505}" destId="{A75CF8C9-7E4D-44A1-9637-2A5F79AA0769}" srcOrd="12" destOrd="0" presId="urn:microsoft.com/office/officeart/2005/8/layout/list1"/>
    <dgm:cxn modelId="{3F02594C-C918-4B66-89B2-C2E9D9D2A8F4}" type="presParOf" srcId="{A75CF8C9-7E4D-44A1-9637-2A5F79AA0769}" destId="{67B2B846-1495-4B86-921A-10DE204E703E}" srcOrd="0" destOrd="0" presId="urn:microsoft.com/office/officeart/2005/8/layout/list1"/>
    <dgm:cxn modelId="{217AA3B0-7EEE-4E72-8F10-DE3D15352A96}" type="presParOf" srcId="{A75CF8C9-7E4D-44A1-9637-2A5F79AA0769}" destId="{5EB6D56E-CEA3-4FB6-B760-2A0DD2F42F8F}" srcOrd="1" destOrd="0" presId="urn:microsoft.com/office/officeart/2005/8/layout/list1"/>
    <dgm:cxn modelId="{A9404D5B-5CF8-478B-9BF0-E44B1F390D1B}" type="presParOf" srcId="{21A917F1-9915-4F8C-B803-5730316BC505}" destId="{CC78DDEC-B459-4C0E-AB40-D93968017ACC}" srcOrd="13" destOrd="0" presId="urn:microsoft.com/office/officeart/2005/8/layout/list1"/>
    <dgm:cxn modelId="{4A4756B1-D205-43EA-8254-D81210F3772F}" type="presParOf" srcId="{21A917F1-9915-4F8C-B803-5730316BC505}" destId="{635DAD79-51CC-4768-AD77-9CAE7C32B80C}" srcOrd="14" destOrd="0" presId="urn:microsoft.com/office/officeart/2005/8/layout/list1"/>
    <dgm:cxn modelId="{CB80559E-DCD5-4F5D-B773-00DB58B28E65}" type="presParOf" srcId="{21A917F1-9915-4F8C-B803-5730316BC505}" destId="{3822E92E-8170-4CDD-8135-704F204C3A1B}" srcOrd="15" destOrd="0" presId="urn:microsoft.com/office/officeart/2005/8/layout/list1"/>
    <dgm:cxn modelId="{92969F60-E3A6-461D-86A8-FF0A19B4BC52}" type="presParOf" srcId="{21A917F1-9915-4F8C-B803-5730316BC505}" destId="{03A657EE-AE34-4395-8283-5CF61876CE21}" srcOrd="16" destOrd="0" presId="urn:microsoft.com/office/officeart/2005/8/layout/list1"/>
    <dgm:cxn modelId="{D669023C-E290-462F-8B3C-FF446C48F4FE}" type="presParOf" srcId="{03A657EE-AE34-4395-8283-5CF61876CE21}" destId="{4C10A87C-A3DA-452E-B258-30FF3094AE3E}" srcOrd="0" destOrd="0" presId="urn:microsoft.com/office/officeart/2005/8/layout/list1"/>
    <dgm:cxn modelId="{DA3E421B-8B74-46A3-9021-C5BD220DF343}" type="presParOf" srcId="{03A657EE-AE34-4395-8283-5CF61876CE21}" destId="{FA0CBF0F-C4F6-4E80-90C4-7D8BAE9F9768}" srcOrd="1" destOrd="0" presId="urn:microsoft.com/office/officeart/2005/8/layout/list1"/>
    <dgm:cxn modelId="{1D3B63B5-74C4-4370-A4F1-A9A0D6C692AC}" type="presParOf" srcId="{21A917F1-9915-4F8C-B803-5730316BC505}" destId="{BF1F50AF-A1F9-4B3C-8CF6-B65D28493255}" srcOrd="17" destOrd="0" presId="urn:microsoft.com/office/officeart/2005/8/layout/list1"/>
    <dgm:cxn modelId="{4F5EA3C1-1D1B-4CFF-9543-C7B230051BE3}" type="presParOf" srcId="{21A917F1-9915-4F8C-B803-5730316BC505}" destId="{38ABBB7A-2D75-4BBE-A45B-E81FF038398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A07EBA-8AD3-4D67-AFC9-1840F45AE787}">
      <dsp:nvSpPr>
        <dsp:cNvPr id="0" name=""/>
        <dsp:cNvSpPr/>
      </dsp:nvSpPr>
      <dsp:spPr>
        <a:xfrm>
          <a:off x="1088" y="615807"/>
          <a:ext cx="4244392" cy="25466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/>
            <a:t>Online APIs</a:t>
          </a:r>
        </a:p>
      </dsp:txBody>
      <dsp:txXfrm>
        <a:off x="1088" y="615807"/>
        <a:ext cx="4244392" cy="2546635"/>
      </dsp:txXfrm>
    </dsp:sp>
    <dsp:sp modelId="{A44D91D5-2496-4569-B642-DACD7780C7D6}">
      <dsp:nvSpPr>
        <dsp:cNvPr id="0" name=""/>
        <dsp:cNvSpPr/>
      </dsp:nvSpPr>
      <dsp:spPr>
        <a:xfrm>
          <a:off x="4669919" y="615807"/>
          <a:ext cx="4244392" cy="25466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/>
            <a:t>Offline APIs</a:t>
          </a:r>
        </a:p>
      </dsp:txBody>
      <dsp:txXfrm>
        <a:off x="4669919" y="615807"/>
        <a:ext cx="4244392" cy="25466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F7A78-1CCD-4FD5-A2D8-A14828B74930}">
      <dsp:nvSpPr>
        <dsp:cNvPr id="0" name=""/>
        <dsp:cNvSpPr/>
      </dsp:nvSpPr>
      <dsp:spPr>
        <a:xfrm>
          <a:off x="0" y="319104"/>
          <a:ext cx="722376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237B1-8F73-4304-9D12-18A7D1666ADB}">
      <dsp:nvSpPr>
        <dsp:cNvPr id="0" name=""/>
        <dsp:cNvSpPr/>
      </dsp:nvSpPr>
      <dsp:spPr>
        <a:xfrm>
          <a:off x="361188" y="68184"/>
          <a:ext cx="5056632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1129" tIns="0" rIns="1911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/>
            <a:t>Access Without UI</a:t>
          </a:r>
          <a:endParaRPr lang="en-US" sz="2400" b="1" kern="1200" dirty="0"/>
        </a:p>
      </dsp:txBody>
      <dsp:txXfrm>
        <a:off x="385686" y="92682"/>
        <a:ext cx="5007636" cy="452844"/>
      </dsp:txXfrm>
    </dsp:sp>
    <dsp:sp modelId="{3CB7193B-3BF2-4A61-A05C-0891BF3221AA}">
      <dsp:nvSpPr>
        <dsp:cNvPr id="0" name=""/>
        <dsp:cNvSpPr/>
      </dsp:nvSpPr>
      <dsp:spPr>
        <a:xfrm>
          <a:off x="0" y="1090224"/>
          <a:ext cx="722376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B9703-16F1-4E21-9206-7A46BADDCCF9}">
      <dsp:nvSpPr>
        <dsp:cNvPr id="0" name=""/>
        <dsp:cNvSpPr/>
      </dsp:nvSpPr>
      <dsp:spPr>
        <a:xfrm>
          <a:off x="361188" y="839304"/>
          <a:ext cx="5056632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1129" tIns="0" rIns="1911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/>
            <a:t>Test for Core Functionality</a:t>
          </a:r>
          <a:endParaRPr lang="en-US" sz="2400" b="1" kern="1200" dirty="0"/>
        </a:p>
      </dsp:txBody>
      <dsp:txXfrm>
        <a:off x="385686" y="863802"/>
        <a:ext cx="5007636" cy="452844"/>
      </dsp:txXfrm>
    </dsp:sp>
    <dsp:sp modelId="{EBF4E4AF-DCF2-4507-AA91-893C25AA73B1}">
      <dsp:nvSpPr>
        <dsp:cNvPr id="0" name=""/>
        <dsp:cNvSpPr/>
      </dsp:nvSpPr>
      <dsp:spPr>
        <a:xfrm>
          <a:off x="0" y="1861345"/>
          <a:ext cx="722376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0E35F-9B52-42E2-B9A3-DB19B84C4D65}">
      <dsp:nvSpPr>
        <dsp:cNvPr id="0" name=""/>
        <dsp:cNvSpPr/>
      </dsp:nvSpPr>
      <dsp:spPr>
        <a:xfrm>
          <a:off x="361188" y="1610424"/>
          <a:ext cx="5056632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1129" tIns="0" rIns="1911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/>
            <a:t>Time Effective</a:t>
          </a:r>
          <a:endParaRPr lang="en-US" sz="2400" b="1" kern="1200" dirty="0"/>
        </a:p>
      </dsp:txBody>
      <dsp:txXfrm>
        <a:off x="385686" y="1634922"/>
        <a:ext cx="5007636" cy="452844"/>
      </dsp:txXfrm>
    </dsp:sp>
    <dsp:sp modelId="{635DAD79-51CC-4768-AD77-9CAE7C32B80C}">
      <dsp:nvSpPr>
        <dsp:cNvPr id="0" name=""/>
        <dsp:cNvSpPr/>
      </dsp:nvSpPr>
      <dsp:spPr>
        <a:xfrm>
          <a:off x="0" y="2632464"/>
          <a:ext cx="722376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B6D56E-CEA3-4FB6-B760-2A0DD2F42F8F}">
      <dsp:nvSpPr>
        <dsp:cNvPr id="0" name=""/>
        <dsp:cNvSpPr/>
      </dsp:nvSpPr>
      <dsp:spPr>
        <a:xfrm>
          <a:off x="361188" y="2381544"/>
          <a:ext cx="5056632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1129" tIns="0" rIns="1911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/>
            <a:t>Language-Independent</a:t>
          </a:r>
          <a:endParaRPr lang="en-US" sz="2400" b="1" kern="1200" dirty="0"/>
        </a:p>
      </dsp:txBody>
      <dsp:txXfrm>
        <a:off x="385686" y="2406042"/>
        <a:ext cx="5007636" cy="452844"/>
      </dsp:txXfrm>
    </dsp:sp>
    <dsp:sp modelId="{38ABBB7A-2D75-4BBE-A45B-E81FF0383989}">
      <dsp:nvSpPr>
        <dsp:cNvPr id="0" name=""/>
        <dsp:cNvSpPr/>
      </dsp:nvSpPr>
      <dsp:spPr>
        <a:xfrm>
          <a:off x="0" y="3403585"/>
          <a:ext cx="722376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CBF0F-C4F6-4E80-90C4-7D8BAE9F9768}">
      <dsp:nvSpPr>
        <dsp:cNvPr id="0" name=""/>
        <dsp:cNvSpPr/>
      </dsp:nvSpPr>
      <dsp:spPr>
        <a:xfrm>
          <a:off x="361188" y="3152665"/>
          <a:ext cx="5056632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1129" tIns="0" rIns="1911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/>
            <a:t>Easy Integration With GUI</a:t>
          </a:r>
          <a:endParaRPr lang="en-US" sz="2400" b="1" kern="1200" dirty="0"/>
        </a:p>
      </dsp:txBody>
      <dsp:txXfrm>
        <a:off x="385686" y="3177163"/>
        <a:ext cx="5007636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5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413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98651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810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48405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588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475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8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1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6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1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0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30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5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708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1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1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stim.io/blog/the-9-api-testing-tools-you-cant-live-without-in-2019-2/" TargetMode="External"/><Relationship Id="rId3" Type="http://schemas.openxmlformats.org/officeDocument/2006/relationships/hyperlink" Target="https://www.guru99.com/api-testing.html" TargetMode="External"/><Relationship Id="rId7" Type="http://schemas.openxmlformats.org/officeDocument/2006/relationships/hyperlink" Target="https://tcognition.com/exploring-benefits-api-testing/" TargetMode="External"/><Relationship Id="rId2" Type="http://schemas.openxmlformats.org/officeDocument/2006/relationships/hyperlink" Target="https://www.guru99.com/what-is-api.html#5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blog.qasource.com/advantages-of-api-testing/" TargetMode="External"/><Relationship Id="rId5" Type="http://schemas.openxmlformats.org/officeDocument/2006/relationships/hyperlink" Target="https://www.geeksforgeeks.org/difference-between-json-and-xml/" TargetMode="External"/><Relationship Id="rId4" Type="http://schemas.openxmlformats.org/officeDocument/2006/relationships/hyperlink" Target="https://zapier.com/learn/apis/chapter-3-data-format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5772" y="1776549"/>
            <a:ext cx="5211257" cy="457200"/>
          </a:xfr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t">
            <a:noAutofit/>
          </a:bodyPr>
          <a:lstStyle/>
          <a:p>
            <a:pPr algn="ctr"/>
            <a:r>
              <a:rPr lang="en-US" sz="72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 Testing</a:t>
            </a:r>
            <a:endParaRPr lang="en-US" sz="72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8424" y="4522676"/>
            <a:ext cx="6269347" cy="2045565"/>
          </a:xfrm>
        </p:spPr>
        <p:txBody>
          <a:bodyPr>
            <a:noAutofit/>
          </a:bodyPr>
          <a:lstStyle/>
          <a:p>
            <a:r>
              <a:rPr lang="en-US" sz="1800" b="1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Prepared By </a:t>
            </a: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</a:p>
          <a:p>
            <a:pPr algn="ctr"/>
            <a:r>
              <a:rPr lang="en-US" sz="1800" b="1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Mohamed Ismail</a:t>
            </a:r>
          </a:p>
          <a:p>
            <a:pPr algn="ctr"/>
            <a:r>
              <a:rPr lang="en-US" sz="1800" b="1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Nouran Hesham </a:t>
            </a:r>
          </a:p>
          <a:p>
            <a:pPr algn="ctr"/>
            <a:r>
              <a:rPr lang="en-US" sz="1800" b="1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Nouha Ismael</a:t>
            </a:r>
            <a:endParaRPr lang="en-US" sz="1800" b="1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17067-98B8-4986-AB69-37DE3516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737" y="744583"/>
            <a:ext cx="3187337" cy="537528"/>
          </a:xfrm>
        </p:spPr>
        <p:txBody>
          <a:bodyPr>
            <a:noAutofit/>
          </a:bodyPr>
          <a:lstStyle/>
          <a:p>
            <a:r>
              <a:rPr lang="en-US" sz="3600" b="1" dirty="0"/>
              <a:t>Recourses</a:t>
            </a:r>
            <a:r>
              <a:rPr lang="en-US" sz="3200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1835E-4AF2-4F24-A7BB-2B130BA00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411" y="1397726"/>
            <a:ext cx="9901646" cy="497277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- </a:t>
            </a:r>
            <a:r>
              <a:rPr lang="en-US" dirty="0">
                <a:hlinkClick r:id="rId2"/>
              </a:rPr>
              <a:t>https://www.guru99.com/what-is-api.html#5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>
                <a:hlinkClick r:id="rId3"/>
              </a:rPr>
              <a:t>https://www.guru99.com/api-testing.html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>
                <a:hlinkClick r:id="rId4"/>
              </a:rPr>
              <a:t>https://zapier.com/learn/apis/chapter-3-data-formats/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>
                <a:hlinkClick r:id="rId5"/>
              </a:rPr>
              <a:t>https://www.geeksforgeeks.org/difference-between-json-and-xml/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>
                <a:hlinkClick r:id="rId6"/>
              </a:rPr>
              <a:t>https://blog.qasource.com/advantages-of-api-testing/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>
                <a:hlinkClick r:id="rId7"/>
              </a:rPr>
              <a:t>https://tcognition.com/exploring-benefits-api-testing/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>
                <a:hlinkClick r:id="rId7"/>
              </a:rPr>
              <a:t>https://tcognition.com/exploring-benefits-api-testing/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>
                <a:hlinkClick r:id="rId8"/>
              </a:rPr>
              <a:t>https://www.testim.io/blog/the-9-api-testing-tools-you-cant-live-without-in-2019-2/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4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7324-EB82-427E-B9EE-AC1DF577E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069" y="676361"/>
            <a:ext cx="8911687" cy="1280890"/>
          </a:xfrm>
        </p:spPr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FAB29-1531-4D1F-81EF-AF053BF4D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561" y="1876696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dirty="0" smtClean="0"/>
              <a:t> What </a:t>
            </a:r>
            <a:r>
              <a:rPr lang="en-US" sz="2800" dirty="0"/>
              <a:t>is </a:t>
            </a:r>
            <a:r>
              <a:rPr lang="en-US" sz="2800" dirty="0" smtClean="0"/>
              <a:t>an API </a:t>
            </a:r>
            <a:r>
              <a:rPr lang="en-US" sz="2800" dirty="0"/>
              <a:t>? </a:t>
            </a:r>
          </a:p>
          <a:p>
            <a:r>
              <a:rPr lang="en-US" sz="2800" dirty="0" smtClean="0"/>
              <a:t> </a:t>
            </a:r>
            <a:r>
              <a:rPr lang="en-US" sz="2800" dirty="0" smtClean="0"/>
              <a:t>Types </a:t>
            </a:r>
            <a:r>
              <a:rPr lang="en-US" sz="2800" dirty="0"/>
              <a:t>of API 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What is API Testing ? 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How API works ?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What is Advantage of API Testing ?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What is Tools </a:t>
            </a:r>
            <a:r>
              <a:rPr lang="en-US" sz="2800" dirty="0" smtClean="0"/>
              <a:t>that </a:t>
            </a:r>
            <a:r>
              <a:rPr lang="en-US" sz="2800" dirty="0"/>
              <a:t>s</a:t>
            </a:r>
            <a:r>
              <a:rPr lang="en-US" sz="2800" dirty="0" smtClean="0"/>
              <a:t>upport </a:t>
            </a:r>
            <a:r>
              <a:rPr lang="en-US" sz="2800" dirty="0"/>
              <a:t>API Testing ?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Resources </a:t>
            </a:r>
          </a:p>
        </p:txBody>
      </p:sp>
    </p:spTree>
    <p:extLst>
      <p:ext uri="{BB962C8B-B14F-4D97-AF65-F5344CB8AC3E}">
        <p14:creationId xmlns:p14="http://schemas.microsoft.com/office/powerpoint/2010/main" val="192885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59BB-29ED-464D-AB6A-07C3D664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738" y="446087"/>
            <a:ext cx="4278674" cy="1140623"/>
          </a:xfrm>
        </p:spPr>
        <p:txBody>
          <a:bodyPr anchor="b">
            <a:normAutofit/>
          </a:bodyPr>
          <a:lstStyle/>
          <a:p>
            <a:r>
              <a:rPr lang="en-US" sz="3600" b="1" i="0" dirty="0">
                <a:effectLst/>
              </a:rPr>
              <a:t>What is an </a:t>
            </a:r>
            <a:r>
              <a:rPr lang="en-US" sz="3600" b="1" i="0" dirty="0" smtClean="0">
                <a:effectLst/>
              </a:rPr>
              <a:t>API ?</a:t>
            </a:r>
            <a:r>
              <a:rPr lang="en-US" b="1" i="0" dirty="0">
                <a:effectLst/>
              </a:rPr>
              <a:t/>
            </a:r>
            <a:br>
              <a:rPr lang="en-US" b="1" i="0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4D224-C96A-44EB-894C-3978E51C6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1525" y="2435796"/>
            <a:ext cx="3739231" cy="2018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0" dirty="0">
                <a:effectLst/>
              </a:rPr>
              <a:t>Application Programming Interface (API)</a:t>
            </a:r>
            <a:r>
              <a:rPr lang="en-US" sz="2000" b="0" i="0" dirty="0">
                <a:effectLst/>
              </a:rPr>
              <a:t> is a software interface that allows two applications to interact with each other without any user intervention</a:t>
            </a:r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675456D-574F-4F6C-8C1C-18BCF4717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756" y="1896575"/>
            <a:ext cx="7538153" cy="3976376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/>
          <p:nvPr/>
        </p:nvCxnSpPr>
        <p:spPr>
          <a:xfrm>
            <a:off x="9418320" y="4075611"/>
            <a:ext cx="1554480" cy="1005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261566" y="4075611"/>
            <a:ext cx="927462" cy="1005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54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769DB-331B-42B6-ABC7-9339EA6A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323" y="574766"/>
            <a:ext cx="7116490" cy="770709"/>
          </a:xfrm>
        </p:spPr>
        <p:txBody>
          <a:bodyPr anchor="b">
            <a:normAutofit/>
          </a:bodyPr>
          <a:lstStyle/>
          <a:p>
            <a:r>
              <a:rPr lang="en-US" sz="4000" b="1" dirty="0" smtClean="0"/>
              <a:t>Types </a:t>
            </a:r>
            <a:r>
              <a:rPr lang="en-US" sz="4000" b="1" dirty="0"/>
              <a:t>of </a:t>
            </a:r>
            <a:r>
              <a:rPr lang="en-US" sz="4000" b="1" dirty="0" smtClean="0"/>
              <a:t>APIs</a:t>
            </a:r>
            <a:endParaRPr lang="en-US" sz="40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188153-0D16-4D2E-8CDD-A60F13F3B8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43335"/>
              </p:ext>
            </p:extLst>
          </p:nvPr>
        </p:nvGraphicFramePr>
        <p:xfrm>
          <a:off x="1648688" y="2107474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119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706E-DDE8-4178-B275-683BF074D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348" y="650235"/>
            <a:ext cx="8911687" cy="982622"/>
          </a:xfrm>
        </p:spPr>
        <p:txBody>
          <a:bodyPr/>
          <a:lstStyle/>
          <a:p>
            <a:r>
              <a:rPr lang="en-US" b="1" dirty="0"/>
              <a:t>APIs </a:t>
            </a:r>
            <a:r>
              <a:rPr lang="en-US" b="1" dirty="0" smtClean="0"/>
              <a:t>vs </a:t>
            </a:r>
            <a:r>
              <a:rPr lang="en-US" b="1" dirty="0"/>
              <a:t>Web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EB347-E9B6-4C7F-B4DA-B79459360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692" y="2120537"/>
            <a:ext cx="8915400" cy="3777622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Web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Services is an API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through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internet.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All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Services are APIs </a:t>
            </a:r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n-US" sz="20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ut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 all APIs are Web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Services.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Most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Format to data at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API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sz="20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XML </a:t>
            </a:r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(Extensible Markup Language)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Using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SOAP (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Simple </a:t>
            </a:r>
            <a:r>
              <a:rPr lang="en-US" sz="20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Object Access Protocol)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Transfer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JSON </a:t>
            </a:r>
            <a:r>
              <a:rPr lang="en-US" sz="2000" b="1" i="0" u="sng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(</a:t>
            </a:r>
            <a:r>
              <a:rPr lang="en-US" sz="20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 Object Notation</a:t>
            </a:r>
            <a:r>
              <a:rPr lang="en-US" sz="2000" b="1" i="0" u="sng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)</a:t>
            </a:r>
            <a:endParaRPr lang="en-US" sz="2000" b="1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Using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REST (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Representational State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ransfer)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To Transfer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69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E984-116C-4041-9E1E-277983AF4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7190" y="470263"/>
            <a:ext cx="10018713" cy="844730"/>
          </a:xfrm>
        </p:spPr>
        <p:txBody>
          <a:bodyPr anchor="b">
            <a:normAutofit/>
          </a:bodyPr>
          <a:lstStyle/>
          <a:p>
            <a:r>
              <a:rPr lang="en-US" b="1" dirty="0"/>
              <a:t>What </a:t>
            </a:r>
            <a:r>
              <a:rPr lang="en-US" b="1" dirty="0" smtClean="0"/>
              <a:t>is </a:t>
            </a:r>
            <a:r>
              <a:rPr lang="en-US" b="1" dirty="0"/>
              <a:t>API </a:t>
            </a:r>
            <a:r>
              <a:rPr lang="en-US" b="1" dirty="0" smtClean="0"/>
              <a:t>Testing ?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BF897-CF1B-439F-92C0-A17371171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4677" y="2371726"/>
            <a:ext cx="4890363" cy="240928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0" dirty="0" smtClean="0">
                <a:effectLst/>
              </a:rPr>
              <a:t>API </a:t>
            </a:r>
            <a:r>
              <a:rPr lang="en-US" b="1" i="0" dirty="0">
                <a:effectLst/>
              </a:rPr>
              <a:t>Testing </a:t>
            </a:r>
            <a:r>
              <a:rPr lang="en-US" b="0" i="0" dirty="0">
                <a:effectLst/>
              </a:rPr>
              <a:t>is a software testing type that validates Application Programming Interfaces (APIs). </a:t>
            </a:r>
            <a:endParaRPr lang="en-US" b="0" i="0" dirty="0" smtClean="0"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0" i="0" dirty="0" smtClean="0">
              <a:effectLst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</a:rPr>
              <a:t>The </a:t>
            </a:r>
            <a:r>
              <a:rPr lang="en-US" b="0" i="0" dirty="0">
                <a:effectLst/>
              </a:rPr>
              <a:t>purpose of API Testing is to check the functionality, reliability, performance, and security of the programming interfaces</a:t>
            </a:r>
            <a:r>
              <a:rPr lang="en-US" b="0" i="0" dirty="0" smtClean="0">
                <a:effectLst/>
              </a:rPr>
              <a:t>.</a:t>
            </a:r>
            <a:endParaRPr lang="en-US" dirty="0"/>
          </a:p>
        </p:txBody>
      </p:sp>
      <p:pic>
        <p:nvPicPr>
          <p:cNvPr id="5" name="Content Placeholder 4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B320DCE2-10AE-4079-8088-A3C2857AC5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07" y="2576601"/>
            <a:ext cx="5767096" cy="2308908"/>
          </a:xfrm>
          <a:noFill/>
        </p:spPr>
      </p:pic>
    </p:spTree>
    <p:extLst>
      <p:ext uri="{BB962C8B-B14F-4D97-AF65-F5344CB8AC3E}">
        <p14:creationId xmlns:p14="http://schemas.microsoft.com/office/powerpoint/2010/main" val="422685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BE7A-0931-4609-8DDC-71417F14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072" y="509451"/>
            <a:ext cx="4616042" cy="818605"/>
          </a:xfrm>
        </p:spPr>
        <p:txBody>
          <a:bodyPr anchor="b">
            <a:normAutofit/>
          </a:bodyPr>
          <a:lstStyle/>
          <a:p>
            <a:r>
              <a:rPr lang="en-US" b="1" dirty="0"/>
              <a:t>How API works ? 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2336ACEA-821D-41BF-AC55-BF2308BDF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67" y="1635048"/>
            <a:ext cx="7445828" cy="4698319"/>
          </a:xfrm>
          <a:noFill/>
        </p:spPr>
      </p:pic>
    </p:spTree>
    <p:extLst>
      <p:ext uri="{BB962C8B-B14F-4D97-AF65-F5344CB8AC3E}">
        <p14:creationId xmlns:p14="http://schemas.microsoft.com/office/powerpoint/2010/main" val="355010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BE73-EC7B-4D3C-9D9D-B32B82B45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107" y="587829"/>
            <a:ext cx="10349653" cy="731520"/>
          </a:xfrm>
        </p:spPr>
        <p:txBody>
          <a:bodyPr anchor="b">
            <a:normAutofit/>
          </a:bodyPr>
          <a:lstStyle/>
          <a:p>
            <a:r>
              <a:rPr lang="en-US" b="1" dirty="0"/>
              <a:t>What is Advantage of API Testing 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4B0996-7438-4054-B66D-075206E485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614308"/>
              </p:ext>
            </p:extLst>
          </p:nvPr>
        </p:nvGraphicFramePr>
        <p:xfrm>
          <a:off x="2220686" y="2011681"/>
          <a:ext cx="7223760" cy="3900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6482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1789-B6C0-43E1-9EE0-3AB51484B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003" y="679269"/>
            <a:ext cx="10018713" cy="1393370"/>
          </a:xfrm>
        </p:spPr>
        <p:txBody>
          <a:bodyPr/>
          <a:lstStyle/>
          <a:p>
            <a:r>
              <a:rPr lang="en-US" b="1" dirty="0"/>
              <a:t>What </a:t>
            </a:r>
            <a:r>
              <a:rPr lang="en-US" b="1" dirty="0" smtClean="0"/>
              <a:t>are </a:t>
            </a:r>
            <a:r>
              <a:rPr lang="en-US" b="1" dirty="0" smtClean="0"/>
              <a:t>Tools </a:t>
            </a:r>
            <a:r>
              <a:rPr lang="en-US" b="1" dirty="0"/>
              <a:t>t</a:t>
            </a:r>
            <a:r>
              <a:rPr lang="en-US" b="1" dirty="0" smtClean="0"/>
              <a:t>hat </a:t>
            </a:r>
            <a:r>
              <a:rPr lang="en-US" b="1" dirty="0"/>
              <a:t>Support API Testing ?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8D5FCB0-5A98-4862-8EA5-33A940231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003" y="1719942"/>
            <a:ext cx="8814135" cy="4222568"/>
          </a:xfrm>
        </p:spPr>
      </p:pic>
    </p:spTree>
    <p:extLst>
      <p:ext uri="{BB962C8B-B14F-4D97-AF65-F5344CB8AC3E}">
        <p14:creationId xmlns:p14="http://schemas.microsoft.com/office/powerpoint/2010/main" val="243487619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2527</TotalTime>
  <Words>258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API Testing</vt:lpstr>
      <vt:lpstr>Agenda</vt:lpstr>
      <vt:lpstr>What is an API ? </vt:lpstr>
      <vt:lpstr>Types of APIs</vt:lpstr>
      <vt:lpstr>APIs vs Web Services</vt:lpstr>
      <vt:lpstr>What is API Testing ? </vt:lpstr>
      <vt:lpstr>How API works ? </vt:lpstr>
      <vt:lpstr>What is Advantage of API Testing ? </vt:lpstr>
      <vt:lpstr>What are Tools that Support API Testing ?</vt:lpstr>
      <vt:lpstr>Recourses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Testing</dc:title>
  <dc:creator>Mohamed</dc:creator>
  <cp:lastModifiedBy>Nouha Ismael</cp:lastModifiedBy>
  <cp:revision>17</cp:revision>
  <dcterms:created xsi:type="dcterms:W3CDTF">2022-02-20T20:21:42Z</dcterms:created>
  <dcterms:modified xsi:type="dcterms:W3CDTF">2022-03-03T20:54:41Z</dcterms:modified>
</cp:coreProperties>
</file>