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0693400" cy="7556500"/>
  <p:notesSz cx="10693400" cy="75565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905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CC"/>
                </a:solidFill>
                <a:latin typeface="TeXGyrePagella"/>
                <a:cs typeface="TeXGyrePagel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7C"/>
                </a:solidFill>
                <a:latin typeface="TeXGyrePagella"/>
                <a:cs typeface="TeXGyrePagell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905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CC"/>
                </a:solidFill>
                <a:latin typeface="TeXGyrePagella"/>
                <a:cs typeface="TeXGyrePagel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905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4839" y="754380"/>
            <a:ext cx="285749" cy="451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87843" y="1033271"/>
            <a:ext cx="8730996" cy="144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4795" y="88925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30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1999" y="1157477"/>
            <a:ext cx="139700" cy="48895"/>
          </a:xfrm>
          <a:custGeom>
            <a:avLst/>
            <a:gdLst/>
            <a:ahLst/>
            <a:cxnLst/>
            <a:rect l="l" t="t" r="r" b="b"/>
            <a:pathLst>
              <a:path w="139700" h="48894">
                <a:moveTo>
                  <a:pt x="139445" y="48768"/>
                </a:moveTo>
                <a:lnTo>
                  <a:pt x="139445" y="0"/>
                </a:lnTo>
                <a:lnTo>
                  <a:pt x="0" y="0"/>
                </a:lnTo>
                <a:lnTo>
                  <a:pt x="0" y="48768"/>
                </a:lnTo>
                <a:lnTo>
                  <a:pt x="139445" y="48768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22717" y="889253"/>
            <a:ext cx="140335" cy="140970"/>
          </a:xfrm>
          <a:custGeom>
            <a:avLst/>
            <a:gdLst/>
            <a:ahLst/>
            <a:cxnLst/>
            <a:rect l="l" t="t" r="r" b="b"/>
            <a:pathLst>
              <a:path w="140334" h="140969">
                <a:moveTo>
                  <a:pt x="140208" y="140970"/>
                </a:moveTo>
                <a:lnTo>
                  <a:pt x="140208" y="0"/>
                </a:lnTo>
                <a:lnTo>
                  <a:pt x="0" y="0"/>
                </a:lnTo>
                <a:lnTo>
                  <a:pt x="0" y="140970"/>
                </a:lnTo>
                <a:lnTo>
                  <a:pt x="140208" y="14097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49921" y="1028699"/>
            <a:ext cx="136525" cy="138430"/>
          </a:xfrm>
          <a:custGeom>
            <a:avLst/>
            <a:gdLst/>
            <a:ahLst/>
            <a:cxnLst/>
            <a:rect l="l" t="t" r="r" b="b"/>
            <a:pathLst>
              <a:path w="136525" h="138430">
                <a:moveTo>
                  <a:pt x="136398" y="0"/>
                </a:moveTo>
                <a:lnTo>
                  <a:pt x="0" y="0"/>
                </a:lnTo>
                <a:lnTo>
                  <a:pt x="0" y="134874"/>
                </a:lnTo>
                <a:lnTo>
                  <a:pt x="0" y="137922"/>
                </a:lnTo>
                <a:lnTo>
                  <a:pt x="136398" y="137922"/>
                </a:lnTo>
                <a:lnTo>
                  <a:pt x="136398" y="134874"/>
                </a:lnTo>
                <a:lnTo>
                  <a:pt x="136398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6665" y="890777"/>
            <a:ext cx="142240" cy="138430"/>
          </a:xfrm>
          <a:custGeom>
            <a:avLst/>
            <a:gdLst/>
            <a:ahLst/>
            <a:cxnLst/>
            <a:rect l="l" t="t" r="r" b="b"/>
            <a:pathLst>
              <a:path w="142240" h="138430">
                <a:moveTo>
                  <a:pt x="141731" y="137922"/>
                </a:moveTo>
                <a:lnTo>
                  <a:pt x="141731" y="0"/>
                </a:lnTo>
                <a:lnTo>
                  <a:pt x="0" y="0"/>
                </a:lnTo>
                <a:lnTo>
                  <a:pt x="0" y="137922"/>
                </a:lnTo>
                <a:lnTo>
                  <a:pt x="141731" y="137922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49921" y="1025651"/>
            <a:ext cx="273050" cy="180975"/>
          </a:xfrm>
          <a:custGeom>
            <a:avLst/>
            <a:gdLst/>
            <a:ahLst/>
            <a:cxnLst/>
            <a:rect l="l" t="t" r="r" b="b"/>
            <a:pathLst>
              <a:path w="273050" h="180975">
                <a:moveTo>
                  <a:pt x="272796" y="0"/>
                </a:moveTo>
                <a:lnTo>
                  <a:pt x="134874" y="0"/>
                </a:lnTo>
                <a:lnTo>
                  <a:pt x="134874" y="137922"/>
                </a:lnTo>
                <a:lnTo>
                  <a:pt x="0" y="137922"/>
                </a:lnTo>
                <a:lnTo>
                  <a:pt x="0" y="180594"/>
                </a:lnTo>
                <a:lnTo>
                  <a:pt x="136398" y="180594"/>
                </a:lnTo>
                <a:lnTo>
                  <a:pt x="136398" y="137922"/>
                </a:lnTo>
                <a:lnTo>
                  <a:pt x="272796" y="137922"/>
                </a:lnTo>
                <a:lnTo>
                  <a:pt x="272796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718195" y="950975"/>
            <a:ext cx="7950200" cy="41275"/>
          </a:xfrm>
          <a:custGeom>
            <a:avLst/>
            <a:gdLst/>
            <a:ahLst/>
            <a:cxnLst/>
            <a:rect l="l" t="t" r="r" b="b"/>
            <a:pathLst>
              <a:path w="7950200" h="41275">
                <a:moveTo>
                  <a:pt x="7949946" y="38099"/>
                </a:moveTo>
                <a:lnTo>
                  <a:pt x="7949946" y="0"/>
                </a:lnTo>
                <a:lnTo>
                  <a:pt x="0" y="3047"/>
                </a:lnTo>
                <a:lnTo>
                  <a:pt x="0" y="41147"/>
                </a:lnTo>
                <a:lnTo>
                  <a:pt x="7949946" y="38099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74839" y="1206246"/>
            <a:ext cx="285749" cy="81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11999" y="1206246"/>
            <a:ext cx="138430" cy="89535"/>
          </a:xfrm>
          <a:custGeom>
            <a:avLst/>
            <a:gdLst/>
            <a:ahLst/>
            <a:cxnLst/>
            <a:rect l="l" t="t" r="r" b="b"/>
            <a:pathLst>
              <a:path w="138430" h="89534">
                <a:moveTo>
                  <a:pt x="0" y="89153"/>
                </a:moveTo>
                <a:lnTo>
                  <a:pt x="137922" y="89153"/>
                </a:lnTo>
                <a:lnTo>
                  <a:pt x="137922" y="0"/>
                </a:lnTo>
                <a:lnTo>
                  <a:pt x="0" y="0"/>
                </a:lnTo>
                <a:lnTo>
                  <a:pt x="0" y="89153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9921" y="1206246"/>
            <a:ext cx="136525" cy="93980"/>
          </a:xfrm>
          <a:custGeom>
            <a:avLst/>
            <a:gdLst/>
            <a:ahLst/>
            <a:cxnLst/>
            <a:rect l="l" t="t" r="r" b="b"/>
            <a:pathLst>
              <a:path w="136525" h="93980">
                <a:moveTo>
                  <a:pt x="136397" y="93725"/>
                </a:moveTo>
                <a:lnTo>
                  <a:pt x="136397" y="0"/>
                </a:lnTo>
                <a:lnTo>
                  <a:pt x="0" y="0"/>
                </a:lnTo>
                <a:lnTo>
                  <a:pt x="0" y="93725"/>
                </a:lnTo>
                <a:lnTo>
                  <a:pt x="136397" y="93725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CC"/>
                </a:solidFill>
                <a:latin typeface="TeXGyrePagella"/>
                <a:cs typeface="TeXGyrePagel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905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905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4839" y="754380"/>
            <a:ext cx="285749" cy="4518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87843" y="1033271"/>
            <a:ext cx="8730996" cy="1447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4795" y="88925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30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1999" y="1157477"/>
            <a:ext cx="139700" cy="48895"/>
          </a:xfrm>
          <a:custGeom>
            <a:avLst/>
            <a:gdLst/>
            <a:ahLst/>
            <a:cxnLst/>
            <a:rect l="l" t="t" r="r" b="b"/>
            <a:pathLst>
              <a:path w="139700" h="48894">
                <a:moveTo>
                  <a:pt x="139445" y="48768"/>
                </a:moveTo>
                <a:lnTo>
                  <a:pt x="139445" y="0"/>
                </a:lnTo>
                <a:lnTo>
                  <a:pt x="0" y="0"/>
                </a:lnTo>
                <a:lnTo>
                  <a:pt x="0" y="48768"/>
                </a:lnTo>
                <a:lnTo>
                  <a:pt x="139445" y="48768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22717" y="889253"/>
            <a:ext cx="140335" cy="140970"/>
          </a:xfrm>
          <a:custGeom>
            <a:avLst/>
            <a:gdLst/>
            <a:ahLst/>
            <a:cxnLst/>
            <a:rect l="l" t="t" r="r" b="b"/>
            <a:pathLst>
              <a:path w="140334" h="140969">
                <a:moveTo>
                  <a:pt x="140208" y="140970"/>
                </a:moveTo>
                <a:lnTo>
                  <a:pt x="140208" y="0"/>
                </a:lnTo>
                <a:lnTo>
                  <a:pt x="0" y="0"/>
                </a:lnTo>
                <a:lnTo>
                  <a:pt x="0" y="140970"/>
                </a:lnTo>
                <a:lnTo>
                  <a:pt x="140208" y="14097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49921" y="1028699"/>
            <a:ext cx="136525" cy="138430"/>
          </a:xfrm>
          <a:custGeom>
            <a:avLst/>
            <a:gdLst/>
            <a:ahLst/>
            <a:cxnLst/>
            <a:rect l="l" t="t" r="r" b="b"/>
            <a:pathLst>
              <a:path w="136525" h="138430">
                <a:moveTo>
                  <a:pt x="136398" y="0"/>
                </a:moveTo>
                <a:lnTo>
                  <a:pt x="0" y="0"/>
                </a:lnTo>
                <a:lnTo>
                  <a:pt x="0" y="134874"/>
                </a:lnTo>
                <a:lnTo>
                  <a:pt x="0" y="137922"/>
                </a:lnTo>
                <a:lnTo>
                  <a:pt x="136398" y="137922"/>
                </a:lnTo>
                <a:lnTo>
                  <a:pt x="136398" y="134874"/>
                </a:lnTo>
                <a:lnTo>
                  <a:pt x="136398" y="0"/>
                </a:lnTo>
                <a:close/>
              </a:path>
            </a:pathLst>
          </a:custGeom>
          <a:solidFill>
            <a:srgbClr val="66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6665" y="890777"/>
            <a:ext cx="142240" cy="138430"/>
          </a:xfrm>
          <a:custGeom>
            <a:avLst/>
            <a:gdLst/>
            <a:ahLst/>
            <a:cxnLst/>
            <a:rect l="l" t="t" r="r" b="b"/>
            <a:pathLst>
              <a:path w="142240" h="138430">
                <a:moveTo>
                  <a:pt x="141731" y="137922"/>
                </a:moveTo>
                <a:lnTo>
                  <a:pt x="141731" y="0"/>
                </a:lnTo>
                <a:lnTo>
                  <a:pt x="0" y="0"/>
                </a:lnTo>
                <a:lnTo>
                  <a:pt x="0" y="137922"/>
                </a:lnTo>
                <a:lnTo>
                  <a:pt x="141731" y="137922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49921" y="1025651"/>
            <a:ext cx="273050" cy="180975"/>
          </a:xfrm>
          <a:custGeom>
            <a:avLst/>
            <a:gdLst/>
            <a:ahLst/>
            <a:cxnLst/>
            <a:rect l="l" t="t" r="r" b="b"/>
            <a:pathLst>
              <a:path w="273050" h="180975">
                <a:moveTo>
                  <a:pt x="272796" y="0"/>
                </a:moveTo>
                <a:lnTo>
                  <a:pt x="134874" y="0"/>
                </a:lnTo>
                <a:lnTo>
                  <a:pt x="134874" y="137922"/>
                </a:lnTo>
                <a:lnTo>
                  <a:pt x="0" y="137922"/>
                </a:lnTo>
                <a:lnTo>
                  <a:pt x="0" y="180594"/>
                </a:lnTo>
                <a:lnTo>
                  <a:pt x="136398" y="180594"/>
                </a:lnTo>
                <a:lnTo>
                  <a:pt x="136398" y="137922"/>
                </a:lnTo>
                <a:lnTo>
                  <a:pt x="272796" y="137922"/>
                </a:lnTo>
                <a:lnTo>
                  <a:pt x="272796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718195" y="950975"/>
            <a:ext cx="7950200" cy="41275"/>
          </a:xfrm>
          <a:custGeom>
            <a:avLst/>
            <a:gdLst/>
            <a:ahLst/>
            <a:cxnLst/>
            <a:rect l="l" t="t" r="r" b="b"/>
            <a:pathLst>
              <a:path w="7950200" h="41275">
                <a:moveTo>
                  <a:pt x="7949946" y="38099"/>
                </a:moveTo>
                <a:lnTo>
                  <a:pt x="7949946" y="0"/>
                </a:lnTo>
                <a:lnTo>
                  <a:pt x="0" y="3047"/>
                </a:lnTo>
                <a:lnTo>
                  <a:pt x="0" y="41147"/>
                </a:lnTo>
                <a:lnTo>
                  <a:pt x="7949946" y="38099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0478" y="395732"/>
            <a:ext cx="8632443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00CC"/>
                </a:solidFill>
                <a:latin typeface="TeXGyrePagella"/>
                <a:cs typeface="TeXGyrePagell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4271" y="1923542"/>
            <a:ext cx="8272780" cy="3848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7C"/>
                </a:solidFill>
                <a:latin typeface="TeXGyrePagella"/>
                <a:cs typeface="TeXGyrePagell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32265" y="6684384"/>
            <a:ext cx="381634" cy="347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905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8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5" Type="http://schemas.openxmlformats.org/officeDocument/2006/relationships/image" Target="../media/image93.png"/><Relationship Id="rId2" Type="http://schemas.openxmlformats.org/officeDocument/2006/relationships/image" Target="../media/image1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29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28" Type="http://schemas.openxmlformats.org/officeDocument/2006/relationships/image" Target="../media/image96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31" Type="http://schemas.openxmlformats.org/officeDocument/2006/relationships/image" Target="../media/image99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Relationship Id="rId27" Type="http://schemas.openxmlformats.org/officeDocument/2006/relationships/image" Target="../media/image95.png"/><Relationship Id="rId30" Type="http://schemas.openxmlformats.org/officeDocument/2006/relationships/image" Target="../media/image9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image" Target="../media/image100.png"/><Relationship Id="rId21" Type="http://schemas.openxmlformats.org/officeDocument/2006/relationships/image" Target="../media/image118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" Type="http://schemas.openxmlformats.org/officeDocument/2006/relationships/image" Target="../media/image1.png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121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23" Type="http://schemas.openxmlformats.org/officeDocument/2006/relationships/image" Target="../media/image120.png"/><Relationship Id="rId10" Type="http://schemas.openxmlformats.org/officeDocument/2006/relationships/image" Target="../media/image107.png"/><Relationship Id="rId19" Type="http://schemas.openxmlformats.org/officeDocument/2006/relationships/image" Target="../media/image116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2.png"/><Relationship Id="rId7" Type="http://schemas.openxmlformats.org/officeDocument/2006/relationships/image" Target="../media/image1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2984500" y="4793659"/>
            <a:ext cx="8826500" cy="4251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44780" marR="5080" indent="-132715">
              <a:lnSpc>
                <a:spcPct val="100000"/>
              </a:lnSpc>
              <a:spcBef>
                <a:spcPts val="100"/>
              </a:spcBef>
            </a:pPr>
            <a:r>
              <a:rPr lang="fr-FR" b="1" spc="-260" dirty="0">
                <a:solidFill>
                  <a:srgbClr val="0000CC"/>
                </a:solidFill>
                <a:latin typeface="Georgia"/>
                <a:cs typeface="Georgia"/>
              </a:rPr>
              <a:t>Contrôle d’accès </a:t>
            </a:r>
            <a:r>
              <a:rPr lang="fr-FR" b="1" spc="-260" dirty="0" smtClean="0">
                <a:solidFill>
                  <a:srgbClr val="0000CC"/>
                </a:solidFill>
                <a:latin typeface="Georgia"/>
                <a:cs typeface="Georgia"/>
              </a:rPr>
              <a:t>, </a:t>
            </a:r>
            <a:r>
              <a:rPr lang="fr-FR" b="1" spc="-265" dirty="0" smtClean="0">
                <a:solidFill>
                  <a:srgbClr val="0000CC"/>
                </a:solidFill>
                <a:latin typeface="Georgia"/>
                <a:cs typeface="Georgia"/>
              </a:rPr>
              <a:t>Filtrage </a:t>
            </a:r>
            <a:r>
              <a:rPr lang="fr-FR" b="1" spc="-275" dirty="0">
                <a:solidFill>
                  <a:srgbClr val="0000CC"/>
                </a:solidFill>
                <a:latin typeface="Georgia"/>
                <a:cs typeface="Georgia"/>
              </a:rPr>
              <a:t>et</a:t>
            </a:r>
            <a:r>
              <a:rPr lang="fr-FR" b="1" spc="180" dirty="0">
                <a:solidFill>
                  <a:srgbClr val="0000CC"/>
                </a:solidFill>
                <a:latin typeface="Georgia"/>
                <a:cs typeface="Georgia"/>
              </a:rPr>
              <a:t> </a:t>
            </a:r>
            <a:r>
              <a:rPr lang="fr-FR" b="1" spc="-65" dirty="0">
                <a:solidFill>
                  <a:srgbClr val="0000CC"/>
                </a:solidFill>
                <a:latin typeface="Georgia"/>
                <a:cs typeface="Georgia"/>
              </a:rPr>
              <a:t>ACL</a:t>
            </a:r>
            <a:endParaRPr lang="fr-FR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537065" y="6684385"/>
            <a:ext cx="381634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1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3BE20F5-96C5-4E53-B3F5-9F26D83D9FFC}"/>
              </a:ext>
            </a:extLst>
          </p:cNvPr>
          <p:cNvGrpSpPr/>
          <p:nvPr/>
        </p:nvGrpSpPr>
        <p:grpSpPr>
          <a:xfrm>
            <a:off x="393699" y="273051"/>
            <a:ext cx="10908372" cy="3962439"/>
            <a:chOff x="88899" y="273050"/>
            <a:chExt cx="10908372" cy="3962439"/>
          </a:xfrm>
        </p:grpSpPr>
        <p:pic>
          <p:nvPicPr>
            <p:cNvPr id="1026" name="Picture 2" descr="Programme de la 1ère journée du CUR ENR&amp;SIE à l'ENSAJ">
              <a:extLst>
                <a:ext uri="{FF2B5EF4-FFF2-40B4-BE49-F238E27FC236}">
                  <a16:creationId xmlns:a16="http://schemas.microsoft.com/office/drawing/2014/main" xmlns="" id="{2A11B527-3D76-4DAC-9DAE-2B4F9A715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99" y="273050"/>
              <a:ext cx="3429000" cy="1808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ogramme de la 1ère journée du CUR ENR&amp;SIE à l'ENSAJ">
              <a:extLst>
                <a:ext uri="{FF2B5EF4-FFF2-40B4-BE49-F238E27FC236}">
                  <a16:creationId xmlns:a16="http://schemas.microsoft.com/office/drawing/2014/main" xmlns="" id="{CDCD975F-39A9-40FE-A869-032710FDE2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957" b="22916"/>
            <a:stretch/>
          </p:blipFill>
          <p:spPr bwMode="auto">
            <a:xfrm>
              <a:off x="6184900" y="882649"/>
              <a:ext cx="3429000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81D8267A-4E1D-491C-9F60-C0819985836F}"/>
                </a:ext>
              </a:extLst>
            </p:cNvPr>
            <p:cNvSpPr txBox="1"/>
            <p:nvPr/>
          </p:nvSpPr>
          <p:spPr>
            <a:xfrm>
              <a:off x="5952573" y="391170"/>
              <a:ext cx="504469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 err="1"/>
                <a:t>الكلية</a:t>
              </a:r>
              <a:r>
                <a:rPr lang="fr-FR" sz="2400" b="1" dirty="0"/>
                <a:t> </a:t>
              </a:r>
              <a:r>
                <a:rPr lang="fr-FR" sz="2400" b="1" dirty="0" err="1"/>
                <a:t>المتعددة</a:t>
              </a:r>
              <a:r>
                <a:rPr lang="fr-FR" sz="2400" b="1" dirty="0"/>
                <a:t> </a:t>
              </a:r>
              <a:r>
                <a:rPr lang="fr-FR" sz="2400" b="1" dirty="0" err="1"/>
                <a:t>التخصصات</a:t>
              </a:r>
              <a:r>
                <a:rPr lang="fr-FR" sz="2400" b="1" dirty="0"/>
                <a:t> </a:t>
              </a:r>
              <a:r>
                <a:rPr lang="fr-FR" sz="2400" b="1" dirty="0" err="1"/>
                <a:t>سيدي</a:t>
              </a:r>
              <a:r>
                <a:rPr lang="fr-FR" sz="2400" b="1" dirty="0"/>
                <a:t> </a:t>
              </a:r>
              <a:r>
                <a:rPr lang="fr-FR" sz="2400" b="1" dirty="0" err="1"/>
                <a:t>بنور</a:t>
              </a:r>
              <a:endParaRPr lang="fr-FR" sz="2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23A39F1F-C803-420E-9F58-1F7EA036E5A7}"/>
                </a:ext>
              </a:extLst>
            </p:cNvPr>
            <p:cNvSpPr txBox="1"/>
            <p:nvPr/>
          </p:nvSpPr>
          <p:spPr>
            <a:xfrm>
              <a:off x="5958838" y="1736458"/>
              <a:ext cx="4157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/>
                <a:t>Faculté polydisciplinaire Sidi </a:t>
              </a:r>
              <a:r>
                <a:rPr lang="fr-FR" sz="2000" b="1" dirty="0" err="1"/>
                <a:t>Bennour</a:t>
              </a:r>
              <a:endParaRPr lang="fr-FR" sz="20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3462F20-C882-4AD8-867A-32012BE5CAC9}"/>
                </a:ext>
              </a:extLst>
            </p:cNvPr>
            <p:cNvSpPr txBox="1"/>
            <p:nvPr/>
          </p:nvSpPr>
          <p:spPr>
            <a:xfrm>
              <a:off x="1538966" y="3127493"/>
              <a:ext cx="785157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600" b="1" dirty="0"/>
                <a:t>Sécurité Informatique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F641663-34E0-49FD-9E97-B731448F3AB0}"/>
              </a:ext>
            </a:extLst>
          </p:cNvPr>
          <p:cNvSpPr txBox="1"/>
          <p:nvPr/>
        </p:nvSpPr>
        <p:spPr>
          <a:xfrm>
            <a:off x="2108200" y="6443222"/>
            <a:ext cx="340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Pr. </a:t>
            </a:r>
            <a:r>
              <a:rPr lang="fr-FR" sz="2000" b="1" dirty="0" err="1"/>
              <a:t>Charaf</a:t>
            </a:r>
            <a:r>
              <a:rPr lang="fr-FR" sz="2000" b="1" dirty="0"/>
              <a:t> Eddine AIT ZAOUIAT</a:t>
            </a:r>
          </a:p>
        </p:txBody>
      </p:sp>
    </p:spTree>
    <p:extLst>
      <p:ext uri="{BB962C8B-B14F-4D97-AF65-F5344CB8AC3E}">
        <p14:creationId xmlns:p14="http://schemas.microsoft.com/office/powerpoint/2010/main" val="27942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69386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Processus de développement de</a:t>
            </a:r>
            <a:r>
              <a:rPr spc="90" dirty="0"/>
              <a:t> </a:t>
            </a:r>
            <a:r>
              <a:rPr spc="-5" dirty="0"/>
              <a:t>filtres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20634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3367" y="3212719"/>
            <a:ext cx="117475" cy="146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3367" y="3578478"/>
            <a:ext cx="117475" cy="146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3573" y="1248066"/>
            <a:ext cx="9040495" cy="295973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65CCFF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007C"/>
                </a:solidFill>
                <a:latin typeface="TeXGyrePagella"/>
                <a:cs typeface="TeXGyrePagella"/>
              </a:rPr>
              <a:t>Exemple:</a:t>
            </a:r>
            <a:endParaRPr sz="2800">
              <a:latin typeface="TeXGyrePagella"/>
              <a:cs typeface="TeXGyrePagella"/>
            </a:endParaRPr>
          </a:p>
          <a:p>
            <a:pPr marL="755650" lvl="1" indent="-286385">
              <a:lnSpc>
                <a:spcPct val="100000"/>
              </a:lnSpc>
              <a:spcBef>
                <a:spcPts val="605"/>
              </a:spcBef>
              <a:buClr>
                <a:srgbClr val="65CCFF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Soit la</a:t>
            </a:r>
            <a:r>
              <a:rPr sz="2400" spc="1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politique:</a:t>
            </a:r>
            <a:endParaRPr sz="2400">
              <a:latin typeface="TeXGyrePagella"/>
              <a:cs typeface="TeXGyrePagella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Accepter HTTP en </a:t>
            </a:r>
            <a:r>
              <a:rPr sz="2400" u="heavy" dirty="0">
                <a:solidFill>
                  <a:srgbClr val="00007C"/>
                </a:solidFill>
                <a:uFill>
                  <a:solidFill>
                    <a:srgbClr val="00007D"/>
                  </a:solidFill>
                </a:uFill>
                <a:latin typeface="TeXGyrePagella"/>
                <a:cs typeface="TeXGyrePagella"/>
              </a:rPr>
              <a:t>entrée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 et en </a:t>
            </a:r>
            <a:r>
              <a:rPr sz="2400" u="heavy" dirty="0">
                <a:solidFill>
                  <a:srgbClr val="00007C"/>
                </a:solidFill>
                <a:uFill>
                  <a:solidFill>
                    <a:srgbClr val="00007D"/>
                  </a:solidFill>
                </a:uFill>
                <a:latin typeface="TeXGyrePagella"/>
                <a:cs typeface="TeXGyrePagella"/>
              </a:rPr>
              <a:t>sortie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et </a:t>
            </a:r>
            <a:r>
              <a:rPr sz="2400" dirty="0">
                <a:solidFill>
                  <a:srgbClr val="FF0000"/>
                </a:solidFill>
                <a:latin typeface="TeXGyrePagella"/>
                <a:cs typeface="TeXGyrePagella"/>
              </a:rPr>
              <a:t>rien d’autre.</a:t>
            </a:r>
            <a:endParaRPr sz="2400">
              <a:latin typeface="TeXGyrePagella"/>
              <a:cs typeface="TeXGyrePagell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eXGyrePagella"/>
              <a:cs typeface="TeXGyrePagella"/>
            </a:endParaRPr>
          </a:p>
          <a:p>
            <a:pPr marL="1155065" marR="5080">
              <a:lnSpc>
                <a:spcPct val="120000"/>
              </a:lnSpc>
              <a:spcBef>
                <a:spcPts val="5"/>
              </a:spcBef>
            </a:pP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Autoriser les utilisateurs internes à accéder aux serveurs web externes  Autoriser les utilisateurs externes à accéder au serveur web</a:t>
            </a:r>
            <a:r>
              <a:rPr sz="2000" spc="12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interne</a:t>
            </a:r>
            <a:endParaRPr sz="2000">
              <a:latin typeface="TeXGyrePagella"/>
              <a:cs typeface="TeXGyrePagella"/>
            </a:endParaRPr>
          </a:p>
          <a:p>
            <a:pPr marL="755650" lvl="1" indent="-286385">
              <a:lnSpc>
                <a:spcPct val="100000"/>
              </a:lnSpc>
              <a:spcBef>
                <a:spcPts val="545"/>
              </a:spcBef>
              <a:buClr>
                <a:srgbClr val="65CCFF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Objectif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: développer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les règles</a:t>
            </a:r>
            <a:r>
              <a:rPr sz="2400" spc="-3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correspondantes</a:t>
            </a:r>
            <a:endParaRPr sz="2400">
              <a:latin typeface="TeXGyrePagella"/>
              <a:cs typeface="TeXGyrePagell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4839" y="4343400"/>
            <a:ext cx="9144000" cy="1149350"/>
            <a:chOff x="774839" y="4343400"/>
            <a:chExt cx="9144000" cy="1149350"/>
          </a:xfrm>
        </p:grpSpPr>
        <p:sp>
          <p:nvSpPr>
            <p:cNvPr id="12" name="object 12"/>
            <p:cNvSpPr/>
            <p:nvPr/>
          </p:nvSpPr>
          <p:spPr>
            <a:xfrm>
              <a:off x="2654693" y="4343400"/>
              <a:ext cx="1993899" cy="5859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98654" y="4565904"/>
              <a:ext cx="474345" cy="69850"/>
            </a:xfrm>
            <a:custGeom>
              <a:avLst/>
              <a:gdLst/>
              <a:ahLst/>
              <a:cxnLst/>
              <a:rect l="l" t="t" r="r" b="b"/>
              <a:pathLst>
                <a:path w="474344" h="69850">
                  <a:moveTo>
                    <a:pt x="474277" y="69342"/>
                  </a:moveTo>
                  <a:lnTo>
                    <a:pt x="474277" y="0"/>
                  </a:lnTo>
                  <a:lnTo>
                    <a:pt x="81085" y="0"/>
                  </a:lnTo>
                  <a:lnTo>
                    <a:pt x="0" y="69342"/>
                  </a:lnTo>
                  <a:lnTo>
                    <a:pt x="474277" y="693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51520" y="4600193"/>
              <a:ext cx="387985" cy="35560"/>
            </a:xfrm>
            <a:custGeom>
              <a:avLst/>
              <a:gdLst/>
              <a:ahLst/>
              <a:cxnLst/>
              <a:rect l="l" t="t" r="r" b="b"/>
              <a:pathLst>
                <a:path w="387985" h="35560">
                  <a:moveTo>
                    <a:pt x="373405" y="0"/>
                  </a:moveTo>
                  <a:lnTo>
                    <a:pt x="41173" y="0"/>
                  </a:lnTo>
                  <a:lnTo>
                    <a:pt x="0" y="35052"/>
                  </a:lnTo>
                  <a:lnTo>
                    <a:pt x="338759" y="35052"/>
                  </a:lnTo>
                  <a:lnTo>
                    <a:pt x="373405" y="0"/>
                  </a:lnTo>
                  <a:close/>
                </a:path>
                <a:path w="387985" h="35560">
                  <a:moveTo>
                    <a:pt x="387883" y="6096"/>
                  </a:moveTo>
                  <a:lnTo>
                    <a:pt x="358927" y="35052"/>
                  </a:lnTo>
                  <a:lnTo>
                    <a:pt x="387883" y="35052"/>
                  </a:lnTo>
                  <a:lnTo>
                    <a:pt x="387883" y="6096"/>
                  </a:lnTo>
                  <a:close/>
                </a:path>
              </a:pathLst>
            </a:custGeom>
            <a:solidFill>
              <a:srgbClr val="BF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4839" y="463524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3987" y="857250"/>
                  </a:moveTo>
                  <a:lnTo>
                    <a:pt x="9143987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3987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66765" y="4642865"/>
              <a:ext cx="1925320" cy="290830"/>
            </a:xfrm>
            <a:custGeom>
              <a:avLst/>
              <a:gdLst/>
              <a:ahLst/>
              <a:cxnLst/>
              <a:rect l="l" t="t" r="r" b="b"/>
              <a:pathLst>
                <a:path w="1925320" h="290829">
                  <a:moveTo>
                    <a:pt x="120" y="367"/>
                  </a:moveTo>
                  <a:lnTo>
                    <a:pt x="120" y="0"/>
                  </a:lnTo>
                  <a:lnTo>
                    <a:pt x="120" y="367"/>
                  </a:lnTo>
                  <a:close/>
                </a:path>
                <a:path w="1925320" h="290829">
                  <a:moveTo>
                    <a:pt x="882" y="2699"/>
                  </a:moveTo>
                  <a:lnTo>
                    <a:pt x="882" y="2539"/>
                  </a:lnTo>
                  <a:lnTo>
                    <a:pt x="882" y="2699"/>
                  </a:lnTo>
                  <a:close/>
                </a:path>
                <a:path w="1925320" h="290829">
                  <a:moveTo>
                    <a:pt x="17878" y="19436"/>
                  </a:moveTo>
                  <a:lnTo>
                    <a:pt x="17646" y="19050"/>
                  </a:lnTo>
                  <a:lnTo>
                    <a:pt x="17483" y="19050"/>
                  </a:lnTo>
                  <a:lnTo>
                    <a:pt x="17878" y="19436"/>
                  </a:lnTo>
                  <a:close/>
                </a:path>
                <a:path w="1925320" h="290829">
                  <a:moveTo>
                    <a:pt x="21226" y="22477"/>
                  </a:moveTo>
                  <a:lnTo>
                    <a:pt x="20694" y="21589"/>
                  </a:lnTo>
                  <a:lnTo>
                    <a:pt x="20077" y="21589"/>
                  </a:lnTo>
                  <a:lnTo>
                    <a:pt x="20694" y="22193"/>
                  </a:lnTo>
                  <a:lnTo>
                    <a:pt x="21226" y="22477"/>
                  </a:lnTo>
                  <a:close/>
                </a:path>
                <a:path w="1925320" h="290829">
                  <a:moveTo>
                    <a:pt x="23467" y="23671"/>
                  </a:moveTo>
                  <a:lnTo>
                    <a:pt x="22980" y="22859"/>
                  </a:lnTo>
                  <a:lnTo>
                    <a:pt x="21944" y="22859"/>
                  </a:lnTo>
                  <a:lnTo>
                    <a:pt x="23467" y="23671"/>
                  </a:lnTo>
                  <a:close/>
                </a:path>
                <a:path w="1925320" h="290829">
                  <a:moveTo>
                    <a:pt x="53367" y="39292"/>
                  </a:moveTo>
                  <a:lnTo>
                    <a:pt x="51936" y="38100"/>
                  </a:lnTo>
                  <a:lnTo>
                    <a:pt x="50526" y="38100"/>
                  </a:lnTo>
                  <a:lnTo>
                    <a:pt x="51936" y="38841"/>
                  </a:lnTo>
                  <a:lnTo>
                    <a:pt x="53367" y="39292"/>
                  </a:lnTo>
                  <a:close/>
                </a:path>
                <a:path w="1925320" h="290829">
                  <a:moveTo>
                    <a:pt x="90036" y="50854"/>
                  </a:moveTo>
                  <a:lnTo>
                    <a:pt x="88573" y="50393"/>
                  </a:lnTo>
                  <a:lnTo>
                    <a:pt x="90036" y="50854"/>
                  </a:lnTo>
                  <a:close/>
                </a:path>
                <a:path w="1925320" h="290829">
                  <a:moveTo>
                    <a:pt x="90036" y="52069"/>
                  </a:moveTo>
                  <a:lnTo>
                    <a:pt x="90036" y="51493"/>
                  </a:lnTo>
                  <a:lnTo>
                    <a:pt x="88939" y="52069"/>
                  </a:lnTo>
                  <a:lnTo>
                    <a:pt x="90036" y="52069"/>
                  </a:lnTo>
                  <a:close/>
                </a:path>
                <a:path w="1925320" h="290829">
                  <a:moveTo>
                    <a:pt x="72733" y="60588"/>
                  </a:moveTo>
                  <a:lnTo>
                    <a:pt x="70174" y="61933"/>
                  </a:lnTo>
                  <a:lnTo>
                    <a:pt x="72510" y="60959"/>
                  </a:lnTo>
                  <a:lnTo>
                    <a:pt x="72733" y="60588"/>
                  </a:lnTo>
                  <a:close/>
                </a:path>
                <a:path w="1925320" h="290829">
                  <a:moveTo>
                    <a:pt x="69394" y="62343"/>
                  </a:moveTo>
                  <a:lnTo>
                    <a:pt x="69081" y="62507"/>
                  </a:lnTo>
                  <a:lnTo>
                    <a:pt x="67835" y="63500"/>
                  </a:lnTo>
                  <a:lnTo>
                    <a:pt x="68700" y="63500"/>
                  </a:lnTo>
                  <a:lnTo>
                    <a:pt x="69394" y="62343"/>
                  </a:lnTo>
                  <a:close/>
                </a:path>
                <a:path w="1925320" h="290829">
                  <a:moveTo>
                    <a:pt x="66573" y="64505"/>
                  </a:moveTo>
                  <a:lnTo>
                    <a:pt x="66240" y="64769"/>
                  </a:lnTo>
                  <a:lnTo>
                    <a:pt x="66414" y="64769"/>
                  </a:lnTo>
                  <a:lnTo>
                    <a:pt x="66573" y="64505"/>
                  </a:lnTo>
                  <a:close/>
                </a:path>
                <a:path w="1925320" h="290829">
                  <a:moveTo>
                    <a:pt x="63654" y="66829"/>
                  </a:moveTo>
                  <a:lnTo>
                    <a:pt x="63050" y="67309"/>
                  </a:lnTo>
                  <a:lnTo>
                    <a:pt x="63366" y="67309"/>
                  </a:lnTo>
                  <a:lnTo>
                    <a:pt x="63654" y="66829"/>
                  </a:lnTo>
                  <a:close/>
                </a:path>
                <a:path w="1925320" h="290829">
                  <a:moveTo>
                    <a:pt x="50596" y="78125"/>
                  </a:moveTo>
                  <a:lnTo>
                    <a:pt x="49474" y="79678"/>
                  </a:lnTo>
                  <a:lnTo>
                    <a:pt x="50412" y="78739"/>
                  </a:lnTo>
                  <a:lnTo>
                    <a:pt x="50596" y="78125"/>
                  </a:lnTo>
                  <a:close/>
                </a:path>
                <a:path w="1925320" h="290829">
                  <a:moveTo>
                    <a:pt x="76937" y="152767"/>
                  </a:moveTo>
                  <a:lnTo>
                    <a:pt x="76502" y="152508"/>
                  </a:lnTo>
                  <a:lnTo>
                    <a:pt x="76722" y="152680"/>
                  </a:lnTo>
                  <a:lnTo>
                    <a:pt x="76937" y="152767"/>
                  </a:lnTo>
                  <a:close/>
                </a:path>
                <a:path w="1925320" h="290829">
                  <a:moveTo>
                    <a:pt x="121232" y="170478"/>
                  </a:moveTo>
                  <a:lnTo>
                    <a:pt x="120516" y="170179"/>
                  </a:lnTo>
                  <a:lnTo>
                    <a:pt x="119912" y="170179"/>
                  </a:lnTo>
                  <a:lnTo>
                    <a:pt x="121232" y="170478"/>
                  </a:lnTo>
                  <a:close/>
                </a:path>
                <a:path w="1925320" h="290829">
                  <a:moveTo>
                    <a:pt x="184643" y="182397"/>
                  </a:moveTo>
                  <a:lnTo>
                    <a:pt x="176142" y="181609"/>
                  </a:lnTo>
                  <a:lnTo>
                    <a:pt x="174297" y="181609"/>
                  </a:lnTo>
                  <a:lnTo>
                    <a:pt x="175063" y="181770"/>
                  </a:lnTo>
                  <a:lnTo>
                    <a:pt x="184643" y="182397"/>
                  </a:lnTo>
                  <a:close/>
                </a:path>
                <a:path w="1925320" h="290829">
                  <a:moveTo>
                    <a:pt x="231768" y="185479"/>
                  </a:moveTo>
                  <a:lnTo>
                    <a:pt x="230859" y="185419"/>
                  </a:lnTo>
                  <a:lnTo>
                    <a:pt x="231768" y="185479"/>
                  </a:lnTo>
                  <a:close/>
                </a:path>
                <a:path w="1925320" h="290829">
                  <a:moveTo>
                    <a:pt x="263515" y="187532"/>
                  </a:moveTo>
                  <a:lnTo>
                    <a:pt x="263010" y="186689"/>
                  </a:lnTo>
                  <a:lnTo>
                    <a:pt x="262049" y="186689"/>
                  </a:lnTo>
                  <a:lnTo>
                    <a:pt x="263515" y="187532"/>
                  </a:lnTo>
                  <a:close/>
                </a:path>
                <a:path w="1925320" h="290829">
                  <a:moveTo>
                    <a:pt x="342541" y="224753"/>
                  </a:moveTo>
                  <a:lnTo>
                    <a:pt x="334230" y="221675"/>
                  </a:lnTo>
                  <a:lnTo>
                    <a:pt x="340367" y="224140"/>
                  </a:lnTo>
                  <a:lnTo>
                    <a:pt x="342541" y="224753"/>
                  </a:lnTo>
                  <a:close/>
                </a:path>
                <a:path w="1925320" h="290829">
                  <a:moveTo>
                    <a:pt x="393717" y="238895"/>
                  </a:moveTo>
                  <a:lnTo>
                    <a:pt x="393312" y="238760"/>
                  </a:lnTo>
                  <a:lnTo>
                    <a:pt x="379020" y="235038"/>
                  </a:lnTo>
                  <a:lnTo>
                    <a:pt x="390645" y="238315"/>
                  </a:lnTo>
                  <a:lnTo>
                    <a:pt x="393717" y="238895"/>
                  </a:lnTo>
                  <a:close/>
                </a:path>
                <a:path w="1925320" h="290829">
                  <a:moveTo>
                    <a:pt x="400740" y="240219"/>
                  </a:moveTo>
                  <a:lnTo>
                    <a:pt x="400170" y="240029"/>
                  </a:lnTo>
                  <a:lnTo>
                    <a:pt x="399733" y="240029"/>
                  </a:lnTo>
                  <a:lnTo>
                    <a:pt x="400740" y="240219"/>
                  </a:lnTo>
                  <a:close/>
                </a:path>
                <a:path w="1925320" h="290829">
                  <a:moveTo>
                    <a:pt x="445876" y="248735"/>
                  </a:moveTo>
                  <a:lnTo>
                    <a:pt x="441318" y="247650"/>
                  </a:lnTo>
                  <a:lnTo>
                    <a:pt x="440123" y="247650"/>
                  </a:lnTo>
                  <a:lnTo>
                    <a:pt x="445876" y="248735"/>
                  </a:lnTo>
                  <a:close/>
                </a:path>
                <a:path w="1925320" h="290829">
                  <a:moveTo>
                    <a:pt x="948334" y="290234"/>
                  </a:moveTo>
                  <a:lnTo>
                    <a:pt x="943476" y="289560"/>
                  </a:lnTo>
                  <a:lnTo>
                    <a:pt x="942008" y="289560"/>
                  </a:lnTo>
                  <a:lnTo>
                    <a:pt x="947152" y="290187"/>
                  </a:lnTo>
                  <a:lnTo>
                    <a:pt x="948334" y="290234"/>
                  </a:lnTo>
                  <a:close/>
                </a:path>
                <a:path w="1925320" h="290829">
                  <a:moveTo>
                    <a:pt x="1132894" y="281940"/>
                  </a:moveTo>
                  <a:lnTo>
                    <a:pt x="1131690" y="281940"/>
                  </a:lnTo>
                  <a:lnTo>
                    <a:pt x="1130881" y="282209"/>
                  </a:lnTo>
                  <a:lnTo>
                    <a:pt x="1132894" y="281940"/>
                  </a:lnTo>
                  <a:close/>
                </a:path>
                <a:path w="1925320" h="290829">
                  <a:moveTo>
                    <a:pt x="1183056" y="270510"/>
                  </a:moveTo>
                  <a:lnTo>
                    <a:pt x="1182744" y="270510"/>
                  </a:lnTo>
                  <a:lnTo>
                    <a:pt x="1182512" y="270638"/>
                  </a:lnTo>
                  <a:lnTo>
                    <a:pt x="1183056" y="270510"/>
                  </a:lnTo>
                  <a:close/>
                </a:path>
                <a:path w="1925320" h="290829">
                  <a:moveTo>
                    <a:pt x="1191011" y="268628"/>
                  </a:moveTo>
                  <a:lnTo>
                    <a:pt x="1188078" y="269240"/>
                  </a:lnTo>
                  <a:lnTo>
                    <a:pt x="1187819" y="269383"/>
                  </a:lnTo>
                  <a:lnTo>
                    <a:pt x="1191011" y="268628"/>
                  </a:lnTo>
                  <a:close/>
                </a:path>
                <a:path w="1925320" h="290829">
                  <a:moveTo>
                    <a:pt x="1241629" y="250190"/>
                  </a:moveTo>
                  <a:lnTo>
                    <a:pt x="1240656" y="250190"/>
                  </a:lnTo>
                  <a:lnTo>
                    <a:pt x="1238176" y="251567"/>
                  </a:lnTo>
                  <a:lnTo>
                    <a:pt x="1241079" y="250500"/>
                  </a:lnTo>
                  <a:lnTo>
                    <a:pt x="1241629" y="250190"/>
                  </a:lnTo>
                  <a:close/>
                </a:path>
                <a:path w="1925320" h="290829">
                  <a:moveTo>
                    <a:pt x="1279978" y="228216"/>
                  </a:moveTo>
                  <a:lnTo>
                    <a:pt x="1279518" y="228600"/>
                  </a:lnTo>
                  <a:lnTo>
                    <a:pt x="1278756" y="228600"/>
                  </a:lnTo>
                  <a:lnTo>
                    <a:pt x="1276416" y="230550"/>
                  </a:lnTo>
                  <a:lnTo>
                    <a:pt x="1279126" y="229019"/>
                  </a:lnTo>
                  <a:lnTo>
                    <a:pt x="1279978" y="228216"/>
                  </a:lnTo>
                  <a:close/>
                </a:path>
                <a:path w="1925320" h="290829">
                  <a:moveTo>
                    <a:pt x="1305156" y="204470"/>
                  </a:moveTo>
                  <a:lnTo>
                    <a:pt x="1304664" y="204470"/>
                  </a:lnTo>
                  <a:lnTo>
                    <a:pt x="1303140" y="205740"/>
                  </a:lnTo>
                  <a:lnTo>
                    <a:pt x="1302875" y="206621"/>
                  </a:lnTo>
                  <a:lnTo>
                    <a:pt x="1305156" y="204470"/>
                  </a:lnTo>
                  <a:close/>
                </a:path>
                <a:path w="1925320" h="290829">
                  <a:moveTo>
                    <a:pt x="1413155" y="219994"/>
                  </a:moveTo>
                  <a:lnTo>
                    <a:pt x="1409058" y="219710"/>
                  </a:lnTo>
                  <a:lnTo>
                    <a:pt x="1407189" y="219710"/>
                  </a:lnTo>
                  <a:lnTo>
                    <a:pt x="1409046" y="219872"/>
                  </a:lnTo>
                  <a:lnTo>
                    <a:pt x="1413155" y="219994"/>
                  </a:lnTo>
                  <a:close/>
                </a:path>
                <a:path w="1925320" h="290829">
                  <a:moveTo>
                    <a:pt x="628435" y="255270"/>
                  </a:moveTo>
                  <a:lnTo>
                    <a:pt x="624198" y="255270"/>
                  </a:lnTo>
                  <a:lnTo>
                    <a:pt x="613997" y="256332"/>
                  </a:lnTo>
                  <a:lnTo>
                    <a:pt x="616316" y="256270"/>
                  </a:lnTo>
                  <a:lnTo>
                    <a:pt x="628435" y="255270"/>
                  </a:lnTo>
                  <a:close/>
                </a:path>
                <a:path w="1925320" h="290829">
                  <a:moveTo>
                    <a:pt x="788740" y="255863"/>
                  </a:moveTo>
                  <a:lnTo>
                    <a:pt x="788028" y="255270"/>
                  </a:lnTo>
                  <a:lnTo>
                    <a:pt x="787544" y="255270"/>
                  </a:lnTo>
                  <a:lnTo>
                    <a:pt x="788740" y="255863"/>
                  </a:lnTo>
                  <a:close/>
                </a:path>
                <a:path w="1925320" h="290829">
                  <a:moveTo>
                    <a:pt x="718232" y="243840"/>
                  </a:moveTo>
                  <a:lnTo>
                    <a:pt x="717162" y="243840"/>
                  </a:lnTo>
                  <a:lnTo>
                    <a:pt x="715308" y="244457"/>
                  </a:lnTo>
                  <a:lnTo>
                    <a:pt x="718232" y="243840"/>
                  </a:lnTo>
                  <a:close/>
                </a:path>
                <a:path w="1925320" h="290829">
                  <a:moveTo>
                    <a:pt x="742763" y="238887"/>
                  </a:moveTo>
                  <a:lnTo>
                    <a:pt x="736285" y="240029"/>
                  </a:lnTo>
                  <a:lnTo>
                    <a:pt x="740022" y="240029"/>
                  </a:lnTo>
                  <a:lnTo>
                    <a:pt x="742763" y="238887"/>
                  </a:lnTo>
                  <a:close/>
                </a:path>
                <a:path w="1925320" h="290829">
                  <a:moveTo>
                    <a:pt x="743487" y="238760"/>
                  </a:moveTo>
                  <a:lnTo>
                    <a:pt x="743070" y="238760"/>
                  </a:lnTo>
                  <a:lnTo>
                    <a:pt x="742763" y="238887"/>
                  </a:lnTo>
                  <a:lnTo>
                    <a:pt x="743487" y="238760"/>
                  </a:lnTo>
                  <a:close/>
                </a:path>
                <a:path w="1925320" h="290829">
                  <a:moveTo>
                    <a:pt x="749369" y="237722"/>
                  </a:moveTo>
                  <a:lnTo>
                    <a:pt x="743487" y="238760"/>
                  </a:lnTo>
                  <a:lnTo>
                    <a:pt x="746880" y="238760"/>
                  </a:lnTo>
                  <a:lnTo>
                    <a:pt x="749369" y="237722"/>
                  </a:lnTo>
                  <a:close/>
                </a:path>
                <a:path w="1925320" h="290829">
                  <a:moveTo>
                    <a:pt x="750690" y="237490"/>
                  </a:moveTo>
                  <a:lnTo>
                    <a:pt x="749928" y="237490"/>
                  </a:lnTo>
                  <a:lnTo>
                    <a:pt x="749369" y="237722"/>
                  </a:lnTo>
                  <a:lnTo>
                    <a:pt x="750690" y="237490"/>
                  </a:lnTo>
                  <a:close/>
                </a:path>
                <a:path w="1925320" h="290829">
                  <a:moveTo>
                    <a:pt x="1514023" y="217170"/>
                  </a:moveTo>
                  <a:lnTo>
                    <a:pt x="1511166" y="217170"/>
                  </a:lnTo>
                  <a:lnTo>
                    <a:pt x="1504332" y="218309"/>
                  </a:lnTo>
                  <a:lnTo>
                    <a:pt x="1506871" y="218191"/>
                  </a:lnTo>
                  <a:lnTo>
                    <a:pt x="1514023" y="217170"/>
                  </a:lnTo>
                  <a:close/>
                </a:path>
                <a:path w="1925320" h="290829">
                  <a:moveTo>
                    <a:pt x="1656109" y="179254"/>
                  </a:moveTo>
                  <a:lnTo>
                    <a:pt x="1650470" y="182275"/>
                  </a:lnTo>
                  <a:lnTo>
                    <a:pt x="1652709" y="181382"/>
                  </a:lnTo>
                  <a:lnTo>
                    <a:pt x="1656109" y="179254"/>
                  </a:lnTo>
                  <a:close/>
                </a:path>
                <a:path w="1925320" h="290829">
                  <a:moveTo>
                    <a:pt x="1682783" y="162560"/>
                  </a:moveTo>
                  <a:lnTo>
                    <a:pt x="1682616" y="162560"/>
                  </a:lnTo>
                  <a:lnTo>
                    <a:pt x="1682110" y="162981"/>
                  </a:lnTo>
                  <a:lnTo>
                    <a:pt x="1682783" y="162560"/>
                  </a:lnTo>
                  <a:close/>
                </a:path>
                <a:path w="1925320" h="290829">
                  <a:moveTo>
                    <a:pt x="1704678" y="138075"/>
                  </a:moveTo>
                  <a:lnTo>
                    <a:pt x="1703618" y="140137"/>
                  </a:lnTo>
                  <a:lnTo>
                    <a:pt x="1704280" y="139403"/>
                  </a:lnTo>
                  <a:lnTo>
                    <a:pt x="1704678" y="138075"/>
                  </a:lnTo>
                  <a:close/>
                </a:path>
                <a:path w="1925320" h="290829">
                  <a:moveTo>
                    <a:pt x="1718980" y="114300"/>
                  </a:moveTo>
                  <a:lnTo>
                    <a:pt x="1712334" y="114300"/>
                  </a:lnTo>
                  <a:lnTo>
                    <a:pt x="1711897" y="115028"/>
                  </a:lnTo>
                  <a:lnTo>
                    <a:pt x="1718980" y="114300"/>
                  </a:lnTo>
                  <a:close/>
                </a:path>
                <a:path w="1925320" h="290829">
                  <a:moveTo>
                    <a:pt x="1786629" y="106203"/>
                  </a:moveTo>
                  <a:lnTo>
                    <a:pt x="1783200" y="106679"/>
                  </a:lnTo>
                  <a:lnTo>
                    <a:pt x="1778307" y="107844"/>
                  </a:lnTo>
                  <a:lnTo>
                    <a:pt x="1786629" y="106203"/>
                  </a:lnTo>
                  <a:close/>
                </a:path>
                <a:path w="1925320" h="290829">
                  <a:moveTo>
                    <a:pt x="1829293" y="97790"/>
                  </a:moveTo>
                  <a:lnTo>
                    <a:pt x="1828920" y="97790"/>
                  </a:lnTo>
                  <a:lnTo>
                    <a:pt x="1828379" y="97970"/>
                  </a:lnTo>
                  <a:lnTo>
                    <a:pt x="1829293" y="97790"/>
                  </a:lnTo>
                  <a:close/>
                </a:path>
                <a:path w="1925320" h="290829">
                  <a:moveTo>
                    <a:pt x="1881517" y="81697"/>
                  </a:moveTo>
                  <a:lnTo>
                    <a:pt x="1878450" y="82550"/>
                  </a:lnTo>
                  <a:lnTo>
                    <a:pt x="1878057" y="82877"/>
                  </a:lnTo>
                  <a:lnTo>
                    <a:pt x="1880842" y="82011"/>
                  </a:lnTo>
                  <a:lnTo>
                    <a:pt x="1881517" y="81697"/>
                  </a:lnTo>
                  <a:close/>
                </a:path>
                <a:path w="1925320" h="290829">
                  <a:moveTo>
                    <a:pt x="1885147" y="80010"/>
                  </a:moveTo>
                  <a:lnTo>
                    <a:pt x="1884546" y="80010"/>
                  </a:lnTo>
                  <a:lnTo>
                    <a:pt x="1883786" y="80642"/>
                  </a:lnTo>
                  <a:lnTo>
                    <a:pt x="1885147" y="80010"/>
                  </a:lnTo>
                  <a:close/>
                </a:path>
                <a:path w="1925320" h="290829">
                  <a:moveTo>
                    <a:pt x="1921804" y="62898"/>
                  </a:moveTo>
                  <a:lnTo>
                    <a:pt x="1920360" y="63500"/>
                  </a:lnTo>
                  <a:lnTo>
                    <a:pt x="1920245" y="63691"/>
                  </a:lnTo>
                  <a:lnTo>
                    <a:pt x="1921528" y="63094"/>
                  </a:lnTo>
                  <a:lnTo>
                    <a:pt x="1921804" y="62898"/>
                  </a:lnTo>
                  <a:close/>
                </a:path>
                <a:path w="1925320" h="290829">
                  <a:moveTo>
                    <a:pt x="1925008" y="60610"/>
                  </a:moveTo>
                  <a:lnTo>
                    <a:pt x="1924170" y="60960"/>
                  </a:lnTo>
                  <a:lnTo>
                    <a:pt x="1923908" y="61395"/>
                  </a:lnTo>
                  <a:lnTo>
                    <a:pt x="1925008" y="60610"/>
                  </a:lnTo>
                  <a:close/>
                </a:path>
                <a:path w="1925320" h="290829">
                  <a:moveTo>
                    <a:pt x="251326" y="185419"/>
                  </a:moveTo>
                  <a:lnTo>
                    <a:pt x="243960" y="185419"/>
                  </a:lnTo>
                  <a:lnTo>
                    <a:pt x="239083" y="185927"/>
                  </a:lnTo>
                  <a:lnTo>
                    <a:pt x="246246" y="185927"/>
                  </a:lnTo>
                  <a:lnTo>
                    <a:pt x="251326" y="185419"/>
                  </a:lnTo>
                  <a:close/>
                </a:path>
                <a:path w="1925320" h="290829">
                  <a:moveTo>
                    <a:pt x="261189" y="186195"/>
                  </a:moveTo>
                  <a:lnTo>
                    <a:pt x="260724" y="185927"/>
                  </a:lnTo>
                  <a:lnTo>
                    <a:pt x="260724" y="185419"/>
                  </a:lnTo>
                  <a:lnTo>
                    <a:pt x="251326" y="185419"/>
                  </a:lnTo>
                  <a:lnTo>
                    <a:pt x="260724" y="186158"/>
                  </a:lnTo>
                  <a:lnTo>
                    <a:pt x="260724" y="185927"/>
                  </a:lnTo>
                  <a:lnTo>
                    <a:pt x="260914" y="185737"/>
                  </a:lnTo>
                  <a:lnTo>
                    <a:pt x="260914" y="186173"/>
                  </a:lnTo>
                  <a:lnTo>
                    <a:pt x="261189" y="186195"/>
                  </a:lnTo>
                  <a:close/>
                </a:path>
                <a:path w="1925320" h="290829">
                  <a:moveTo>
                    <a:pt x="92322" y="52069"/>
                  </a:moveTo>
                  <a:lnTo>
                    <a:pt x="92322" y="51575"/>
                  </a:lnTo>
                  <a:lnTo>
                    <a:pt x="91956" y="51460"/>
                  </a:lnTo>
                  <a:lnTo>
                    <a:pt x="92322" y="52069"/>
                  </a:lnTo>
                  <a:close/>
                </a:path>
              </a:pathLst>
            </a:custGeom>
            <a:solidFill>
              <a:srgbClr val="FFB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56408" y="4635245"/>
              <a:ext cx="1993899" cy="6431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13075" y="4460240"/>
            <a:ext cx="109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Internet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27269" y="5019547"/>
            <a:ext cx="608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Web/80  </a:t>
            </a:r>
            <a:r>
              <a:rPr sz="1400" b="1" spc="-10" dirty="0">
                <a:solidFill>
                  <a:srgbClr val="00008D"/>
                </a:solidFill>
                <a:latin typeface="Times New Roman"/>
                <a:cs typeface="Times New Roman"/>
              </a:rPr>
              <a:t>TCP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51703" y="4661408"/>
            <a:ext cx="11963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8D"/>
                </a:solidFill>
                <a:latin typeface="Times New Roman"/>
                <a:cs typeface="Times New Roman"/>
              </a:rPr>
              <a:t>192.168.22.35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59496" y="4923282"/>
            <a:ext cx="777875" cy="569595"/>
            <a:chOff x="5759496" y="4923282"/>
            <a:chExt cx="777875" cy="569595"/>
          </a:xfrm>
        </p:grpSpPr>
        <p:sp>
          <p:nvSpPr>
            <p:cNvPr id="22" name="object 22"/>
            <p:cNvSpPr/>
            <p:nvPr/>
          </p:nvSpPr>
          <p:spPr>
            <a:xfrm>
              <a:off x="5916053" y="4923282"/>
              <a:ext cx="621030" cy="529590"/>
            </a:xfrm>
            <a:custGeom>
              <a:avLst/>
              <a:gdLst/>
              <a:ahLst/>
              <a:cxnLst/>
              <a:rect l="l" t="t" r="r" b="b"/>
              <a:pathLst>
                <a:path w="621029" h="529589">
                  <a:moveTo>
                    <a:pt x="621017" y="437388"/>
                  </a:moveTo>
                  <a:lnTo>
                    <a:pt x="621017" y="323850"/>
                  </a:lnTo>
                  <a:lnTo>
                    <a:pt x="577583" y="323850"/>
                  </a:lnTo>
                  <a:lnTo>
                    <a:pt x="577583" y="0"/>
                  </a:lnTo>
                  <a:lnTo>
                    <a:pt x="183641" y="0"/>
                  </a:lnTo>
                  <a:lnTo>
                    <a:pt x="72389" y="93725"/>
                  </a:lnTo>
                  <a:lnTo>
                    <a:pt x="72389" y="353567"/>
                  </a:lnTo>
                  <a:lnTo>
                    <a:pt x="0" y="415289"/>
                  </a:lnTo>
                  <a:lnTo>
                    <a:pt x="0" y="529589"/>
                  </a:lnTo>
                  <a:lnTo>
                    <a:pt x="526529" y="529589"/>
                  </a:lnTo>
                  <a:lnTo>
                    <a:pt x="621017" y="4373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49950" y="4957571"/>
              <a:ext cx="553085" cy="461009"/>
            </a:xfrm>
            <a:custGeom>
              <a:avLst/>
              <a:gdLst/>
              <a:ahLst/>
              <a:cxnLst/>
              <a:rect l="l" t="t" r="r" b="b"/>
              <a:pathLst>
                <a:path w="553084" h="461010">
                  <a:moveTo>
                    <a:pt x="426339" y="79248"/>
                  </a:moveTo>
                  <a:lnTo>
                    <a:pt x="72783" y="79248"/>
                  </a:lnTo>
                  <a:lnTo>
                    <a:pt x="72783" y="343662"/>
                  </a:lnTo>
                  <a:lnTo>
                    <a:pt x="426339" y="343662"/>
                  </a:lnTo>
                  <a:lnTo>
                    <a:pt x="426339" y="79248"/>
                  </a:lnTo>
                  <a:close/>
                </a:path>
                <a:path w="553084" h="461010">
                  <a:moveTo>
                    <a:pt x="473710" y="396240"/>
                  </a:moveTo>
                  <a:lnTo>
                    <a:pt x="1270" y="396240"/>
                  </a:lnTo>
                  <a:lnTo>
                    <a:pt x="1270" y="396506"/>
                  </a:lnTo>
                  <a:lnTo>
                    <a:pt x="0" y="396506"/>
                  </a:lnTo>
                  <a:lnTo>
                    <a:pt x="0" y="461010"/>
                  </a:lnTo>
                  <a:lnTo>
                    <a:pt x="1270" y="461010"/>
                  </a:lnTo>
                  <a:lnTo>
                    <a:pt x="473710" y="461010"/>
                  </a:lnTo>
                  <a:lnTo>
                    <a:pt x="473710" y="396240"/>
                  </a:lnTo>
                  <a:close/>
                </a:path>
                <a:path w="553084" h="461010">
                  <a:moveTo>
                    <a:pt x="495693" y="0"/>
                  </a:moveTo>
                  <a:lnTo>
                    <a:pt x="161937" y="0"/>
                  </a:lnTo>
                  <a:lnTo>
                    <a:pt x="84975" y="65532"/>
                  </a:lnTo>
                  <a:lnTo>
                    <a:pt x="430149" y="65532"/>
                  </a:lnTo>
                  <a:lnTo>
                    <a:pt x="495693" y="0"/>
                  </a:lnTo>
                  <a:close/>
                </a:path>
                <a:path w="553084" h="461010">
                  <a:moveTo>
                    <a:pt x="509409" y="6096"/>
                  </a:moveTo>
                  <a:lnTo>
                    <a:pt x="440067" y="74676"/>
                  </a:lnTo>
                  <a:lnTo>
                    <a:pt x="440067" y="336804"/>
                  </a:lnTo>
                  <a:lnTo>
                    <a:pt x="509409" y="275844"/>
                  </a:lnTo>
                  <a:lnTo>
                    <a:pt x="509409" y="6096"/>
                  </a:lnTo>
                  <a:close/>
                </a:path>
                <a:path w="553084" h="461010">
                  <a:moveTo>
                    <a:pt x="536079" y="323850"/>
                  </a:moveTo>
                  <a:lnTo>
                    <a:pt x="507885" y="323850"/>
                  </a:lnTo>
                  <a:lnTo>
                    <a:pt x="507885" y="322326"/>
                  </a:lnTo>
                  <a:lnTo>
                    <a:pt x="446151" y="377952"/>
                  </a:lnTo>
                  <a:lnTo>
                    <a:pt x="38493" y="377952"/>
                  </a:lnTo>
                  <a:lnTo>
                    <a:pt x="38493" y="364236"/>
                  </a:lnTo>
                  <a:lnTo>
                    <a:pt x="17919" y="381762"/>
                  </a:lnTo>
                  <a:lnTo>
                    <a:pt x="478167" y="381762"/>
                  </a:lnTo>
                  <a:lnTo>
                    <a:pt x="536079" y="323850"/>
                  </a:lnTo>
                  <a:close/>
                </a:path>
                <a:path w="553084" h="461010">
                  <a:moveTo>
                    <a:pt x="552831" y="326898"/>
                  </a:moveTo>
                  <a:lnTo>
                    <a:pt x="488073" y="391668"/>
                  </a:lnTo>
                  <a:lnTo>
                    <a:pt x="488073" y="452628"/>
                  </a:lnTo>
                  <a:lnTo>
                    <a:pt x="552831" y="388620"/>
                  </a:lnTo>
                  <a:lnTo>
                    <a:pt x="552831" y="326898"/>
                  </a:lnTo>
                  <a:close/>
                </a:path>
              </a:pathLst>
            </a:custGeom>
            <a:solidFill>
              <a:srgbClr val="BF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47117" y="5055108"/>
              <a:ext cx="306705" cy="226695"/>
            </a:xfrm>
            <a:custGeom>
              <a:avLst/>
              <a:gdLst/>
              <a:ahLst/>
              <a:cxnLst/>
              <a:rect l="l" t="t" r="r" b="b"/>
              <a:pathLst>
                <a:path w="306704" h="226695">
                  <a:moveTo>
                    <a:pt x="306324" y="115824"/>
                  </a:moveTo>
                  <a:lnTo>
                    <a:pt x="304800" y="75437"/>
                  </a:lnTo>
                  <a:lnTo>
                    <a:pt x="299453" y="19812"/>
                  </a:lnTo>
                  <a:lnTo>
                    <a:pt x="291833" y="5333"/>
                  </a:lnTo>
                  <a:lnTo>
                    <a:pt x="284225" y="5333"/>
                  </a:lnTo>
                  <a:lnTo>
                    <a:pt x="271259" y="3809"/>
                  </a:lnTo>
                  <a:lnTo>
                    <a:pt x="262877" y="3809"/>
                  </a:lnTo>
                  <a:lnTo>
                    <a:pt x="243827" y="2286"/>
                  </a:lnTo>
                  <a:lnTo>
                    <a:pt x="233159" y="2286"/>
                  </a:lnTo>
                  <a:lnTo>
                    <a:pt x="221741" y="1524"/>
                  </a:lnTo>
                  <a:lnTo>
                    <a:pt x="210312" y="1524"/>
                  </a:lnTo>
                  <a:lnTo>
                    <a:pt x="186689" y="0"/>
                  </a:lnTo>
                  <a:lnTo>
                    <a:pt x="115824" y="0"/>
                  </a:lnTo>
                  <a:lnTo>
                    <a:pt x="92201" y="1524"/>
                  </a:lnTo>
                  <a:lnTo>
                    <a:pt x="80772" y="1524"/>
                  </a:lnTo>
                  <a:lnTo>
                    <a:pt x="70103" y="2286"/>
                  </a:lnTo>
                  <a:lnTo>
                    <a:pt x="60198" y="2286"/>
                  </a:lnTo>
                  <a:lnTo>
                    <a:pt x="41910" y="3809"/>
                  </a:lnTo>
                  <a:lnTo>
                    <a:pt x="34289" y="3809"/>
                  </a:lnTo>
                  <a:lnTo>
                    <a:pt x="22098" y="5333"/>
                  </a:lnTo>
                  <a:lnTo>
                    <a:pt x="14477" y="5333"/>
                  </a:lnTo>
                  <a:lnTo>
                    <a:pt x="9143" y="6095"/>
                  </a:lnTo>
                  <a:lnTo>
                    <a:pt x="7619" y="11429"/>
                  </a:lnTo>
                  <a:lnTo>
                    <a:pt x="6857" y="24383"/>
                  </a:lnTo>
                  <a:lnTo>
                    <a:pt x="3810" y="51815"/>
                  </a:lnTo>
                  <a:lnTo>
                    <a:pt x="1524" y="85343"/>
                  </a:lnTo>
                  <a:lnTo>
                    <a:pt x="0" y="114300"/>
                  </a:lnTo>
                  <a:lnTo>
                    <a:pt x="1524" y="144017"/>
                  </a:lnTo>
                  <a:lnTo>
                    <a:pt x="3810" y="176021"/>
                  </a:lnTo>
                  <a:lnTo>
                    <a:pt x="6857" y="202691"/>
                  </a:lnTo>
                  <a:lnTo>
                    <a:pt x="7619" y="214883"/>
                  </a:lnTo>
                  <a:lnTo>
                    <a:pt x="9143" y="220217"/>
                  </a:lnTo>
                  <a:lnTo>
                    <a:pt x="15239" y="220979"/>
                  </a:lnTo>
                  <a:lnTo>
                    <a:pt x="17525" y="221741"/>
                  </a:lnTo>
                  <a:lnTo>
                    <a:pt x="27431" y="221741"/>
                  </a:lnTo>
                  <a:lnTo>
                    <a:pt x="33527" y="222503"/>
                  </a:lnTo>
                  <a:lnTo>
                    <a:pt x="41910" y="222503"/>
                  </a:lnTo>
                  <a:lnTo>
                    <a:pt x="50291" y="223265"/>
                  </a:lnTo>
                  <a:lnTo>
                    <a:pt x="60198" y="223265"/>
                  </a:lnTo>
                  <a:lnTo>
                    <a:pt x="92963" y="225551"/>
                  </a:lnTo>
                  <a:lnTo>
                    <a:pt x="105155" y="225551"/>
                  </a:lnTo>
                  <a:lnTo>
                    <a:pt x="118110" y="226313"/>
                  </a:lnTo>
                  <a:lnTo>
                    <a:pt x="194310" y="226313"/>
                  </a:lnTo>
                  <a:lnTo>
                    <a:pt x="205727" y="225551"/>
                  </a:lnTo>
                  <a:lnTo>
                    <a:pt x="217919" y="225551"/>
                  </a:lnTo>
                  <a:lnTo>
                    <a:pt x="249174" y="223265"/>
                  </a:lnTo>
                  <a:lnTo>
                    <a:pt x="259079" y="223265"/>
                  </a:lnTo>
                  <a:lnTo>
                    <a:pt x="266700" y="222503"/>
                  </a:lnTo>
                  <a:lnTo>
                    <a:pt x="274307" y="222503"/>
                  </a:lnTo>
                  <a:lnTo>
                    <a:pt x="280403" y="221741"/>
                  </a:lnTo>
                  <a:lnTo>
                    <a:pt x="288798" y="221741"/>
                  </a:lnTo>
                  <a:lnTo>
                    <a:pt x="291071" y="220979"/>
                  </a:lnTo>
                  <a:lnTo>
                    <a:pt x="297179" y="220217"/>
                  </a:lnTo>
                  <a:lnTo>
                    <a:pt x="297941" y="214883"/>
                  </a:lnTo>
                  <a:lnTo>
                    <a:pt x="299453" y="207263"/>
                  </a:lnTo>
                  <a:lnTo>
                    <a:pt x="302513" y="185927"/>
                  </a:lnTo>
                  <a:lnTo>
                    <a:pt x="304800" y="154686"/>
                  </a:lnTo>
                  <a:lnTo>
                    <a:pt x="306324" y="1158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60833" y="5068824"/>
              <a:ext cx="279400" cy="199390"/>
            </a:xfrm>
            <a:custGeom>
              <a:avLst/>
              <a:gdLst/>
              <a:ahLst/>
              <a:cxnLst/>
              <a:rect l="l" t="t" r="r" b="b"/>
              <a:pathLst>
                <a:path w="279400" h="199389">
                  <a:moveTo>
                    <a:pt x="278879" y="102108"/>
                  </a:moveTo>
                  <a:lnTo>
                    <a:pt x="278117" y="69341"/>
                  </a:lnTo>
                  <a:lnTo>
                    <a:pt x="275844" y="41910"/>
                  </a:lnTo>
                  <a:lnTo>
                    <a:pt x="272034" y="5334"/>
                  </a:lnTo>
                  <a:lnTo>
                    <a:pt x="268211" y="4572"/>
                  </a:lnTo>
                  <a:lnTo>
                    <a:pt x="256794" y="4572"/>
                  </a:lnTo>
                  <a:lnTo>
                    <a:pt x="249923" y="3810"/>
                  </a:lnTo>
                  <a:lnTo>
                    <a:pt x="242303" y="3810"/>
                  </a:lnTo>
                  <a:lnTo>
                    <a:pt x="217170" y="1524"/>
                  </a:lnTo>
                  <a:lnTo>
                    <a:pt x="207263" y="1524"/>
                  </a:lnTo>
                  <a:lnTo>
                    <a:pt x="197358" y="762"/>
                  </a:lnTo>
                  <a:lnTo>
                    <a:pt x="176784" y="762"/>
                  </a:lnTo>
                  <a:lnTo>
                    <a:pt x="166877" y="0"/>
                  </a:lnTo>
                  <a:lnTo>
                    <a:pt x="108203" y="0"/>
                  </a:lnTo>
                  <a:lnTo>
                    <a:pt x="97536" y="762"/>
                  </a:lnTo>
                  <a:lnTo>
                    <a:pt x="78486" y="762"/>
                  </a:lnTo>
                  <a:lnTo>
                    <a:pt x="69341" y="1524"/>
                  </a:lnTo>
                  <a:lnTo>
                    <a:pt x="60198" y="1524"/>
                  </a:lnTo>
                  <a:lnTo>
                    <a:pt x="35051" y="3810"/>
                  </a:lnTo>
                  <a:lnTo>
                    <a:pt x="28194" y="3810"/>
                  </a:lnTo>
                  <a:lnTo>
                    <a:pt x="21336" y="4572"/>
                  </a:lnTo>
                  <a:lnTo>
                    <a:pt x="11429" y="4572"/>
                  </a:lnTo>
                  <a:lnTo>
                    <a:pt x="7620" y="5334"/>
                  </a:lnTo>
                  <a:lnTo>
                    <a:pt x="5334" y="23622"/>
                  </a:lnTo>
                  <a:lnTo>
                    <a:pt x="762" y="76962"/>
                  </a:lnTo>
                  <a:lnTo>
                    <a:pt x="0" y="100584"/>
                  </a:lnTo>
                  <a:lnTo>
                    <a:pt x="762" y="124205"/>
                  </a:lnTo>
                  <a:lnTo>
                    <a:pt x="5334" y="176022"/>
                  </a:lnTo>
                  <a:lnTo>
                    <a:pt x="7620" y="193548"/>
                  </a:lnTo>
                  <a:lnTo>
                    <a:pt x="11429" y="194310"/>
                  </a:lnTo>
                  <a:lnTo>
                    <a:pt x="21336" y="194310"/>
                  </a:lnTo>
                  <a:lnTo>
                    <a:pt x="28194" y="195072"/>
                  </a:lnTo>
                  <a:lnTo>
                    <a:pt x="35813" y="195072"/>
                  </a:lnTo>
                  <a:lnTo>
                    <a:pt x="60198" y="197358"/>
                  </a:lnTo>
                  <a:lnTo>
                    <a:pt x="70103" y="197358"/>
                  </a:lnTo>
                  <a:lnTo>
                    <a:pt x="79248" y="198120"/>
                  </a:lnTo>
                  <a:lnTo>
                    <a:pt x="100584" y="198120"/>
                  </a:lnTo>
                  <a:lnTo>
                    <a:pt x="110489" y="198881"/>
                  </a:lnTo>
                  <a:lnTo>
                    <a:pt x="174498" y="198881"/>
                  </a:lnTo>
                  <a:lnTo>
                    <a:pt x="184391" y="198120"/>
                  </a:lnTo>
                  <a:lnTo>
                    <a:pt x="204203" y="198120"/>
                  </a:lnTo>
                  <a:lnTo>
                    <a:pt x="213360" y="197358"/>
                  </a:lnTo>
                  <a:lnTo>
                    <a:pt x="222491" y="197358"/>
                  </a:lnTo>
                  <a:lnTo>
                    <a:pt x="245363" y="195072"/>
                  </a:lnTo>
                  <a:lnTo>
                    <a:pt x="252222" y="195072"/>
                  </a:lnTo>
                  <a:lnTo>
                    <a:pt x="258305" y="194310"/>
                  </a:lnTo>
                  <a:lnTo>
                    <a:pt x="268211" y="194310"/>
                  </a:lnTo>
                  <a:lnTo>
                    <a:pt x="272034" y="193548"/>
                  </a:lnTo>
                  <a:lnTo>
                    <a:pt x="275844" y="160020"/>
                  </a:lnTo>
                  <a:lnTo>
                    <a:pt x="278117" y="133350"/>
                  </a:lnTo>
                  <a:lnTo>
                    <a:pt x="278879" y="1021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59488" y="5369051"/>
              <a:ext cx="723900" cy="123825"/>
            </a:xfrm>
            <a:custGeom>
              <a:avLst/>
              <a:gdLst/>
              <a:ahLst/>
              <a:cxnLst/>
              <a:rect l="l" t="t" r="r" b="b"/>
              <a:pathLst>
                <a:path w="723900" h="123825">
                  <a:moveTo>
                    <a:pt x="618324" y="12192"/>
                  </a:moveTo>
                  <a:lnTo>
                    <a:pt x="574903" y="12192"/>
                  </a:lnTo>
                  <a:lnTo>
                    <a:pt x="574141" y="9906"/>
                  </a:lnTo>
                  <a:lnTo>
                    <a:pt x="571855" y="7620"/>
                  </a:lnTo>
                  <a:lnTo>
                    <a:pt x="570318" y="5334"/>
                  </a:lnTo>
                  <a:lnTo>
                    <a:pt x="566521" y="1524"/>
                  </a:lnTo>
                  <a:lnTo>
                    <a:pt x="561174" y="0"/>
                  </a:lnTo>
                  <a:lnTo>
                    <a:pt x="555091" y="0"/>
                  </a:lnTo>
                  <a:lnTo>
                    <a:pt x="549744" y="1524"/>
                  </a:lnTo>
                  <a:lnTo>
                    <a:pt x="547471" y="3810"/>
                  </a:lnTo>
                  <a:lnTo>
                    <a:pt x="545185" y="5334"/>
                  </a:lnTo>
                  <a:lnTo>
                    <a:pt x="540600" y="12192"/>
                  </a:lnTo>
                  <a:lnTo>
                    <a:pt x="497941" y="12192"/>
                  </a:lnTo>
                  <a:lnTo>
                    <a:pt x="497941" y="22098"/>
                  </a:lnTo>
                  <a:lnTo>
                    <a:pt x="540600" y="22098"/>
                  </a:lnTo>
                  <a:lnTo>
                    <a:pt x="543648" y="26670"/>
                  </a:lnTo>
                  <a:lnTo>
                    <a:pt x="545185" y="29718"/>
                  </a:lnTo>
                  <a:lnTo>
                    <a:pt x="552043" y="34290"/>
                  </a:lnTo>
                  <a:lnTo>
                    <a:pt x="555091" y="34290"/>
                  </a:lnTo>
                  <a:lnTo>
                    <a:pt x="558139" y="35052"/>
                  </a:lnTo>
                  <a:lnTo>
                    <a:pt x="561174" y="34290"/>
                  </a:lnTo>
                  <a:lnTo>
                    <a:pt x="563460" y="34290"/>
                  </a:lnTo>
                  <a:lnTo>
                    <a:pt x="566521" y="32766"/>
                  </a:lnTo>
                  <a:lnTo>
                    <a:pt x="568794" y="31242"/>
                  </a:lnTo>
                  <a:lnTo>
                    <a:pt x="570318" y="29718"/>
                  </a:lnTo>
                  <a:lnTo>
                    <a:pt x="571855" y="26670"/>
                  </a:lnTo>
                  <a:lnTo>
                    <a:pt x="574141" y="24384"/>
                  </a:lnTo>
                  <a:lnTo>
                    <a:pt x="574903" y="22098"/>
                  </a:lnTo>
                  <a:lnTo>
                    <a:pt x="618324" y="22098"/>
                  </a:lnTo>
                  <a:lnTo>
                    <a:pt x="618324" y="12192"/>
                  </a:lnTo>
                  <a:close/>
                </a:path>
                <a:path w="723900" h="123825">
                  <a:moveTo>
                    <a:pt x="723493" y="53340"/>
                  </a:moveTo>
                  <a:lnTo>
                    <a:pt x="87985" y="53340"/>
                  </a:lnTo>
                  <a:lnTo>
                    <a:pt x="38455" y="76200"/>
                  </a:lnTo>
                  <a:lnTo>
                    <a:pt x="0" y="123444"/>
                  </a:lnTo>
                  <a:lnTo>
                    <a:pt x="723493" y="123444"/>
                  </a:lnTo>
                  <a:lnTo>
                    <a:pt x="723493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04357" y="5456681"/>
              <a:ext cx="645160" cy="36195"/>
            </a:xfrm>
            <a:custGeom>
              <a:avLst/>
              <a:gdLst/>
              <a:ahLst/>
              <a:cxnLst/>
              <a:rect l="l" t="t" r="r" b="b"/>
              <a:pathLst>
                <a:path w="645160" h="36195">
                  <a:moveTo>
                    <a:pt x="619175" y="0"/>
                  </a:moveTo>
                  <a:lnTo>
                    <a:pt x="50736" y="0"/>
                  </a:lnTo>
                  <a:lnTo>
                    <a:pt x="14160" y="16764"/>
                  </a:lnTo>
                  <a:lnTo>
                    <a:pt x="0" y="35814"/>
                  </a:lnTo>
                  <a:lnTo>
                    <a:pt x="581634" y="35814"/>
                  </a:lnTo>
                  <a:lnTo>
                    <a:pt x="600125" y="12192"/>
                  </a:lnTo>
                  <a:lnTo>
                    <a:pt x="619175" y="0"/>
                  </a:lnTo>
                  <a:close/>
                </a:path>
                <a:path w="645160" h="36195">
                  <a:moveTo>
                    <a:pt x="645096" y="0"/>
                  </a:moveTo>
                  <a:lnTo>
                    <a:pt x="610031" y="22098"/>
                  </a:lnTo>
                  <a:lnTo>
                    <a:pt x="599198" y="35814"/>
                  </a:lnTo>
                  <a:lnTo>
                    <a:pt x="639826" y="35814"/>
                  </a:lnTo>
                  <a:lnTo>
                    <a:pt x="645096" y="31242"/>
                  </a:lnTo>
                  <a:lnTo>
                    <a:pt x="645096" y="0"/>
                  </a:lnTo>
                  <a:close/>
                </a:path>
              </a:pathLst>
            </a:custGeom>
            <a:solidFill>
              <a:srgbClr val="BF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56618" y="5479541"/>
              <a:ext cx="462915" cy="11430"/>
            </a:xfrm>
            <a:custGeom>
              <a:avLst/>
              <a:gdLst/>
              <a:ahLst/>
              <a:cxnLst/>
              <a:rect l="l" t="t" r="r" b="b"/>
              <a:pathLst>
                <a:path w="462914" h="11429">
                  <a:moveTo>
                    <a:pt x="29718" y="0"/>
                  </a:moveTo>
                  <a:lnTo>
                    <a:pt x="9906" y="0"/>
                  </a:lnTo>
                  <a:lnTo>
                    <a:pt x="0" y="11430"/>
                  </a:lnTo>
                  <a:lnTo>
                    <a:pt x="20574" y="11430"/>
                  </a:lnTo>
                  <a:lnTo>
                    <a:pt x="29718" y="0"/>
                  </a:lnTo>
                  <a:close/>
                </a:path>
                <a:path w="462914" h="11429">
                  <a:moveTo>
                    <a:pt x="65532" y="0"/>
                  </a:moveTo>
                  <a:lnTo>
                    <a:pt x="45720" y="0"/>
                  </a:lnTo>
                  <a:lnTo>
                    <a:pt x="36576" y="11430"/>
                  </a:lnTo>
                  <a:lnTo>
                    <a:pt x="56388" y="11430"/>
                  </a:lnTo>
                  <a:lnTo>
                    <a:pt x="65532" y="0"/>
                  </a:lnTo>
                  <a:close/>
                </a:path>
                <a:path w="462914" h="11429">
                  <a:moveTo>
                    <a:pt x="102108" y="0"/>
                  </a:moveTo>
                  <a:lnTo>
                    <a:pt x="81534" y="0"/>
                  </a:lnTo>
                  <a:lnTo>
                    <a:pt x="72390" y="11430"/>
                  </a:lnTo>
                  <a:lnTo>
                    <a:pt x="92964" y="11430"/>
                  </a:lnTo>
                  <a:lnTo>
                    <a:pt x="102108" y="0"/>
                  </a:lnTo>
                  <a:close/>
                </a:path>
                <a:path w="462914" h="11429">
                  <a:moveTo>
                    <a:pt x="137922" y="0"/>
                  </a:moveTo>
                  <a:lnTo>
                    <a:pt x="118110" y="0"/>
                  </a:lnTo>
                  <a:lnTo>
                    <a:pt x="108966" y="11430"/>
                  </a:lnTo>
                  <a:lnTo>
                    <a:pt x="128778" y="11430"/>
                  </a:lnTo>
                  <a:lnTo>
                    <a:pt x="137922" y="0"/>
                  </a:lnTo>
                  <a:close/>
                </a:path>
                <a:path w="462914" h="11429">
                  <a:moveTo>
                    <a:pt x="174498" y="0"/>
                  </a:moveTo>
                  <a:lnTo>
                    <a:pt x="153924" y="0"/>
                  </a:lnTo>
                  <a:lnTo>
                    <a:pt x="144780" y="11430"/>
                  </a:lnTo>
                  <a:lnTo>
                    <a:pt x="165354" y="11430"/>
                  </a:lnTo>
                  <a:lnTo>
                    <a:pt x="174498" y="0"/>
                  </a:lnTo>
                  <a:close/>
                </a:path>
                <a:path w="462914" h="11429">
                  <a:moveTo>
                    <a:pt x="210312" y="0"/>
                  </a:moveTo>
                  <a:lnTo>
                    <a:pt x="190500" y="0"/>
                  </a:lnTo>
                  <a:lnTo>
                    <a:pt x="181356" y="11430"/>
                  </a:lnTo>
                  <a:lnTo>
                    <a:pt x="201168" y="11430"/>
                  </a:lnTo>
                  <a:lnTo>
                    <a:pt x="210312" y="0"/>
                  </a:lnTo>
                  <a:close/>
                </a:path>
                <a:path w="462914" h="11429">
                  <a:moveTo>
                    <a:pt x="246888" y="0"/>
                  </a:moveTo>
                  <a:lnTo>
                    <a:pt x="226314" y="0"/>
                  </a:lnTo>
                  <a:lnTo>
                    <a:pt x="217170" y="11430"/>
                  </a:lnTo>
                  <a:lnTo>
                    <a:pt x="236982" y="11430"/>
                  </a:lnTo>
                  <a:lnTo>
                    <a:pt x="246888" y="0"/>
                  </a:lnTo>
                  <a:close/>
                </a:path>
                <a:path w="462914" h="11429">
                  <a:moveTo>
                    <a:pt x="281940" y="0"/>
                  </a:moveTo>
                  <a:lnTo>
                    <a:pt x="262128" y="0"/>
                  </a:lnTo>
                  <a:lnTo>
                    <a:pt x="253746" y="11430"/>
                  </a:lnTo>
                  <a:lnTo>
                    <a:pt x="272796" y="11430"/>
                  </a:lnTo>
                  <a:lnTo>
                    <a:pt x="281940" y="0"/>
                  </a:lnTo>
                  <a:close/>
                </a:path>
                <a:path w="462914" h="11429">
                  <a:moveTo>
                    <a:pt x="318516" y="0"/>
                  </a:moveTo>
                  <a:lnTo>
                    <a:pt x="297942" y="0"/>
                  </a:lnTo>
                  <a:lnTo>
                    <a:pt x="288798" y="11430"/>
                  </a:lnTo>
                  <a:lnTo>
                    <a:pt x="309372" y="11430"/>
                  </a:lnTo>
                  <a:lnTo>
                    <a:pt x="318516" y="0"/>
                  </a:lnTo>
                  <a:close/>
                </a:path>
                <a:path w="462914" h="11429">
                  <a:moveTo>
                    <a:pt x="354330" y="0"/>
                  </a:moveTo>
                  <a:lnTo>
                    <a:pt x="334518" y="0"/>
                  </a:lnTo>
                  <a:lnTo>
                    <a:pt x="324612" y="11430"/>
                  </a:lnTo>
                  <a:lnTo>
                    <a:pt x="345186" y="11430"/>
                  </a:lnTo>
                  <a:lnTo>
                    <a:pt x="354330" y="0"/>
                  </a:lnTo>
                  <a:close/>
                </a:path>
                <a:path w="462914" h="11429">
                  <a:moveTo>
                    <a:pt x="390906" y="0"/>
                  </a:moveTo>
                  <a:lnTo>
                    <a:pt x="370332" y="0"/>
                  </a:lnTo>
                  <a:lnTo>
                    <a:pt x="361188" y="11430"/>
                  </a:lnTo>
                  <a:lnTo>
                    <a:pt x="381000" y="11430"/>
                  </a:lnTo>
                  <a:lnTo>
                    <a:pt x="390906" y="0"/>
                  </a:lnTo>
                  <a:close/>
                </a:path>
                <a:path w="462914" h="11429">
                  <a:moveTo>
                    <a:pt x="426707" y="0"/>
                  </a:moveTo>
                  <a:lnTo>
                    <a:pt x="406133" y="0"/>
                  </a:lnTo>
                  <a:lnTo>
                    <a:pt x="396989" y="11430"/>
                  </a:lnTo>
                  <a:lnTo>
                    <a:pt x="417576" y="11430"/>
                  </a:lnTo>
                  <a:lnTo>
                    <a:pt x="426707" y="0"/>
                  </a:lnTo>
                  <a:close/>
                </a:path>
                <a:path w="462914" h="11429">
                  <a:moveTo>
                    <a:pt x="462521" y="0"/>
                  </a:moveTo>
                  <a:lnTo>
                    <a:pt x="442709" y="0"/>
                  </a:lnTo>
                  <a:lnTo>
                    <a:pt x="433565" y="11430"/>
                  </a:lnTo>
                  <a:lnTo>
                    <a:pt x="453377" y="11430"/>
                  </a:lnTo>
                  <a:lnTo>
                    <a:pt x="4625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108081" y="4662170"/>
            <a:ext cx="608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Web/80  </a:t>
            </a:r>
            <a:r>
              <a:rPr sz="1400" b="1" spc="-10" dirty="0">
                <a:solidFill>
                  <a:srgbClr val="00008D"/>
                </a:solidFill>
                <a:latin typeface="Times New Roman"/>
                <a:cs typeface="Times New Roman"/>
              </a:rPr>
              <a:t>TCP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489595" y="4635246"/>
            <a:ext cx="7428230" cy="2129155"/>
            <a:chOff x="1489595" y="4635246"/>
            <a:chExt cx="7428230" cy="2129155"/>
          </a:xfrm>
        </p:grpSpPr>
        <p:sp>
          <p:nvSpPr>
            <p:cNvPr id="31" name="object 31"/>
            <p:cNvSpPr/>
            <p:nvPr/>
          </p:nvSpPr>
          <p:spPr>
            <a:xfrm>
              <a:off x="1696097" y="4635246"/>
              <a:ext cx="619125" cy="460375"/>
            </a:xfrm>
            <a:custGeom>
              <a:avLst/>
              <a:gdLst/>
              <a:ahLst/>
              <a:cxnLst/>
              <a:rect l="l" t="t" r="r" b="b"/>
              <a:pathLst>
                <a:path w="619125" h="460375">
                  <a:moveTo>
                    <a:pt x="618744" y="369533"/>
                  </a:moveTo>
                  <a:lnTo>
                    <a:pt x="618744" y="254507"/>
                  </a:lnTo>
                  <a:lnTo>
                    <a:pt x="576834" y="254507"/>
                  </a:lnTo>
                  <a:lnTo>
                    <a:pt x="576834" y="0"/>
                  </a:lnTo>
                  <a:lnTo>
                    <a:pt x="102556" y="0"/>
                  </a:lnTo>
                  <a:lnTo>
                    <a:pt x="73152" y="25145"/>
                  </a:lnTo>
                  <a:lnTo>
                    <a:pt x="73152" y="284225"/>
                  </a:lnTo>
                  <a:lnTo>
                    <a:pt x="0" y="345948"/>
                  </a:lnTo>
                  <a:lnTo>
                    <a:pt x="0" y="460248"/>
                  </a:lnTo>
                  <a:lnTo>
                    <a:pt x="525780" y="460248"/>
                  </a:lnTo>
                  <a:lnTo>
                    <a:pt x="618744" y="3695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31010" y="4635246"/>
              <a:ext cx="552450" cy="426084"/>
            </a:xfrm>
            <a:custGeom>
              <a:avLst/>
              <a:gdLst/>
              <a:ahLst/>
              <a:cxnLst/>
              <a:rect l="l" t="t" r="r" b="b"/>
              <a:pathLst>
                <a:path w="552450" h="426085">
                  <a:moveTo>
                    <a:pt x="425335" y="44196"/>
                  </a:moveTo>
                  <a:lnTo>
                    <a:pt x="72529" y="44196"/>
                  </a:lnTo>
                  <a:lnTo>
                    <a:pt x="72529" y="308610"/>
                  </a:lnTo>
                  <a:lnTo>
                    <a:pt x="425335" y="308610"/>
                  </a:lnTo>
                  <a:lnTo>
                    <a:pt x="425335" y="44196"/>
                  </a:lnTo>
                  <a:close/>
                </a:path>
                <a:path w="552450" h="426085">
                  <a:moveTo>
                    <a:pt x="459270" y="0"/>
                  </a:moveTo>
                  <a:lnTo>
                    <a:pt x="120510" y="0"/>
                  </a:lnTo>
                  <a:lnTo>
                    <a:pt x="84721" y="30480"/>
                  </a:lnTo>
                  <a:lnTo>
                    <a:pt x="429145" y="30480"/>
                  </a:lnTo>
                  <a:lnTo>
                    <a:pt x="459270" y="0"/>
                  </a:lnTo>
                  <a:close/>
                </a:path>
                <a:path w="552450" h="426085">
                  <a:moveTo>
                    <a:pt x="472440" y="361188"/>
                  </a:moveTo>
                  <a:lnTo>
                    <a:pt x="1270" y="361188"/>
                  </a:lnTo>
                  <a:lnTo>
                    <a:pt x="1270" y="361327"/>
                  </a:lnTo>
                  <a:lnTo>
                    <a:pt x="0" y="361327"/>
                  </a:lnTo>
                  <a:lnTo>
                    <a:pt x="0" y="425958"/>
                  </a:lnTo>
                  <a:lnTo>
                    <a:pt x="1270" y="425958"/>
                  </a:lnTo>
                  <a:lnTo>
                    <a:pt x="472440" y="425958"/>
                  </a:lnTo>
                  <a:lnTo>
                    <a:pt x="472440" y="361188"/>
                  </a:lnTo>
                  <a:close/>
                </a:path>
                <a:path w="552450" h="426085">
                  <a:moveTo>
                    <a:pt x="508393" y="0"/>
                  </a:moveTo>
                  <a:lnTo>
                    <a:pt x="479437" y="0"/>
                  </a:lnTo>
                  <a:lnTo>
                    <a:pt x="439051" y="40386"/>
                  </a:lnTo>
                  <a:lnTo>
                    <a:pt x="439051" y="302514"/>
                  </a:lnTo>
                  <a:lnTo>
                    <a:pt x="508393" y="240792"/>
                  </a:lnTo>
                  <a:lnTo>
                    <a:pt x="508393" y="0"/>
                  </a:lnTo>
                  <a:close/>
                </a:path>
                <a:path w="552450" h="426085">
                  <a:moveTo>
                    <a:pt x="535063" y="288798"/>
                  </a:moveTo>
                  <a:lnTo>
                    <a:pt x="506869" y="288798"/>
                  </a:lnTo>
                  <a:lnTo>
                    <a:pt x="506869" y="287274"/>
                  </a:lnTo>
                  <a:lnTo>
                    <a:pt x="445147" y="342900"/>
                  </a:lnTo>
                  <a:lnTo>
                    <a:pt x="38239" y="342900"/>
                  </a:lnTo>
                  <a:lnTo>
                    <a:pt x="38239" y="329184"/>
                  </a:lnTo>
                  <a:lnTo>
                    <a:pt x="16903" y="347472"/>
                  </a:lnTo>
                  <a:lnTo>
                    <a:pt x="477151" y="347472"/>
                  </a:lnTo>
                  <a:lnTo>
                    <a:pt x="535063" y="288798"/>
                  </a:lnTo>
                  <a:close/>
                </a:path>
                <a:path w="552450" h="426085">
                  <a:moveTo>
                    <a:pt x="551827" y="291846"/>
                  </a:moveTo>
                  <a:lnTo>
                    <a:pt x="486295" y="356616"/>
                  </a:lnTo>
                  <a:lnTo>
                    <a:pt x="486295" y="417576"/>
                  </a:lnTo>
                  <a:lnTo>
                    <a:pt x="551827" y="353568"/>
                  </a:lnTo>
                  <a:lnTo>
                    <a:pt x="551827" y="291846"/>
                  </a:lnTo>
                  <a:close/>
                </a:path>
              </a:pathLst>
            </a:custGeom>
            <a:solidFill>
              <a:srgbClr val="BF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27923" y="4697730"/>
              <a:ext cx="306070" cy="226695"/>
            </a:xfrm>
            <a:custGeom>
              <a:avLst/>
              <a:gdLst/>
              <a:ahLst/>
              <a:cxnLst/>
              <a:rect l="l" t="t" r="r" b="b"/>
              <a:pathLst>
                <a:path w="306069" h="226695">
                  <a:moveTo>
                    <a:pt x="305562" y="115824"/>
                  </a:moveTo>
                  <a:lnTo>
                    <a:pt x="304038" y="75437"/>
                  </a:lnTo>
                  <a:lnTo>
                    <a:pt x="298703" y="19812"/>
                  </a:lnTo>
                  <a:lnTo>
                    <a:pt x="291083" y="5334"/>
                  </a:lnTo>
                  <a:lnTo>
                    <a:pt x="283463" y="5334"/>
                  </a:lnTo>
                  <a:lnTo>
                    <a:pt x="277367" y="4572"/>
                  </a:lnTo>
                  <a:lnTo>
                    <a:pt x="270509" y="4572"/>
                  </a:lnTo>
                  <a:lnTo>
                    <a:pt x="262127" y="3810"/>
                  </a:lnTo>
                  <a:lnTo>
                    <a:pt x="253745" y="3810"/>
                  </a:lnTo>
                  <a:lnTo>
                    <a:pt x="243077" y="2286"/>
                  </a:lnTo>
                  <a:lnTo>
                    <a:pt x="232409" y="2286"/>
                  </a:lnTo>
                  <a:lnTo>
                    <a:pt x="221741" y="1524"/>
                  </a:lnTo>
                  <a:lnTo>
                    <a:pt x="210312" y="1524"/>
                  </a:lnTo>
                  <a:lnTo>
                    <a:pt x="198119" y="762"/>
                  </a:lnTo>
                  <a:lnTo>
                    <a:pt x="173735" y="762"/>
                  </a:lnTo>
                  <a:lnTo>
                    <a:pt x="161544" y="0"/>
                  </a:lnTo>
                  <a:lnTo>
                    <a:pt x="137921" y="0"/>
                  </a:lnTo>
                  <a:lnTo>
                    <a:pt x="127253" y="762"/>
                  </a:lnTo>
                  <a:lnTo>
                    <a:pt x="103631" y="762"/>
                  </a:lnTo>
                  <a:lnTo>
                    <a:pt x="91439" y="1524"/>
                  </a:lnTo>
                  <a:lnTo>
                    <a:pt x="80771" y="1524"/>
                  </a:lnTo>
                  <a:lnTo>
                    <a:pt x="69341" y="2286"/>
                  </a:lnTo>
                  <a:lnTo>
                    <a:pt x="59435" y="2286"/>
                  </a:lnTo>
                  <a:lnTo>
                    <a:pt x="49529" y="3810"/>
                  </a:lnTo>
                  <a:lnTo>
                    <a:pt x="41147" y="3810"/>
                  </a:lnTo>
                  <a:lnTo>
                    <a:pt x="33527" y="4572"/>
                  </a:lnTo>
                  <a:lnTo>
                    <a:pt x="26669" y="4572"/>
                  </a:lnTo>
                  <a:lnTo>
                    <a:pt x="21335" y="5334"/>
                  </a:lnTo>
                  <a:lnTo>
                    <a:pt x="13715" y="5334"/>
                  </a:lnTo>
                  <a:lnTo>
                    <a:pt x="8381" y="6096"/>
                  </a:lnTo>
                  <a:lnTo>
                    <a:pt x="6095" y="24384"/>
                  </a:lnTo>
                  <a:lnTo>
                    <a:pt x="3809" y="51816"/>
                  </a:lnTo>
                  <a:lnTo>
                    <a:pt x="1523" y="85344"/>
                  </a:lnTo>
                  <a:lnTo>
                    <a:pt x="0" y="115062"/>
                  </a:lnTo>
                  <a:lnTo>
                    <a:pt x="1523" y="144018"/>
                  </a:lnTo>
                  <a:lnTo>
                    <a:pt x="3809" y="176022"/>
                  </a:lnTo>
                  <a:lnTo>
                    <a:pt x="6095" y="202692"/>
                  </a:lnTo>
                  <a:lnTo>
                    <a:pt x="8381" y="220980"/>
                  </a:lnTo>
                  <a:lnTo>
                    <a:pt x="14477" y="220980"/>
                  </a:lnTo>
                  <a:lnTo>
                    <a:pt x="17525" y="221742"/>
                  </a:lnTo>
                  <a:lnTo>
                    <a:pt x="26669" y="221742"/>
                  </a:lnTo>
                  <a:lnTo>
                    <a:pt x="33527" y="222504"/>
                  </a:lnTo>
                  <a:lnTo>
                    <a:pt x="41147" y="222504"/>
                  </a:lnTo>
                  <a:lnTo>
                    <a:pt x="70103" y="224790"/>
                  </a:lnTo>
                  <a:lnTo>
                    <a:pt x="80771" y="224790"/>
                  </a:lnTo>
                  <a:lnTo>
                    <a:pt x="92963" y="225552"/>
                  </a:lnTo>
                  <a:lnTo>
                    <a:pt x="105156" y="225552"/>
                  </a:lnTo>
                  <a:lnTo>
                    <a:pt x="117347" y="226314"/>
                  </a:lnTo>
                  <a:lnTo>
                    <a:pt x="193547" y="226314"/>
                  </a:lnTo>
                  <a:lnTo>
                    <a:pt x="204977" y="225552"/>
                  </a:lnTo>
                  <a:lnTo>
                    <a:pt x="217169" y="225552"/>
                  </a:lnTo>
                  <a:lnTo>
                    <a:pt x="228600" y="224790"/>
                  </a:lnTo>
                  <a:lnTo>
                    <a:pt x="239267" y="224790"/>
                  </a:lnTo>
                  <a:lnTo>
                    <a:pt x="265938" y="222504"/>
                  </a:lnTo>
                  <a:lnTo>
                    <a:pt x="273557" y="222504"/>
                  </a:lnTo>
                  <a:lnTo>
                    <a:pt x="279653" y="221742"/>
                  </a:lnTo>
                  <a:lnTo>
                    <a:pt x="288035" y="221742"/>
                  </a:lnTo>
                  <a:lnTo>
                    <a:pt x="290321" y="220980"/>
                  </a:lnTo>
                  <a:lnTo>
                    <a:pt x="296417" y="220980"/>
                  </a:lnTo>
                  <a:lnTo>
                    <a:pt x="297179" y="214884"/>
                  </a:lnTo>
                  <a:lnTo>
                    <a:pt x="298703" y="207264"/>
                  </a:lnTo>
                  <a:lnTo>
                    <a:pt x="301751" y="186690"/>
                  </a:lnTo>
                  <a:lnTo>
                    <a:pt x="304038" y="155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41639" y="4711446"/>
              <a:ext cx="278130" cy="200025"/>
            </a:xfrm>
            <a:custGeom>
              <a:avLst/>
              <a:gdLst/>
              <a:ahLst/>
              <a:cxnLst/>
              <a:rect l="l" t="t" r="r" b="b"/>
              <a:pathLst>
                <a:path w="278130" h="200025">
                  <a:moveTo>
                    <a:pt x="278130" y="102107"/>
                  </a:moveTo>
                  <a:lnTo>
                    <a:pt x="277368" y="70103"/>
                  </a:lnTo>
                  <a:lnTo>
                    <a:pt x="275081" y="41909"/>
                  </a:lnTo>
                  <a:lnTo>
                    <a:pt x="271272" y="5333"/>
                  </a:lnTo>
                  <a:lnTo>
                    <a:pt x="262128" y="5333"/>
                  </a:lnTo>
                  <a:lnTo>
                    <a:pt x="249174" y="3809"/>
                  </a:lnTo>
                  <a:lnTo>
                    <a:pt x="241554" y="3809"/>
                  </a:lnTo>
                  <a:lnTo>
                    <a:pt x="224790" y="2286"/>
                  </a:lnTo>
                  <a:lnTo>
                    <a:pt x="216407" y="2286"/>
                  </a:lnTo>
                  <a:lnTo>
                    <a:pt x="206501" y="1524"/>
                  </a:lnTo>
                  <a:lnTo>
                    <a:pt x="196596" y="1524"/>
                  </a:lnTo>
                  <a:lnTo>
                    <a:pt x="186690" y="762"/>
                  </a:lnTo>
                  <a:lnTo>
                    <a:pt x="176784" y="762"/>
                  </a:lnTo>
                  <a:lnTo>
                    <a:pt x="166116" y="0"/>
                  </a:lnTo>
                  <a:lnTo>
                    <a:pt x="107442" y="0"/>
                  </a:lnTo>
                  <a:lnTo>
                    <a:pt x="96774" y="762"/>
                  </a:lnTo>
                  <a:lnTo>
                    <a:pt x="87630" y="762"/>
                  </a:lnTo>
                  <a:lnTo>
                    <a:pt x="77724" y="1524"/>
                  </a:lnTo>
                  <a:lnTo>
                    <a:pt x="68580" y="1524"/>
                  </a:lnTo>
                  <a:lnTo>
                    <a:pt x="59436" y="2286"/>
                  </a:lnTo>
                  <a:lnTo>
                    <a:pt x="51054" y="2286"/>
                  </a:lnTo>
                  <a:lnTo>
                    <a:pt x="35051" y="3809"/>
                  </a:lnTo>
                  <a:lnTo>
                    <a:pt x="28193" y="3809"/>
                  </a:lnTo>
                  <a:lnTo>
                    <a:pt x="16001" y="5333"/>
                  </a:lnTo>
                  <a:lnTo>
                    <a:pt x="6857" y="5333"/>
                  </a:lnTo>
                  <a:lnTo>
                    <a:pt x="5334" y="23621"/>
                  </a:lnTo>
                  <a:lnTo>
                    <a:pt x="2286" y="49529"/>
                  </a:lnTo>
                  <a:lnTo>
                    <a:pt x="762" y="76962"/>
                  </a:lnTo>
                  <a:lnTo>
                    <a:pt x="0" y="101345"/>
                  </a:lnTo>
                  <a:lnTo>
                    <a:pt x="762" y="124205"/>
                  </a:lnTo>
                  <a:lnTo>
                    <a:pt x="2286" y="150875"/>
                  </a:lnTo>
                  <a:lnTo>
                    <a:pt x="5334" y="176021"/>
                  </a:lnTo>
                  <a:lnTo>
                    <a:pt x="6857" y="193548"/>
                  </a:lnTo>
                  <a:lnTo>
                    <a:pt x="10668" y="194309"/>
                  </a:lnTo>
                  <a:lnTo>
                    <a:pt x="16001" y="194309"/>
                  </a:lnTo>
                  <a:lnTo>
                    <a:pt x="21336" y="195071"/>
                  </a:lnTo>
                  <a:lnTo>
                    <a:pt x="28193" y="195071"/>
                  </a:lnTo>
                  <a:lnTo>
                    <a:pt x="35051" y="195833"/>
                  </a:lnTo>
                  <a:lnTo>
                    <a:pt x="42672" y="195833"/>
                  </a:lnTo>
                  <a:lnTo>
                    <a:pt x="60198" y="197357"/>
                  </a:lnTo>
                  <a:lnTo>
                    <a:pt x="69342" y="197357"/>
                  </a:lnTo>
                  <a:lnTo>
                    <a:pt x="89154" y="198881"/>
                  </a:lnTo>
                  <a:lnTo>
                    <a:pt x="109728" y="198881"/>
                  </a:lnTo>
                  <a:lnTo>
                    <a:pt x="120396" y="199643"/>
                  </a:lnTo>
                  <a:lnTo>
                    <a:pt x="163068" y="199643"/>
                  </a:lnTo>
                  <a:lnTo>
                    <a:pt x="173736" y="198881"/>
                  </a:lnTo>
                  <a:lnTo>
                    <a:pt x="193548" y="198881"/>
                  </a:lnTo>
                  <a:lnTo>
                    <a:pt x="212598" y="197357"/>
                  </a:lnTo>
                  <a:lnTo>
                    <a:pt x="221742" y="197357"/>
                  </a:lnTo>
                  <a:lnTo>
                    <a:pt x="237744" y="195833"/>
                  </a:lnTo>
                  <a:lnTo>
                    <a:pt x="244601" y="195833"/>
                  </a:lnTo>
                  <a:lnTo>
                    <a:pt x="251460" y="195071"/>
                  </a:lnTo>
                  <a:lnTo>
                    <a:pt x="257556" y="195071"/>
                  </a:lnTo>
                  <a:lnTo>
                    <a:pt x="262890" y="194309"/>
                  </a:lnTo>
                  <a:lnTo>
                    <a:pt x="267462" y="194309"/>
                  </a:lnTo>
                  <a:lnTo>
                    <a:pt x="271272" y="193548"/>
                  </a:lnTo>
                  <a:lnTo>
                    <a:pt x="275081" y="160019"/>
                  </a:lnTo>
                  <a:lnTo>
                    <a:pt x="277368" y="133350"/>
                  </a:lnTo>
                  <a:lnTo>
                    <a:pt x="278130" y="102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89595" y="5011674"/>
              <a:ext cx="773430" cy="246379"/>
            </a:xfrm>
            <a:custGeom>
              <a:avLst/>
              <a:gdLst/>
              <a:ahLst/>
              <a:cxnLst/>
              <a:rect l="l" t="t" r="r" b="b"/>
              <a:pathLst>
                <a:path w="773430" h="246379">
                  <a:moveTo>
                    <a:pt x="668274" y="12954"/>
                  </a:moveTo>
                  <a:lnTo>
                    <a:pt x="624840" y="12954"/>
                  </a:lnTo>
                  <a:lnTo>
                    <a:pt x="624078" y="9906"/>
                  </a:lnTo>
                  <a:lnTo>
                    <a:pt x="621792" y="7620"/>
                  </a:lnTo>
                  <a:lnTo>
                    <a:pt x="611124" y="0"/>
                  </a:lnTo>
                  <a:lnTo>
                    <a:pt x="605028" y="0"/>
                  </a:lnTo>
                  <a:lnTo>
                    <a:pt x="601980" y="762"/>
                  </a:lnTo>
                  <a:lnTo>
                    <a:pt x="595122" y="5334"/>
                  </a:lnTo>
                  <a:lnTo>
                    <a:pt x="592074" y="9906"/>
                  </a:lnTo>
                  <a:lnTo>
                    <a:pt x="590550" y="12954"/>
                  </a:lnTo>
                  <a:lnTo>
                    <a:pt x="547878" y="12954"/>
                  </a:lnTo>
                  <a:lnTo>
                    <a:pt x="547878" y="22098"/>
                  </a:lnTo>
                  <a:lnTo>
                    <a:pt x="590550" y="22098"/>
                  </a:lnTo>
                  <a:lnTo>
                    <a:pt x="593598" y="26670"/>
                  </a:lnTo>
                  <a:lnTo>
                    <a:pt x="595122" y="29718"/>
                  </a:lnTo>
                  <a:lnTo>
                    <a:pt x="601980" y="34290"/>
                  </a:lnTo>
                  <a:lnTo>
                    <a:pt x="605028" y="34290"/>
                  </a:lnTo>
                  <a:lnTo>
                    <a:pt x="608076" y="35052"/>
                  </a:lnTo>
                  <a:lnTo>
                    <a:pt x="611124" y="34290"/>
                  </a:lnTo>
                  <a:lnTo>
                    <a:pt x="613410" y="34290"/>
                  </a:lnTo>
                  <a:lnTo>
                    <a:pt x="616458" y="32766"/>
                  </a:lnTo>
                  <a:lnTo>
                    <a:pt x="618744" y="31242"/>
                  </a:lnTo>
                  <a:lnTo>
                    <a:pt x="620268" y="29718"/>
                  </a:lnTo>
                  <a:lnTo>
                    <a:pt x="621792" y="26670"/>
                  </a:lnTo>
                  <a:lnTo>
                    <a:pt x="624078" y="24384"/>
                  </a:lnTo>
                  <a:lnTo>
                    <a:pt x="624840" y="22098"/>
                  </a:lnTo>
                  <a:lnTo>
                    <a:pt x="668274" y="22098"/>
                  </a:lnTo>
                  <a:lnTo>
                    <a:pt x="668274" y="12954"/>
                  </a:lnTo>
                  <a:close/>
                </a:path>
                <a:path w="773430" h="246379">
                  <a:moveTo>
                    <a:pt x="773430" y="53340"/>
                  </a:moveTo>
                  <a:lnTo>
                    <a:pt x="138684" y="53340"/>
                  </a:lnTo>
                  <a:lnTo>
                    <a:pt x="89154" y="76200"/>
                  </a:lnTo>
                  <a:lnTo>
                    <a:pt x="0" y="185762"/>
                  </a:lnTo>
                  <a:lnTo>
                    <a:pt x="0" y="246126"/>
                  </a:lnTo>
                  <a:lnTo>
                    <a:pt x="645668" y="246126"/>
                  </a:lnTo>
                  <a:lnTo>
                    <a:pt x="773430" y="134874"/>
                  </a:lnTo>
                  <a:lnTo>
                    <a:pt x="773430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23123" y="5099304"/>
              <a:ext cx="706120" cy="131445"/>
            </a:xfrm>
            <a:custGeom>
              <a:avLst/>
              <a:gdLst/>
              <a:ahLst/>
              <a:cxnLst/>
              <a:rect l="l" t="t" r="r" b="b"/>
              <a:pathLst>
                <a:path w="706119" h="131445">
                  <a:moveTo>
                    <a:pt x="589788" y="113538"/>
                  </a:moveTo>
                  <a:lnTo>
                    <a:pt x="0" y="113538"/>
                  </a:lnTo>
                  <a:lnTo>
                    <a:pt x="0" y="131064"/>
                  </a:lnTo>
                  <a:lnTo>
                    <a:pt x="589788" y="131064"/>
                  </a:lnTo>
                  <a:lnTo>
                    <a:pt x="589788" y="113538"/>
                  </a:lnTo>
                  <a:close/>
                </a:path>
                <a:path w="706119" h="131445">
                  <a:moveTo>
                    <a:pt x="680466" y="0"/>
                  </a:moveTo>
                  <a:lnTo>
                    <a:pt x="112014" y="0"/>
                  </a:lnTo>
                  <a:lnTo>
                    <a:pt x="75438" y="16764"/>
                  </a:lnTo>
                  <a:lnTo>
                    <a:pt x="13716" y="99822"/>
                  </a:lnTo>
                  <a:lnTo>
                    <a:pt x="592836" y="99822"/>
                  </a:lnTo>
                  <a:lnTo>
                    <a:pt x="661416" y="12192"/>
                  </a:lnTo>
                  <a:lnTo>
                    <a:pt x="680466" y="0"/>
                  </a:lnTo>
                  <a:close/>
                </a:path>
                <a:path w="706119" h="131445">
                  <a:moveTo>
                    <a:pt x="705612" y="0"/>
                  </a:moveTo>
                  <a:lnTo>
                    <a:pt x="670560" y="22098"/>
                  </a:lnTo>
                  <a:lnTo>
                    <a:pt x="602742" y="108966"/>
                  </a:lnTo>
                  <a:lnTo>
                    <a:pt x="602742" y="121158"/>
                  </a:lnTo>
                  <a:lnTo>
                    <a:pt x="705612" y="32004"/>
                  </a:lnTo>
                  <a:lnTo>
                    <a:pt x="705612" y="0"/>
                  </a:lnTo>
                  <a:close/>
                </a:path>
              </a:pathLst>
            </a:custGeom>
            <a:solidFill>
              <a:srgbClr val="BF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76485" y="5087874"/>
              <a:ext cx="1125474" cy="6195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92465" y="5122164"/>
              <a:ext cx="506729" cy="6781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07221" y="4635246"/>
              <a:ext cx="405765" cy="287655"/>
            </a:xfrm>
            <a:custGeom>
              <a:avLst/>
              <a:gdLst/>
              <a:ahLst/>
              <a:cxnLst/>
              <a:rect l="l" t="t" r="r" b="b"/>
              <a:pathLst>
                <a:path w="405764" h="287654">
                  <a:moveTo>
                    <a:pt x="405384" y="12191"/>
                  </a:moveTo>
                  <a:lnTo>
                    <a:pt x="396731" y="0"/>
                  </a:lnTo>
                  <a:lnTo>
                    <a:pt x="372516" y="0"/>
                  </a:lnTo>
                  <a:lnTo>
                    <a:pt x="0" y="264413"/>
                  </a:lnTo>
                  <a:lnTo>
                    <a:pt x="16002" y="287274"/>
                  </a:lnTo>
                  <a:lnTo>
                    <a:pt x="405384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03589" y="5564124"/>
              <a:ext cx="6714490" cy="603885"/>
            </a:xfrm>
            <a:custGeom>
              <a:avLst/>
              <a:gdLst/>
              <a:ahLst/>
              <a:cxnLst/>
              <a:rect l="l" t="t" r="r" b="b"/>
              <a:pathLst>
                <a:path w="6714490" h="603885">
                  <a:moveTo>
                    <a:pt x="6713982" y="247650"/>
                  </a:moveTo>
                  <a:lnTo>
                    <a:pt x="1659636" y="247650"/>
                  </a:lnTo>
                  <a:lnTo>
                    <a:pt x="1659636" y="0"/>
                  </a:lnTo>
                  <a:lnTo>
                    <a:pt x="1630680" y="0"/>
                  </a:lnTo>
                  <a:lnTo>
                    <a:pt x="1630680" y="247650"/>
                  </a:lnTo>
                  <a:lnTo>
                    <a:pt x="0" y="247650"/>
                  </a:lnTo>
                  <a:lnTo>
                    <a:pt x="0" y="323850"/>
                  </a:lnTo>
                  <a:lnTo>
                    <a:pt x="3348228" y="323850"/>
                  </a:lnTo>
                  <a:lnTo>
                    <a:pt x="3348228" y="603504"/>
                  </a:lnTo>
                  <a:lnTo>
                    <a:pt x="3377184" y="603504"/>
                  </a:lnTo>
                  <a:lnTo>
                    <a:pt x="3377184" y="323850"/>
                  </a:lnTo>
                  <a:lnTo>
                    <a:pt x="6713982" y="323850"/>
                  </a:lnTo>
                  <a:lnTo>
                    <a:pt x="6713982" y="247650"/>
                  </a:lnTo>
                  <a:close/>
                </a:path>
              </a:pathLst>
            </a:custGeom>
            <a:solidFill>
              <a:srgbClr val="0000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08789" y="5492496"/>
              <a:ext cx="774700" cy="123189"/>
            </a:xfrm>
            <a:custGeom>
              <a:avLst/>
              <a:gdLst/>
              <a:ahLst/>
              <a:cxnLst/>
              <a:rect l="l" t="t" r="r" b="b"/>
              <a:pathLst>
                <a:path w="774700" h="123189">
                  <a:moveTo>
                    <a:pt x="774192" y="11430"/>
                  </a:moveTo>
                  <a:lnTo>
                    <a:pt x="774192" y="0"/>
                  </a:lnTo>
                  <a:lnTo>
                    <a:pt x="50707" y="0"/>
                  </a:lnTo>
                  <a:lnTo>
                    <a:pt x="0" y="62309"/>
                  </a:lnTo>
                  <a:lnTo>
                    <a:pt x="0" y="122682"/>
                  </a:lnTo>
                  <a:lnTo>
                    <a:pt x="645589" y="122682"/>
                  </a:lnTo>
                  <a:lnTo>
                    <a:pt x="774192" y="11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42317" y="5492496"/>
              <a:ext cx="702310" cy="94615"/>
            </a:xfrm>
            <a:custGeom>
              <a:avLst/>
              <a:gdLst/>
              <a:ahLst/>
              <a:cxnLst/>
              <a:rect l="l" t="t" r="r" b="b"/>
              <a:pathLst>
                <a:path w="702310" h="94614">
                  <a:moveTo>
                    <a:pt x="590550" y="77724"/>
                  </a:moveTo>
                  <a:lnTo>
                    <a:pt x="0" y="77724"/>
                  </a:lnTo>
                  <a:lnTo>
                    <a:pt x="0" y="94488"/>
                  </a:lnTo>
                  <a:lnTo>
                    <a:pt x="590550" y="94488"/>
                  </a:lnTo>
                  <a:lnTo>
                    <a:pt x="590550" y="77724"/>
                  </a:lnTo>
                  <a:close/>
                </a:path>
                <a:path w="702310" h="94614">
                  <a:moveTo>
                    <a:pt x="643674" y="0"/>
                  </a:moveTo>
                  <a:lnTo>
                    <a:pt x="62039" y="0"/>
                  </a:lnTo>
                  <a:lnTo>
                    <a:pt x="14478" y="64008"/>
                  </a:lnTo>
                  <a:lnTo>
                    <a:pt x="593598" y="64008"/>
                  </a:lnTo>
                  <a:lnTo>
                    <a:pt x="643674" y="0"/>
                  </a:lnTo>
                  <a:close/>
                </a:path>
                <a:path w="702310" h="94614">
                  <a:moveTo>
                    <a:pt x="701865" y="0"/>
                  </a:moveTo>
                  <a:lnTo>
                    <a:pt x="661238" y="0"/>
                  </a:lnTo>
                  <a:lnTo>
                    <a:pt x="603504" y="73152"/>
                  </a:lnTo>
                  <a:lnTo>
                    <a:pt x="603504" y="85344"/>
                  </a:lnTo>
                  <a:lnTo>
                    <a:pt x="701865" y="0"/>
                  </a:lnTo>
                  <a:close/>
                </a:path>
              </a:pathLst>
            </a:custGeom>
            <a:solidFill>
              <a:srgbClr val="BF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11659" y="5498592"/>
              <a:ext cx="555625" cy="337185"/>
            </a:xfrm>
            <a:custGeom>
              <a:avLst/>
              <a:gdLst/>
              <a:ahLst/>
              <a:cxnLst/>
              <a:rect l="l" t="t" r="r" b="b"/>
              <a:pathLst>
                <a:path w="555625" h="337185">
                  <a:moveTo>
                    <a:pt x="28956" y="37338"/>
                  </a:moveTo>
                  <a:lnTo>
                    <a:pt x="9144" y="37338"/>
                  </a:lnTo>
                  <a:lnTo>
                    <a:pt x="0" y="48768"/>
                  </a:lnTo>
                  <a:lnTo>
                    <a:pt x="19812" y="48768"/>
                  </a:lnTo>
                  <a:lnTo>
                    <a:pt x="28956" y="37338"/>
                  </a:lnTo>
                  <a:close/>
                </a:path>
                <a:path w="555625" h="337185">
                  <a:moveTo>
                    <a:pt x="44196" y="18288"/>
                  </a:moveTo>
                  <a:lnTo>
                    <a:pt x="24384" y="18288"/>
                  </a:lnTo>
                  <a:lnTo>
                    <a:pt x="15240" y="29718"/>
                  </a:lnTo>
                  <a:lnTo>
                    <a:pt x="35052" y="29718"/>
                  </a:lnTo>
                  <a:lnTo>
                    <a:pt x="44196" y="18288"/>
                  </a:lnTo>
                  <a:close/>
                </a:path>
                <a:path w="555625" h="337185">
                  <a:moveTo>
                    <a:pt x="59436" y="0"/>
                  </a:moveTo>
                  <a:lnTo>
                    <a:pt x="39624" y="0"/>
                  </a:lnTo>
                  <a:lnTo>
                    <a:pt x="30480" y="11430"/>
                  </a:lnTo>
                  <a:lnTo>
                    <a:pt x="50292" y="11430"/>
                  </a:lnTo>
                  <a:lnTo>
                    <a:pt x="59436" y="0"/>
                  </a:lnTo>
                  <a:close/>
                </a:path>
                <a:path w="555625" h="337185">
                  <a:moveTo>
                    <a:pt x="65532" y="37338"/>
                  </a:moveTo>
                  <a:lnTo>
                    <a:pt x="44958" y="37338"/>
                  </a:lnTo>
                  <a:lnTo>
                    <a:pt x="35814" y="48768"/>
                  </a:lnTo>
                  <a:lnTo>
                    <a:pt x="56388" y="48768"/>
                  </a:lnTo>
                  <a:lnTo>
                    <a:pt x="65532" y="37338"/>
                  </a:lnTo>
                  <a:close/>
                </a:path>
                <a:path w="555625" h="337185">
                  <a:moveTo>
                    <a:pt x="80772" y="18288"/>
                  </a:moveTo>
                  <a:lnTo>
                    <a:pt x="60198" y="18288"/>
                  </a:lnTo>
                  <a:lnTo>
                    <a:pt x="51054" y="29718"/>
                  </a:lnTo>
                  <a:lnTo>
                    <a:pt x="71628" y="29718"/>
                  </a:lnTo>
                  <a:lnTo>
                    <a:pt x="80772" y="18288"/>
                  </a:lnTo>
                  <a:close/>
                </a:path>
                <a:path w="555625" h="337185">
                  <a:moveTo>
                    <a:pt x="96012" y="0"/>
                  </a:moveTo>
                  <a:lnTo>
                    <a:pt x="75438" y="0"/>
                  </a:lnTo>
                  <a:lnTo>
                    <a:pt x="66294" y="11430"/>
                  </a:lnTo>
                  <a:lnTo>
                    <a:pt x="86868" y="11430"/>
                  </a:lnTo>
                  <a:lnTo>
                    <a:pt x="96012" y="0"/>
                  </a:lnTo>
                  <a:close/>
                </a:path>
                <a:path w="555625" h="337185">
                  <a:moveTo>
                    <a:pt x="101346" y="37338"/>
                  </a:moveTo>
                  <a:lnTo>
                    <a:pt x="81534" y="37338"/>
                  </a:lnTo>
                  <a:lnTo>
                    <a:pt x="72390" y="48768"/>
                  </a:lnTo>
                  <a:lnTo>
                    <a:pt x="92202" y="48768"/>
                  </a:lnTo>
                  <a:lnTo>
                    <a:pt x="101346" y="37338"/>
                  </a:lnTo>
                  <a:close/>
                </a:path>
                <a:path w="555625" h="337185">
                  <a:moveTo>
                    <a:pt x="116586" y="18288"/>
                  </a:moveTo>
                  <a:lnTo>
                    <a:pt x="96774" y="18288"/>
                  </a:lnTo>
                  <a:lnTo>
                    <a:pt x="87630" y="29718"/>
                  </a:lnTo>
                  <a:lnTo>
                    <a:pt x="107442" y="29718"/>
                  </a:lnTo>
                  <a:lnTo>
                    <a:pt x="116586" y="18288"/>
                  </a:lnTo>
                  <a:close/>
                </a:path>
                <a:path w="555625" h="337185">
                  <a:moveTo>
                    <a:pt x="131826" y="0"/>
                  </a:moveTo>
                  <a:lnTo>
                    <a:pt x="112014" y="0"/>
                  </a:lnTo>
                  <a:lnTo>
                    <a:pt x="102108" y="11430"/>
                  </a:lnTo>
                  <a:lnTo>
                    <a:pt x="122682" y="11430"/>
                  </a:lnTo>
                  <a:lnTo>
                    <a:pt x="131826" y="0"/>
                  </a:lnTo>
                  <a:close/>
                </a:path>
                <a:path w="555625" h="337185">
                  <a:moveTo>
                    <a:pt x="137922" y="37338"/>
                  </a:moveTo>
                  <a:lnTo>
                    <a:pt x="117348" y="37338"/>
                  </a:lnTo>
                  <a:lnTo>
                    <a:pt x="108204" y="48768"/>
                  </a:lnTo>
                  <a:lnTo>
                    <a:pt x="128778" y="48768"/>
                  </a:lnTo>
                  <a:lnTo>
                    <a:pt x="137922" y="37338"/>
                  </a:lnTo>
                  <a:close/>
                </a:path>
                <a:path w="555625" h="337185">
                  <a:moveTo>
                    <a:pt x="153162" y="18288"/>
                  </a:moveTo>
                  <a:lnTo>
                    <a:pt x="132588" y="18288"/>
                  </a:lnTo>
                  <a:lnTo>
                    <a:pt x="123444" y="29718"/>
                  </a:lnTo>
                  <a:lnTo>
                    <a:pt x="144018" y="29718"/>
                  </a:lnTo>
                  <a:lnTo>
                    <a:pt x="153162" y="18288"/>
                  </a:lnTo>
                  <a:close/>
                </a:path>
                <a:path w="555625" h="337185">
                  <a:moveTo>
                    <a:pt x="168402" y="0"/>
                  </a:moveTo>
                  <a:lnTo>
                    <a:pt x="147828" y="0"/>
                  </a:lnTo>
                  <a:lnTo>
                    <a:pt x="138684" y="11430"/>
                  </a:lnTo>
                  <a:lnTo>
                    <a:pt x="158496" y="11430"/>
                  </a:lnTo>
                  <a:lnTo>
                    <a:pt x="168402" y="0"/>
                  </a:lnTo>
                  <a:close/>
                </a:path>
                <a:path w="555625" h="337185">
                  <a:moveTo>
                    <a:pt x="173736" y="37338"/>
                  </a:moveTo>
                  <a:lnTo>
                    <a:pt x="153924" y="37338"/>
                  </a:lnTo>
                  <a:lnTo>
                    <a:pt x="144780" y="48768"/>
                  </a:lnTo>
                  <a:lnTo>
                    <a:pt x="164592" y="48768"/>
                  </a:lnTo>
                  <a:lnTo>
                    <a:pt x="173736" y="37338"/>
                  </a:lnTo>
                  <a:close/>
                </a:path>
                <a:path w="555625" h="337185">
                  <a:moveTo>
                    <a:pt x="188976" y="18288"/>
                  </a:moveTo>
                  <a:lnTo>
                    <a:pt x="169164" y="18288"/>
                  </a:lnTo>
                  <a:lnTo>
                    <a:pt x="159258" y="29718"/>
                  </a:lnTo>
                  <a:lnTo>
                    <a:pt x="179832" y="29718"/>
                  </a:lnTo>
                  <a:lnTo>
                    <a:pt x="188976" y="18288"/>
                  </a:lnTo>
                  <a:close/>
                </a:path>
                <a:path w="555625" h="337185">
                  <a:moveTo>
                    <a:pt x="204216" y="0"/>
                  </a:moveTo>
                  <a:lnTo>
                    <a:pt x="183642" y="0"/>
                  </a:lnTo>
                  <a:lnTo>
                    <a:pt x="174498" y="11430"/>
                  </a:lnTo>
                  <a:lnTo>
                    <a:pt x="195072" y="11430"/>
                  </a:lnTo>
                  <a:lnTo>
                    <a:pt x="204216" y="0"/>
                  </a:lnTo>
                  <a:close/>
                </a:path>
                <a:path w="555625" h="337185">
                  <a:moveTo>
                    <a:pt x="210312" y="37338"/>
                  </a:moveTo>
                  <a:lnTo>
                    <a:pt x="189738" y="37338"/>
                  </a:lnTo>
                  <a:lnTo>
                    <a:pt x="180594" y="48768"/>
                  </a:lnTo>
                  <a:lnTo>
                    <a:pt x="200406" y="48768"/>
                  </a:lnTo>
                  <a:lnTo>
                    <a:pt x="210312" y="37338"/>
                  </a:lnTo>
                  <a:close/>
                </a:path>
                <a:path w="555625" h="337185">
                  <a:moveTo>
                    <a:pt x="225552" y="18288"/>
                  </a:moveTo>
                  <a:lnTo>
                    <a:pt x="204978" y="18288"/>
                  </a:lnTo>
                  <a:lnTo>
                    <a:pt x="195834" y="29718"/>
                  </a:lnTo>
                  <a:lnTo>
                    <a:pt x="215646" y="29718"/>
                  </a:lnTo>
                  <a:lnTo>
                    <a:pt x="225552" y="18288"/>
                  </a:lnTo>
                  <a:close/>
                </a:path>
                <a:path w="555625" h="337185">
                  <a:moveTo>
                    <a:pt x="240030" y="0"/>
                  </a:moveTo>
                  <a:lnTo>
                    <a:pt x="220218" y="0"/>
                  </a:lnTo>
                  <a:lnTo>
                    <a:pt x="211074" y="11430"/>
                  </a:lnTo>
                  <a:lnTo>
                    <a:pt x="230886" y="11430"/>
                  </a:lnTo>
                  <a:lnTo>
                    <a:pt x="240030" y="0"/>
                  </a:lnTo>
                  <a:close/>
                </a:path>
                <a:path w="555625" h="337185">
                  <a:moveTo>
                    <a:pt x="246126" y="37338"/>
                  </a:moveTo>
                  <a:lnTo>
                    <a:pt x="226314" y="37338"/>
                  </a:lnTo>
                  <a:lnTo>
                    <a:pt x="217170" y="48768"/>
                  </a:lnTo>
                  <a:lnTo>
                    <a:pt x="236982" y="48768"/>
                  </a:lnTo>
                  <a:lnTo>
                    <a:pt x="246126" y="37338"/>
                  </a:lnTo>
                  <a:close/>
                </a:path>
                <a:path w="555625" h="337185">
                  <a:moveTo>
                    <a:pt x="261366" y="18288"/>
                  </a:moveTo>
                  <a:lnTo>
                    <a:pt x="240792" y="18288"/>
                  </a:lnTo>
                  <a:lnTo>
                    <a:pt x="231648" y="29718"/>
                  </a:lnTo>
                  <a:lnTo>
                    <a:pt x="252222" y="29718"/>
                  </a:lnTo>
                  <a:lnTo>
                    <a:pt x="261366" y="18288"/>
                  </a:lnTo>
                  <a:close/>
                </a:path>
                <a:path w="555625" h="337185">
                  <a:moveTo>
                    <a:pt x="276606" y="0"/>
                  </a:moveTo>
                  <a:lnTo>
                    <a:pt x="256032" y="0"/>
                  </a:lnTo>
                  <a:lnTo>
                    <a:pt x="246888" y="11430"/>
                  </a:lnTo>
                  <a:lnTo>
                    <a:pt x="266700" y="11430"/>
                  </a:lnTo>
                  <a:lnTo>
                    <a:pt x="276606" y="0"/>
                  </a:lnTo>
                  <a:close/>
                </a:path>
                <a:path w="555625" h="337185">
                  <a:moveTo>
                    <a:pt x="281940" y="37338"/>
                  </a:moveTo>
                  <a:lnTo>
                    <a:pt x="262128" y="37338"/>
                  </a:lnTo>
                  <a:lnTo>
                    <a:pt x="252984" y="48768"/>
                  </a:lnTo>
                  <a:lnTo>
                    <a:pt x="272796" y="48768"/>
                  </a:lnTo>
                  <a:lnTo>
                    <a:pt x="281940" y="37338"/>
                  </a:lnTo>
                  <a:close/>
                </a:path>
                <a:path w="555625" h="337185">
                  <a:moveTo>
                    <a:pt x="297180" y="18288"/>
                  </a:moveTo>
                  <a:lnTo>
                    <a:pt x="277368" y="18288"/>
                  </a:lnTo>
                  <a:lnTo>
                    <a:pt x="268224" y="29718"/>
                  </a:lnTo>
                  <a:lnTo>
                    <a:pt x="288036" y="29718"/>
                  </a:lnTo>
                  <a:lnTo>
                    <a:pt x="297180" y="18288"/>
                  </a:lnTo>
                  <a:close/>
                </a:path>
                <a:path w="555625" h="337185">
                  <a:moveTo>
                    <a:pt x="311658" y="0"/>
                  </a:moveTo>
                  <a:lnTo>
                    <a:pt x="292608" y="0"/>
                  </a:lnTo>
                  <a:lnTo>
                    <a:pt x="283464" y="11430"/>
                  </a:lnTo>
                  <a:lnTo>
                    <a:pt x="303276" y="11430"/>
                  </a:lnTo>
                  <a:lnTo>
                    <a:pt x="311658" y="0"/>
                  </a:lnTo>
                  <a:close/>
                </a:path>
                <a:path w="555625" h="337185">
                  <a:moveTo>
                    <a:pt x="317754" y="37338"/>
                  </a:moveTo>
                  <a:lnTo>
                    <a:pt x="297942" y="37338"/>
                  </a:lnTo>
                  <a:lnTo>
                    <a:pt x="288798" y="48768"/>
                  </a:lnTo>
                  <a:lnTo>
                    <a:pt x="308610" y="48768"/>
                  </a:lnTo>
                  <a:lnTo>
                    <a:pt x="317754" y="37338"/>
                  </a:lnTo>
                  <a:close/>
                </a:path>
                <a:path w="555625" h="337185">
                  <a:moveTo>
                    <a:pt x="332994" y="18288"/>
                  </a:moveTo>
                  <a:lnTo>
                    <a:pt x="312420" y="18288"/>
                  </a:lnTo>
                  <a:lnTo>
                    <a:pt x="304038" y="29718"/>
                  </a:lnTo>
                  <a:lnTo>
                    <a:pt x="323850" y="29718"/>
                  </a:lnTo>
                  <a:lnTo>
                    <a:pt x="332994" y="18288"/>
                  </a:lnTo>
                  <a:close/>
                </a:path>
                <a:path w="555625" h="337185">
                  <a:moveTo>
                    <a:pt x="348234" y="0"/>
                  </a:moveTo>
                  <a:lnTo>
                    <a:pt x="327660" y="0"/>
                  </a:lnTo>
                  <a:lnTo>
                    <a:pt x="318516" y="11430"/>
                  </a:lnTo>
                  <a:lnTo>
                    <a:pt x="339090" y="11430"/>
                  </a:lnTo>
                  <a:lnTo>
                    <a:pt x="348234" y="0"/>
                  </a:lnTo>
                  <a:close/>
                </a:path>
                <a:path w="555625" h="337185">
                  <a:moveTo>
                    <a:pt x="353568" y="37338"/>
                  </a:moveTo>
                  <a:lnTo>
                    <a:pt x="333756" y="37338"/>
                  </a:lnTo>
                  <a:lnTo>
                    <a:pt x="324612" y="48768"/>
                  </a:lnTo>
                  <a:lnTo>
                    <a:pt x="344424" y="48768"/>
                  </a:lnTo>
                  <a:lnTo>
                    <a:pt x="353568" y="37338"/>
                  </a:lnTo>
                  <a:close/>
                </a:path>
                <a:path w="555625" h="337185">
                  <a:moveTo>
                    <a:pt x="368808" y="18288"/>
                  </a:moveTo>
                  <a:lnTo>
                    <a:pt x="348996" y="18288"/>
                  </a:lnTo>
                  <a:lnTo>
                    <a:pt x="339852" y="29718"/>
                  </a:lnTo>
                  <a:lnTo>
                    <a:pt x="359664" y="29718"/>
                  </a:lnTo>
                  <a:lnTo>
                    <a:pt x="368808" y="18288"/>
                  </a:lnTo>
                  <a:close/>
                </a:path>
                <a:path w="555625" h="337185">
                  <a:moveTo>
                    <a:pt x="384048" y="0"/>
                  </a:moveTo>
                  <a:lnTo>
                    <a:pt x="364236" y="0"/>
                  </a:lnTo>
                  <a:lnTo>
                    <a:pt x="355092" y="11430"/>
                  </a:lnTo>
                  <a:lnTo>
                    <a:pt x="374904" y="11430"/>
                  </a:lnTo>
                  <a:lnTo>
                    <a:pt x="384048" y="0"/>
                  </a:lnTo>
                  <a:close/>
                </a:path>
                <a:path w="555625" h="337185">
                  <a:moveTo>
                    <a:pt x="390144" y="37338"/>
                  </a:moveTo>
                  <a:lnTo>
                    <a:pt x="369570" y="37338"/>
                  </a:lnTo>
                  <a:lnTo>
                    <a:pt x="360426" y="48768"/>
                  </a:lnTo>
                  <a:lnTo>
                    <a:pt x="381000" y="48768"/>
                  </a:lnTo>
                  <a:lnTo>
                    <a:pt x="390144" y="37338"/>
                  </a:lnTo>
                  <a:close/>
                </a:path>
                <a:path w="555625" h="337185">
                  <a:moveTo>
                    <a:pt x="405384" y="18288"/>
                  </a:moveTo>
                  <a:lnTo>
                    <a:pt x="384810" y="18288"/>
                  </a:lnTo>
                  <a:lnTo>
                    <a:pt x="375666" y="29718"/>
                  </a:lnTo>
                  <a:lnTo>
                    <a:pt x="396240" y="29718"/>
                  </a:lnTo>
                  <a:lnTo>
                    <a:pt x="405384" y="18288"/>
                  </a:lnTo>
                  <a:close/>
                </a:path>
                <a:path w="555625" h="337185">
                  <a:moveTo>
                    <a:pt x="420624" y="0"/>
                  </a:moveTo>
                  <a:lnTo>
                    <a:pt x="400050" y="0"/>
                  </a:lnTo>
                  <a:lnTo>
                    <a:pt x="390906" y="11430"/>
                  </a:lnTo>
                  <a:lnTo>
                    <a:pt x="410718" y="11430"/>
                  </a:lnTo>
                  <a:lnTo>
                    <a:pt x="420624" y="0"/>
                  </a:lnTo>
                  <a:close/>
                </a:path>
                <a:path w="555625" h="337185">
                  <a:moveTo>
                    <a:pt x="425958" y="37338"/>
                  </a:moveTo>
                  <a:lnTo>
                    <a:pt x="406146" y="37338"/>
                  </a:lnTo>
                  <a:lnTo>
                    <a:pt x="397002" y="48768"/>
                  </a:lnTo>
                  <a:lnTo>
                    <a:pt x="416814" y="48768"/>
                  </a:lnTo>
                  <a:lnTo>
                    <a:pt x="425958" y="37338"/>
                  </a:lnTo>
                  <a:close/>
                </a:path>
                <a:path w="555625" h="337185">
                  <a:moveTo>
                    <a:pt x="441185" y="18288"/>
                  </a:moveTo>
                  <a:lnTo>
                    <a:pt x="421386" y="18288"/>
                  </a:lnTo>
                  <a:lnTo>
                    <a:pt x="412242" y="29718"/>
                  </a:lnTo>
                  <a:lnTo>
                    <a:pt x="432054" y="29718"/>
                  </a:lnTo>
                  <a:lnTo>
                    <a:pt x="441185" y="18288"/>
                  </a:lnTo>
                  <a:close/>
                </a:path>
                <a:path w="555625" h="337185">
                  <a:moveTo>
                    <a:pt x="456438" y="0"/>
                  </a:moveTo>
                  <a:lnTo>
                    <a:pt x="436626" y="0"/>
                  </a:lnTo>
                  <a:lnTo>
                    <a:pt x="427482" y="11430"/>
                  </a:lnTo>
                  <a:lnTo>
                    <a:pt x="447294" y="11430"/>
                  </a:lnTo>
                  <a:lnTo>
                    <a:pt x="456438" y="0"/>
                  </a:lnTo>
                  <a:close/>
                </a:path>
                <a:path w="555625" h="337185">
                  <a:moveTo>
                    <a:pt x="462534" y="37338"/>
                  </a:moveTo>
                  <a:lnTo>
                    <a:pt x="441947" y="37338"/>
                  </a:lnTo>
                  <a:lnTo>
                    <a:pt x="432803" y="48768"/>
                  </a:lnTo>
                  <a:lnTo>
                    <a:pt x="452615" y="48768"/>
                  </a:lnTo>
                  <a:lnTo>
                    <a:pt x="462534" y="37338"/>
                  </a:lnTo>
                  <a:close/>
                </a:path>
                <a:path w="555625" h="337185">
                  <a:moveTo>
                    <a:pt x="477761" y="18288"/>
                  </a:moveTo>
                  <a:lnTo>
                    <a:pt x="457200" y="18288"/>
                  </a:lnTo>
                  <a:lnTo>
                    <a:pt x="448056" y="29718"/>
                  </a:lnTo>
                  <a:lnTo>
                    <a:pt x="467868" y="29718"/>
                  </a:lnTo>
                  <a:lnTo>
                    <a:pt x="477761" y="18288"/>
                  </a:lnTo>
                  <a:close/>
                </a:path>
                <a:path w="555625" h="337185">
                  <a:moveTo>
                    <a:pt x="492239" y="0"/>
                  </a:moveTo>
                  <a:lnTo>
                    <a:pt x="472427" y="0"/>
                  </a:lnTo>
                  <a:lnTo>
                    <a:pt x="463296" y="11430"/>
                  </a:lnTo>
                  <a:lnTo>
                    <a:pt x="483108" y="11430"/>
                  </a:lnTo>
                  <a:lnTo>
                    <a:pt x="492239" y="0"/>
                  </a:lnTo>
                  <a:close/>
                </a:path>
                <a:path w="555625" h="337185">
                  <a:moveTo>
                    <a:pt x="555485" y="65532"/>
                  </a:moveTo>
                  <a:lnTo>
                    <a:pt x="526529" y="65532"/>
                  </a:lnTo>
                  <a:lnTo>
                    <a:pt x="526529" y="336804"/>
                  </a:lnTo>
                  <a:lnTo>
                    <a:pt x="555485" y="336804"/>
                  </a:lnTo>
                  <a:lnTo>
                    <a:pt x="555485" y="655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551817" y="6493002"/>
              <a:ext cx="29209" cy="271780"/>
            </a:xfrm>
            <a:custGeom>
              <a:avLst/>
              <a:gdLst/>
              <a:ahLst/>
              <a:cxnLst/>
              <a:rect l="l" t="t" r="r" b="b"/>
              <a:pathLst>
                <a:path w="29210" h="271779">
                  <a:moveTo>
                    <a:pt x="28955" y="271272"/>
                  </a:moveTo>
                  <a:lnTo>
                    <a:pt x="28955" y="0"/>
                  </a:lnTo>
                  <a:lnTo>
                    <a:pt x="0" y="0"/>
                  </a:lnTo>
                  <a:lnTo>
                    <a:pt x="0" y="271272"/>
                  </a:lnTo>
                  <a:lnTo>
                    <a:pt x="28955" y="271272"/>
                  </a:lnTo>
                  <a:close/>
                </a:path>
              </a:pathLst>
            </a:custGeom>
            <a:solidFill>
              <a:srgbClr val="0000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93271" y="5993130"/>
              <a:ext cx="1125474" cy="6187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184275" y="5446267"/>
            <a:ext cx="2359025" cy="1258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Réseau</a:t>
            </a:r>
            <a:r>
              <a:rPr sz="2000" b="1" spc="-20" dirty="0">
                <a:solidFill>
                  <a:srgbClr val="00008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Périphérique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marL="929005">
              <a:lnSpc>
                <a:spcPct val="100000"/>
              </a:lnSpc>
            </a:pPr>
            <a:r>
              <a:rPr sz="20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Réseau</a:t>
            </a:r>
            <a:r>
              <a:rPr sz="2000" b="1" spc="-55" dirty="0">
                <a:solidFill>
                  <a:srgbClr val="00008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Privé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213495" y="6740652"/>
            <a:ext cx="6713220" cy="76200"/>
          </a:xfrm>
          <a:custGeom>
            <a:avLst/>
            <a:gdLst/>
            <a:ahLst/>
            <a:cxnLst/>
            <a:rect l="l" t="t" r="r" b="b"/>
            <a:pathLst>
              <a:path w="6713220" h="76200">
                <a:moveTo>
                  <a:pt x="6713219" y="76200"/>
                </a:moveTo>
                <a:lnTo>
                  <a:pt x="6713219" y="0"/>
                </a:lnTo>
                <a:lnTo>
                  <a:pt x="0" y="0"/>
                </a:lnTo>
                <a:lnTo>
                  <a:pt x="0" y="76200"/>
                </a:lnTo>
                <a:lnTo>
                  <a:pt x="6713219" y="76200"/>
                </a:lnTo>
                <a:close/>
              </a:path>
            </a:pathLst>
          </a:custGeom>
          <a:solidFill>
            <a:srgbClr val="0000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257665" y="6684384"/>
            <a:ext cx="330835" cy="3479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spc="-5" dirty="0">
                <a:latin typeface="Arial Black"/>
                <a:cs typeface="Arial Black"/>
              </a:rPr>
              <a:t>10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62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Processus de développement de</a:t>
            </a:r>
            <a:r>
              <a:rPr spc="90" dirty="0"/>
              <a:t> </a:t>
            </a:r>
            <a:r>
              <a:rPr spc="-5" dirty="0"/>
              <a:t>filtres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04271" y="1341373"/>
            <a:ext cx="2828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65CCFF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Exemple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de</a:t>
            </a:r>
            <a:r>
              <a:rPr sz="2400" spc="-9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règles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839" y="20634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40243" y="1843277"/>
          <a:ext cx="8072753" cy="2285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375"/>
                <a:gridCol w="1071880"/>
                <a:gridCol w="1409700"/>
                <a:gridCol w="1376680"/>
                <a:gridCol w="1062989"/>
                <a:gridCol w="1176654"/>
                <a:gridCol w="1260475"/>
              </a:tblGrid>
              <a:tr h="213740"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Bef>
                          <a:spcPts val="260"/>
                        </a:spcBef>
                      </a:pPr>
                      <a:r>
                        <a:rPr sz="1600" b="1" spc="-85" dirty="0">
                          <a:latin typeface="Georgia"/>
                          <a:cs typeface="Georgia"/>
                        </a:rPr>
                        <a:t>Règle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Bef>
                          <a:spcPts val="260"/>
                        </a:spcBef>
                      </a:pPr>
                      <a:r>
                        <a:rPr sz="1600" b="1" spc="-100" dirty="0">
                          <a:latin typeface="Georgia"/>
                          <a:cs typeface="Georgia"/>
                        </a:rPr>
                        <a:t>Direction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Bef>
                          <a:spcPts val="260"/>
                        </a:spcBef>
                      </a:pPr>
                      <a:r>
                        <a:rPr sz="1600" b="1" spc="-355" dirty="0">
                          <a:latin typeface="Georgia"/>
                          <a:cs typeface="Georgia"/>
                        </a:rPr>
                        <a:t>@</a:t>
                      </a:r>
                      <a:r>
                        <a:rPr sz="1600" b="1" spc="-3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b="1" spc="-135" dirty="0">
                          <a:latin typeface="Georgia"/>
                          <a:cs typeface="Georgia"/>
                        </a:rPr>
                        <a:t>source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Bef>
                          <a:spcPts val="260"/>
                        </a:spcBef>
                      </a:pPr>
                      <a:r>
                        <a:rPr sz="1600" b="1" spc="-355" dirty="0">
                          <a:latin typeface="Georgia"/>
                          <a:cs typeface="Georgia"/>
                        </a:rPr>
                        <a:t>@</a:t>
                      </a:r>
                      <a:r>
                        <a:rPr sz="1600" b="1" spc="-3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b="1" spc="-95" dirty="0">
                          <a:latin typeface="Georgia"/>
                          <a:cs typeface="Georgia"/>
                        </a:rPr>
                        <a:t>Dest.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Bef>
                          <a:spcPts val="260"/>
                        </a:spcBef>
                      </a:pPr>
                      <a:r>
                        <a:rPr sz="1600" b="1" spc="-130" dirty="0">
                          <a:latin typeface="Georgia"/>
                          <a:cs typeface="Georgia"/>
                        </a:rPr>
                        <a:t>Protocole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Bef>
                          <a:spcPts val="260"/>
                        </a:spcBef>
                      </a:pPr>
                      <a:r>
                        <a:rPr sz="1600" b="1" spc="-150" dirty="0">
                          <a:latin typeface="Georgia"/>
                          <a:cs typeface="Georgia"/>
                        </a:rPr>
                        <a:t>Port</a:t>
                      </a:r>
                      <a:r>
                        <a:rPr sz="1600" b="1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b="1" spc="-110" dirty="0">
                          <a:latin typeface="Georgia"/>
                          <a:cs typeface="Georgia"/>
                        </a:rPr>
                        <a:t>dest.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20"/>
                        </a:lnSpc>
                        <a:spcBef>
                          <a:spcPts val="260"/>
                        </a:spcBef>
                      </a:pPr>
                      <a:r>
                        <a:rPr sz="1600" b="1" spc="-85" dirty="0">
                          <a:latin typeface="Georgia"/>
                          <a:cs typeface="Georgia"/>
                        </a:rPr>
                        <a:t>Action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CACAFF"/>
                    </a:solidFill>
                  </a:tcPr>
                </a:tc>
              </a:tr>
              <a:tr h="1672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Georgia"/>
                          <a:cs typeface="Georgia"/>
                        </a:rPr>
                        <a:t>A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45" dirty="0">
                          <a:latin typeface="Georgia"/>
                          <a:cs typeface="Georgia"/>
                        </a:rPr>
                        <a:t>Entrant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40" dirty="0">
                          <a:latin typeface="Georgia"/>
                          <a:cs typeface="Georgia"/>
                        </a:rPr>
                        <a:t>Externe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60" dirty="0">
                          <a:latin typeface="Georgia"/>
                          <a:cs typeface="Georgia"/>
                        </a:rPr>
                        <a:t>192.168.22.35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5" dirty="0">
                          <a:latin typeface="Georgia"/>
                          <a:cs typeface="Georgia"/>
                        </a:rPr>
                        <a:t>TCP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dirty="0">
                          <a:solidFill>
                            <a:srgbClr val="00008D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10" dirty="0">
                          <a:latin typeface="Georgia"/>
                          <a:cs typeface="Georgia"/>
                        </a:rPr>
                        <a:t>Autoriser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Georgia"/>
                          <a:cs typeface="Georgia"/>
                        </a:rPr>
                        <a:t>B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30" dirty="0">
                          <a:latin typeface="Georgia"/>
                          <a:cs typeface="Georgia"/>
                        </a:rPr>
                        <a:t>Sortant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60" dirty="0">
                          <a:latin typeface="Georgia"/>
                          <a:cs typeface="Georgia"/>
                        </a:rPr>
                        <a:t>192.168.22.35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45" dirty="0">
                          <a:latin typeface="Georgia"/>
                          <a:cs typeface="Georgia"/>
                        </a:rPr>
                        <a:t>Externe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5" dirty="0">
                          <a:latin typeface="Georgia"/>
                          <a:cs typeface="Georgia"/>
                        </a:rPr>
                        <a:t>TCP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75" dirty="0">
                          <a:latin typeface="Georgia"/>
                          <a:cs typeface="Georgia"/>
                        </a:rPr>
                        <a:t>&gt;1023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10" dirty="0">
                          <a:latin typeface="Georgia"/>
                          <a:cs typeface="Georgia"/>
                        </a:rPr>
                        <a:t>Autoriser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Georgia"/>
                          <a:cs typeface="Georgia"/>
                        </a:rPr>
                        <a:t>C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30" dirty="0">
                          <a:latin typeface="Georgia"/>
                          <a:cs typeface="Georgia"/>
                        </a:rPr>
                        <a:t>Sortant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30" dirty="0">
                          <a:latin typeface="Georgia"/>
                          <a:cs typeface="Georgia"/>
                        </a:rPr>
                        <a:t>Interne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45" dirty="0">
                          <a:latin typeface="Georgia"/>
                          <a:cs typeface="Georgia"/>
                        </a:rPr>
                        <a:t>Externe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5" dirty="0">
                          <a:latin typeface="Georgia"/>
                          <a:cs typeface="Georgia"/>
                        </a:rPr>
                        <a:t>TCP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dirty="0">
                          <a:solidFill>
                            <a:srgbClr val="00008D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10" dirty="0">
                          <a:latin typeface="Georgia"/>
                          <a:cs typeface="Georgia"/>
                        </a:rPr>
                        <a:t>Autoriser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Georgia"/>
                          <a:cs typeface="Georgia"/>
                        </a:rPr>
                        <a:t>D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45" dirty="0">
                          <a:latin typeface="Georgia"/>
                          <a:cs typeface="Georgia"/>
                        </a:rPr>
                        <a:t>Entrant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40" dirty="0">
                          <a:latin typeface="Georgia"/>
                          <a:cs typeface="Georgia"/>
                        </a:rPr>
                        <a:t>Externe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30" dirty="0">
                          <a:latin typeface="Georgia"/>
                          <a:cs typeface="Georgia"/>
                        </a:rPr>
                        <a:t>Interne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5" dirty="0">
                          <a:latin typeface="Georgia"/>
                          <a:cs typeface="Georgia"/>
                        </a:rPr>
                        <a:t>TCP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75" dirty="0">
                          <a:latin typeface="Georgia"/>
                          <a:cs typeface="Georgia"/>
                        </a:rPr>
                        <a:t>&gt;1023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10" dirty="0">
                          <a:latin typeface="Georgia"/>
                          <a:cs typeface="Georgia"/>
                        </a:rPr>
                        <a:t>Autoriser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Georgia"/>
                          <a:cs typeface="Georgia"/>
                        </a:rPr>
                        <a:t>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5" dirty="0">
                          <a:latin typeface="Georgia"/>
                          <a:cs typeface="Georgia"/>
                        </a:rPr>
                        <a:t>Toutes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5" dirty="0">
                          <a:latin typeface="Georgia"/>
                          <a:cs typeface="Georgia"/>
                        </a:rPr>
                        <a:t>Toutes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5" dirty="0">
                          <a:latin typeface="Georgia"/>
                          <a:cs typeface="Georgia"/>
                        </a:rPr>
                        <a:t>Toutes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0" dirty="0">
                          <a:latin typeface="Georgia"/>
                          <a:cs typeface="Georgia"/>
                        </a:rPr>
                        <a:t>Tous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0" dirty="0">
                          <a:latin typeface="Georgia"/>
                          <a:cs typeface="Georgia"/>
                        </a:rPr>
                        <a:t>Tous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14" dirty="0">
                          <a:latin typeface="Georgia"/>
                          <a:cs typeface="Georgia"/>
                        </a:rPr>
                        <a:t>Refuser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766392" y="4351782"/>
            <a:ext cx="2838894" cy="2872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08081" y="4376420"/>
            <a:ext cx="6083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Web/80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54693" y="4635246"/>
            <a:ext cx="1993899" cy="7147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13075" y="4531867"/>
            <a:ext cx="109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Internet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27269" y="5091176"/>
            <a:ext cx="6083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Web/80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51703" y="4804664"/>
            <a:ext cx="11963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8D"/>
                </a:solidFill>
                <a:latin typeface="Times New Roman"/>
                <a:cs typeface="Times New Roman"/>
              </a:rPr>
              <a:t>192.168.22.35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41569" y="5304535"/>
            <a:ext cx="8877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74394" algn="l"/>
              </a:tabLst>
            </a:pPr>
            <a:r>
              <a:rPr sz="14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TCP</a:t>
            </a:r>
            <a:r>
              <a:rPr sz="1400" b="1" u="heavy" spc="-5" dirty="0">
                <a:solidFill>
                  <a:srgbClr val="00008D"/>
                </a:solidFill>
                <a:uFill>
                  <a:solidFill>
                    <a:srgbClr val="BFDDFF"/>
                  </a:solidFill>
                </a:uFill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712099" y="4635246"/>
            <a:ext cx="4777740" cy="857250"/>
            <a:chOff x="1712099" y="4635246"/>
            <a:chExt cx="4777740" cy="857250"/>
          </a:xfrm>
        </p:grpSpPr>
        <p:sp>
          <p:nvSpPr>
            <p:cNvPr id="18" name="object 18"/>
            <p:cNvSpPr/>
            <p:nvPr/>
          </p:nvSpPr>
          <p:spPr>
            <a:xfrm>
              <a:off x="3276485" y="5159502"/>
              <a:ext cx="1125474" cy="3329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12099" y="4635246"/>
              <a:ext cx="4777740" cy="857250"/>
            </a:xfrm>
            <a:custGeom>
              <a:avLst/>
              <a:gdLst/>
              <a:ahLst/>
              <a:cxnLst/>
              <a:rect l="l" t="t" r="r" b="b"/>
              <a:pathLst>
                <a:path w="4777740" h="857250">
                  <a:moveTo>
                    <a:pt x="491490" y="0"/>
                  </a:moveTo>
                  <a:lnTo>
                    <a:pt x="54292" y="0"/>
                  </a:lnTo>
                  <a:lnTo>
                    <a:pt x="0" y="45720"/>
                  </a:lnTo>
                  <a:lnTo>
                    <a:pt x="0" y="136398"/>
                  </a:lnTo>
                  <a:lnTo>
                    <a:pt x="417576" y="136398"/>
                  </a:lnTo>
                  <a:lnTo>
                    <a:pt x="491490" y="64731"/>
                  </a:lnTo>
                  <a:lnTo>
                    <a:pt x="491490" y="0"/>
                  </a:lnTo>
                  <a:close/>
                </a:path>
                <a:path w="4777740" h="857250">
                  <a:moveTo>
                    <a:pt x="4777727" y="735330"/>
                  </a:moveTo>
                  <a:lnTo>
                    <a:pt x="4741913" y="735330"/>
                  </a:lnTo>
                  <a:lnTo>
                    <a:pt x="4741913" y="457200"/>
                  </a:lnTo>
                  <a:lnTo>
                    <a:pt x="4403598" y="457200"/>
                  </a:lnTo>
                  <a:lnTo>
                    <a:pt x="4308348" y="537972"/>
                  </a:lnTo>
                  <a:lnTo>
                    <a:pt x="4308348" y="760476"/>
                  </a:lnTo>
                  <a:lnTo>
                    <a:pt x="4245864" y="813816"/>
                  </a:lnTo>
                  <a:lnTo>
                    <a:pt x="4245864" y="857250"/>
                  </a:lnTo>
                  <a:lnTo>
                    <a:pt x="4754156" y="857250"/>
                  </a:lnTo>
                  <a:lnTo>
                    <a:pt x="4777727" y="834339"/>
                  </a:lnTo>
                  <a:lnTo>
                    <a:pt x="4777727" y="7353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87682" y="5122164"/>
              <a:ext cx="474980" cy="370840"/>
            </a:xfrm>
            <a:custGeom>
              <a:avLst/>
              <a:gdLst/>
              <a:ahLst/>
              <a:cxnLst/>
              <a:rect l="l" t="t" r="r" b="b"/>
              <a:pathLst>
                <a:path w="474979" h="370839">
                  <a:moveTo>
                    <a:pt x="365760" y="67818"/>
                  </a:moveTo>
                  <a:lnTo>
                    <a:pt x="62484" y="67818"/>
                  </a:lnTo>
                  <a:lnTo>
                    <a:pt x="62484" y="294894"/>
                  </a:lnTo>
                  <a:lnTo>
                    <a:pt x="365760" y="294894"/>
                  </a:lnTo>
                  <a:lnTo>
                    <a:pt x="365760" y="67818"/>
                  </a:lnTo>
                  <a:close/>
                </a:path>
                <a:path w="474979" h="370839">
                  <a:moveTo>
                    <a:pt x="406895" y="339852"/>
                  </a:moveTo>
                  <a:lnTo>
                    <a:pt x="762" y="339852"/>
                  </a:lnTo>
                  <a:lnTo>
                    <a:pt x="0" y="340614"/>
                  </a:lnTo>
                  <a:lnTo>
                    <a:pt x="0" y="370332"/>
                  </a:lnTo>
                  <a:lnTo>
                    <a:pt x="406895" y="370332"/>
                  </a:lnTo>
                  <a:lnTo>
                    <a:pt x="406895" y="339852"/>
                  </a:lnTo>
                  <a:close/>
                </a:path>
                <a:path w="474979" h="370839">
                  <a:moveTo>
                    <a:pt x="425196" y="0"/>
                  </a:moveTo>
                  <a:lnTo>
                    <a:pt x="138684" y="0"/>
                  </a:lnTo>
                  <a:lnTo>
                    <a:pt x="73152" y="55626"/>
                  </a:lnTo>
                  <a:lnTo>
                    <a:pt x="369557" y="55626"/>
                  </a:lnTo>
                  <a:lnTo>
                    <a:pt x="425196" y="0"/>
                  </a:lnTo>
                  <a:close/>
                </a:path>
                <a:path w="474979" h="370839">
                  <a:moveTo>
                    <a:pt x="437375" y="4572"/>
                  </a:moveTo>
                  <a:lnTo>
                    <a:pt x="377190" y="64008"/>
                  </a:lnTo>
                  <a:lnTo>
                    <a:pt x="377190" y="288798"/>
                  </a:lnTo>
                  <a:lnTo>
                    <a:pt x="437375" y="236220"/>
                  </a:lnTo>
                  <a:lnTo>
                    <a:pt x="437375" y="4572"/>
                  </a:lnTo>
                  <a:close/>
                </a:path>
                <a:path w="474979" h="370839">
                  <a:moveTo>
                    <a:pt x="460248" y="277368"/>
                  </a:moveTo>
                  <a:lnTo>
                    <a:pt x="435851" y="277368"/>
                  </a:lnTo>
                  <a:lnTo>
                    <a:pt x="435851" y="276606"/>
                  </a:lnTo>
                  <a:lnTo>
                    <a:pt x="382524" y="323850"/>
                  </a:lnTo>
                  <a:lnTo>
                    <a:pt x="32766" y="323850"/>
                  </a:lnTo>
                  <a:lnTo>
                    <a:pt x="32766" y="312420"/>
                  </a:lnTo>
                  <a:lnTo>
                    <a:pt x="14478" y="327660"/>
                  </a:lnTo>
                  <a:lnTo>
                    <a:pt x="409943" y="327660"/>
                  </a:lnTo>
                  <a:lnTo>
                    <a:pt x="460248" y="277368"/>
                  </a:lnTo>
                  <a:close/>
                </a:path>
                <a:path w="474979" h="370839">
                  <a:moveTo>
                    <a:pt x="474713" y="280416"/>
                  </a:moveTo>
                  <a:lnTo>
                    <a:pt x="418325" y="336042"/>
                  </a:lnTo>
                  <a:lnTo>
                    <a:pt x="418325" y="370332"/>
                  </a:lnTo>
                  <a:lnTo>
                    <a:pt x="436587" y="370332"/>
                  </a:lnTo>
                  <a:lnTo>
                    <a:pt x="474713" y="333756"/>
                  </a:lnTo>
                  <a:lnTo>
                    <a:pt x="474713" y="280416"/>
                  </a:lnTo>
                  <a:close/>
                </a:path>
              </a:pathLst>
            </a:custGeom>
            <a:solidFill>
              <a:srgbClr val="BF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70739" y="5205222"/>
              <a:ext cx="262890" cy="195580"/>
            </a:xfrm>
            <a:custGeom>
              <a:avLst/>
              <a:gdLst/>
              <a:ahLst/>
              <a:cxnLst/>
              <a:rect l="l" t="t" r="r" b="b"/>
              <a:pathLst>
                <a:path w="262889" h="195579">
                  <a:moveTo>
                    <a:pt x="262889" y="99822"/>
                  </a:moveTo>
                  <a:lnTo>
                    <a:pt x="262127" y="64769"/>
                  </a:lnTo>
                  <a:lnTo>
                    <a:pt x="259841" y="36575"/>
                  </a:lnTo>
                  <a:lnTo>
                    <a:pt x="256781" y="17525"/>
                  </a:lnTo>
                  <a:lnTo>
                    <a:pt x="256031" y="9905"/>
                  </a:lnTo>
                  <a:lnTo>
                    <a:pt x="255269" y="5333"/>
                  </a:lnTo>
                  <a:lnTo>
                    <a:pt x="249923" y="5333"/>
                  </a:lnTo>
                  <a:lnTo>
                    <a:pt x="247637" y="4572"/>
                  </a:lnTo>
                  <a:lnTo>
                    <a:pt x="239255" y="4572"/>
                  </a:lnTo>
                  <a:lnTo>
                    <a:pt x="233159" y="3810"/>
                  </a:lnTo>
                  <a:lnTo>
                    <a:pt x="226313" y="3810"/>
                  </a:lnTo>
                  <a:lnTo>
                    <a:pt x="209537" y="2286"/>
                  </a:lnTo>
                  <a:lnTo>
                    <a:pt x="200393" y="2286"/>
                  </a:lnTo>
                  <a:lnTo>
                    <a:pt x="190487" y="1524"/>
                  </a:lnTo>
                  <a:lnTo>
                    <a:pt x="180581" y="1524"/>
                  </a:lnTo>
                  <a:lnTo>
                    <a:pt x="170687" y="762"/>
                  </a:lnTo>
                  <a:lnTo>
                    <a:pt x="150113" y="762"/>
                  </a:lnTo>
                  <a:lnTo>
                    <a:pt x="139445" y="0"/>
                  </a:lnTo>
                  <a:lnTo>
                    <a:pt x="119633" y="0"/>
                  </a:lnTo>
                  <a:lnTo>
                    <a:pt x="109727" y="762"/>
                  </a:lnTo>
                  <a:lnTo>
                    <a:pt x="89153" y="762"/>
                  </a:lnTo>
                  <a:lnTo>
                    <a:pt x="79247" y="1524"/>
                  </a:lnTo>
                  <a:lnTo>
                    <a:pt x="69341" y="1524"/>
                  </a:lnTo>
                  <a:lnTo>
                    <a:pt x="60197" y="2286"/>
                  </a:lnTo>
                  <a:lnTo>
                    <a:pt x="51815" y="2286"/>
                  </a:lnTo>
                  <a:lnTo>
                    <a:pt x="35813" y="3810"/>
                  </a:lnTo>
                  <a:lnTo>
                    <a:pt x="29717" y="3810"/>
                  </a:lnTo>
                  <a:lnTo>
                    <a:pt x="23621" y="4572"/>
                  </a:lnTo>
                  <a:lnTo>
                    <a:pt x="15239" y="4572"/>
                  </a:lnTo>
                  <a:lnTo>
                    <a:pt x="12953" y="5333"/>
                  </a:lnTo>
                  <a:lnTo>
                    <a:pt x="7619" y="5333"/>
                  </a:lnTo>
                  <a:lnTo>
                    <a:pt x="6857" y="10667"/>
                  </a:lnTo>
                  <a:lnTo>
                    <a:pt x="6095" y="21336"/>
                  </a:lnTo>
                  <a:lnTo>
                    <a:pt x="3809" y="44957"/>
                  </a:lnTo>
                  <a:lnTo>
                    <a:pt x="1523" y="73151"/>
                  </a:lnTo>
                  <a:lnTo>
                    <a:pt x="0" y="99060"/>
                  </a:lnTo>
                  <a:lnTo>
                    <a:pt x="1523" y="124205"/>
                  </a:lnTo>
                  <a:lnTo>
                    <a:pt x="3809" y="151637"/>
                  </a:lnTo>
                  <a:lnTo>
                    <a:pt x="6095" y="174498"/>
                  </a:lnTo>
                  <a:lnTo>
                    <a:pt x="6857" y="184403"/>
                  </a:lnTo>
                  <a:lnTo>
                    <a:pt x="7619" y="189737"/>
                  </a:lnTo>
                  <a:lnTo>
                    <a:pt x="12953" y="189737"/>
                  </a:lnTo>
                  <a:lnTo>
                    <a:pt x="15239" y="190500"/>
                  </a:lnTo>
                  <a:lnTo>
                    <a:pt x="23621" y="190500"/>
                  </a:lnTo>
                  <a:lnTo>
                    <a:pt x="28955" y="191262"/>
                  </a:lnTo>
                  <a:lnTo>
                    <a:pt x="35813" y="191262"/>
                  </a:lnTo>
                  <a:lnTo>
                    <a:pt x="43433" y="192024"/>
                  </a:lnTo>
                  <a:lnTo>
                    <a:pt x="51815" y="192024"/>
                  </a:lnTo>
                  <a:lnTo>
                    <a:pt x="70103" y="193548"/>
                  </a:lnTo>
                  <a:lnTo>
                    <a:pt x="80009" y="193548"/>
                  </a:lnTo>
                  <a:lnTo>
                    <a:pt x="90677" y="194310"/>
                  </a:lnTo>
                  <a:lnTo>
                    <a:pt x="112013" y="194310"/>
                  </a:lnTo>
                  <a:lnTo>
                    <a:pt x="123443" y="195072"/>
                  </a:lnTo>
                  <a:lnTo>
                    <a:pt x="144779" y="195072"/>
                  </a:lnTo>
                  <a:lnTo>
                    <a:pt x="156209" y="194310"/>
                  </a:lnTo>
                  <a:lnTo>
                    <a:pt x="176783" y="194310"/>
                  </a:lnTo>
                  <a:lnTo>
                    <a:pt x="187451" y="193548"/>
                  </a:lnTo>
                  <a:lnTo>
                    <a:pt x="196595" y="193548"/>
                  </a:lnTo>
                  <a:lnTo>
                    <a:pt x="214109" y="192024"/>
                  </a:lnTo>
                  <a:lnTo>
                    <a:pt x="222503" y="192024"/>
                  </a:lnTo>
                  <a:lnTo>
                    <a:pt x="229349" y="191262"/>
                  </a:lnTo>
                  <a:lnTo>
                    <a:pt x="235457" y="191262"/>
                  </a:lnTo>
                  <a:lnTo>
                    <a:pt x="240791" y="190500"/>
                  </a:lnTo>
                  <a:lnTo>
                    <a:pt x="248399" y="190500"/>
                  </a:lnTo>
                  <a:lnTo>
                    <a:pt x="249923" y="189737"/>
                  </a:lnTo>
                  <a:lnTo>
                    <a:pt x="255269" y="189737"/>
                  </a:lnTo>
                  <a:lnTo>
                    <a:pt x="256031" y="185165"/>
                  </a:lnTo>
                  <a:lnTo>
                    <a:pt x="256781" y="178307"/>
                  </a:lnTo>
                  <a:lnTo>
                    <a:pt x="259841" y="160019"/>
                  </a:lnTo>
                  <a:lnTo>
                    <a:pt x="262127" y="133350"/>
                  </a:lnTo>
                  <a:lnTo>
                    <a:pt x="262889" y="99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82931" y="5217414"/>
              <a:ext cx="239255" cy="1706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51321" y="5474970"/>
              <a:ext cx="104139" cy="17780"/>
            </a:xfrm>
            <a:custGeom>
              <a:avLst/>
              <a:gdLst/>
              <a:ahLst/>
              <a:cxnLst/>
              <a:rect l="l" t="t" r="r" b="b"/>
              <a:pathLst>
                <a:path w="104139" h="17779">
                  <a:moveTo>
                    <a:pt x="103644" y="17525"/>
                  </a:moveTo>
                  <a:lnTo>
                    <a:pt x="103644" y="10667"/>
                  </a:lnTo>
                  <a:lnTo>
                    <a:pt x="66306" y="10667"/>
                  </a:lnTo>
                  <a:lnTo>
                    <a:pt x="65544" y="8381"/>
                  </a:lnTo>
                  <a:lnTo>
                    <a:pt x="64020" y="6857"/>
                  </a:lnTo>
                  <a:lnTo>
                    <a:pt x="62496" y="4571"/>
                  </a:lnTo>
                  <a:lnTo>
                    <a:pt x="60972" y="3047"/>
                  </a:lnTo>
                  <a:lnTo>
                    <a:pt x="58674" y="1524"/>
                  </a:lnTo>
                  <a:lnTo>
                    <a:pt x="54114" y="0"/>
                  </a:lnTo>
                  <a:lnTo>
                    <a:pt x="48767" y="0"/>
                  </a:lnTo>
                  <a:lnTo>
                    <a:pt x="44208" y="1524"/>
                  </a:lnTo>
                  <a:lnTo>
                    <a:pt x="42684" y="3047"/>
                  </a:lnTo>
                  <a:lnTo>
                    <a:pt x="40386" y="4571"/>
                  </a:lnTo>
                  <a:lnTo>
                    <a:pt x="38862" y="6857"/>
                  </a:lnTo>
                  <a:lnTo>
                    <a:pt x="38100" y="8381"/>
                  </a:lnTo>
                  <a:lnTo>
                    <a:pt x="37350" y="10667"/>
                  </a:lnTo>
                  <a:lnTo>
                    <a:pt x="0" y="10667"/>
                  </a:lnTo>
                  <a:lnTo>
                    <a:pt x="0" y="17525"/>
                  </a:lnTo>
                  <a:lnTo>
                    <a:pt x="103644" y="17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222381" y="4589779"/>
            <a:ext cx="7988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6910" algn="l"/>
              </a:tabLst>
            </a:pPr>
            <a:r>
              <a:rPr sz="14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TCP	</a:t>
            </a:r>
            <a:r>
              <a:rPr sz="1400" b="1" u="dbl" spc="-10" dirty="0">
                <a:solidFill>
                  <a:srgbClr val="00008D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dbl" spc="155" dirty="0">
                <a:solidFill>
                  <a:srgbClr val="00008D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548269" y="4634484"/>
            <a:ext cx="3754754" cy="858519"/>
            <a:chOff x="1548269" y="4634484"/>
            <a:chExt cx="3754754" cy="858519"/>
          </a:xfrm>
        </p:grpSpPr>
        <p:sp>
          <p:nvSpPr>
            <p:cNvPr id="26" name="object 26"/>
            <p:cNvSpPr/>
            <p:nvPr/>
          </p:nvSpPr>
          <p:spPr>
            <a:xfrm>
              <a:off x="1739531" y="4634484"/>
              <a:ext cx="438150" cy="110489"/>
            </a:xfrm>
            <a:custGeom>
              <a:avLst/>
              <a:gdLst/>
              <a:ahLst/>
              <a:cxnLst/>
              <a:rect l="l" t="t" r="r" b="b"/>
              <a:pathLst>
                <a:path w="438150" h="110489">
                  <a:moveTo>
                    <a:pt x="338328" y="762"/>
                  </a:moveTo>
                  <a:lnTo>
                    <a:pt x="57912" y="762"/>
                  </a:lnTo>
                  <a:lnTo>
                    <a:pt x="57912" y="16764"/>
                  </a:lnTo>
                  <a:lnTo>
                    <a:pt x="338328" y="16764"/>
                  </a:lnTo>
                  <a:lnTo>
                    <a:pt x="338328" y="762"/>
                  </a:lnTo>
                  <a:close/>
                </a:path>
                <a:path w="438150" h="110489">
                  <a:moveTo>
                    <a:pt x="360997" y="762"/>
                  </a:moveTo>
                  <a:lnTo>
                    <a:pt x="348996" y="762"/>
                  </a:lnTo>
                  <a:lnTo>
                    <a:pt x="348996" y="11430"/>
                  </a:lnTo>
                  <a:lnTo>
                    <a:pt x="360997" y="762"/>
                  </a:lnTo>
                  <a:close/>
                </a:path>
                <a:path w="438150" h="110489">
                  <a:moveTo>
                    <a:pt x="375666" y="58674"/>
                  </a:moveTo>
                  <a:lnTo>
                    <a:pt x="762" y="58674"/>
                  </a:lnTo>
                  <a:lnTo>
                    <a:pt x="0" y="59436"/>
                  </a:lnTo>
                  <a:lnTo>
                    <a:pt x="0" y="110490"/>
                  </a:lnTo>
                  <a:lnTo>
                    <a:pt x="375666" y="110490"/>
                  </a:lnTo>
                  <a:lnTo>
                    <a:pt x="375666" y="58674"/>
                  </a:lnTo>
                  <a:close/>
                </a:path>
                <a:path w="438150" h="110489">
                  <a:moveTo>
                    <a:pt x="425196" y="762"/>
                  </a:moveTo>
                  <a:lnTo>
                    <a:pt x="403098" y="762"/>
                  </a:lnTo>
                  <a:lnTo>
                    <a:pt x="403098" y="0"/>
                  </a:lnTo>
                  <a:lnTo>
                    <a:pt x="353568" y="44196"/>
                  </a:lnTo>
                  <a:lnTo>
                    <a:pt x="30480" y="44196"/>
                  </a:lnTo>
                  <a:lnTo>
                    <a:pt x="30480" y="33528"/>
                  </a:lnTo>
                  <a:lnTo>
                    <a:pt x="13716" y="47244"/>
                  </a:lnTo>
                  <a:lnTo>
                    <a:pt x="379476" y="47244"/>
                  </a:lnTo>
                  <a:lnTo>
                    <a:pt x="425196" y="762"/>
                  </a:lnTo>
                  <a:close/>
                </a:path>
                <a:path w="438150" h="110489">
                  <a:moveTo>
                    <a:pt x="438150" y="3048"/>
                  </a:moveTo>
                  <a:lnTo>
                    <a:pt x="387096" y="54864"/>
                  </a:lnTo>
                  <a:lnTo>
                    <a:pt x="387096" y="102870"/>
                  </a:lnTo>
                  <a:lnTo>
                    <a:pt x="438150" y="52578"/>
                  </a:lnTo>
                  <a:lnTo>
                    <a:pt x="438150" y="3048"/>
                  </a:lnTo>
                  <a:close/>
                </a:path>
              </a:pathLst>
            </a:custGeom>
            <a:solidFill>
              <a:srgbClr val="BF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48269" y="4635246"/>
              <a:ext cx="614680" cy="266065"/>
            </a:xfrm>
            <a:custGeom>
              <a:avLst/>
              <a:gdLst/>
              <a:ahLst/>
              <a:cxnLst/>
              <a:rect l="l" t="t" r="r" b="b"/>
              <a:pathLst>
                <a:path w="614680" h="266064">
                  <a:moveTo>
                    <a:pt x="412242" y="0"/>
                  </a:moveTo>
                  <a:lnTo>
                    <a:pt x="371856" y="0"/>
                  </a:lnTo>
                  <a:lnTo>
                    <a:pt x="382524" y="762"/>
                  </a:lnTo>
                  <a:lnTo>
                    <a:pt x="402336" y="762"/>
                  </a:lnTo>
                  <a:lnTo>
                    <a:pt x="412242" y="0"/>
                  </a:lnTo>
                  <a:close/>
                </a:path>
                <a:path w="614680" h="266064">
                  <a:moveTo>
                    <a:pt x="530352" y="80010"/>
                  </a:moveTo>
                  <a:lnTo>
                    <a:pt x="496062" y="80010"/>
                  </a:lnTo>
                  <a:lnTo>
                    <a:pt x="495300" y="77724"/>
                  </a:lnTo>
                  <a:lnTo>
                    <a:pt x="493776" y="76200"/>
                  </a:lnTo>
                  <a:lnTo>
                    <a:pt x="493014" y="73914"/>
                  </a:lnTo>
                  <a:lnTo>
                    <a:pt x="491490" y="73152"/>
                  </a:lnTo>
                  <a:lnTo>
                    <a:pt x="489204" y="71628"/>
                  </a:lnTo>
                  <a:lnTo>
                    <a:pt x="487680" y="70104"/>
                  </a:lnTo>
                  <a:lnTo>
                    <a:pt x="477774" y="70104"/>
                  </a:lnTo>
                  <a:lnTo>
                    <a:pt x="476250" y="71628"/>
                  </a:lnTo>
                  <a:lnTo>
                    <a:pt x="473964" y="73152"/>
                  </a:lnTo>
                  <a:lnTo>
                    <a:pt x="472440" y="73914"/>
                  </a:lnTo>
                  <a:lnTo>
                    <a:pt x="470916" y="76200"/>
                  </a:lnTo>
                  <a:lnTo>
                    <a:pt x="470154" y="77724"/>
                  </a:lnTo>
                  <a:lnTo>
                    <a:pt x="469392" y="80010"/>
                  </a:lnTo>
                  <a:lnTo>
                    <a:pt x="435102" y="80010"/>
                  </a:lnTo>
                  <a:lnTo>
                    <a:pt x="435102" y="87630"/>
                  </a:lnTo>
                  <a:lnTo>
                    <a:pt x="469392" y="87630"/>
                  </a:lnTo>
                  <a:lnTo>
                    <a:pt x="470154" y="89154"/>
                  </a:lnTo>
                  <a:lnTo>
                    <a:pt x="480060" y="97536"/>
                  </a:lnTo>
                  <a:lnTo>
                    <a:pt x="484632" y="97536"/>
                  </a:lnTo>
                  <a:lnTo>
                    <a:pt x="493776" y="91440"/>
                  </a:lnTo>
                  <a:lnTo>
                    <a:pt x="495300" y="89154"/>
                  </a:lnTo>
                  <a:lnTo>
                    <a:pt x="496062" y="87630"/>
                  </a:lnTo>
                  <a:lnTo>
                    <a:pt x="530352" y="87630"/>
                  </a:lnTo>
                  <a:lnTo>
                    <a:pt x="530352" y="80010"/>
                  </a:lnTo>
                  <a:close/>
                </a:path>
                <a:path w="614680" h="266064">
                  <a:moveTo>
                    <a:pt x="614172" y="112014"/>
                  </a:moveTo>
                  <a:lnTo>
                    <a:pt x="109728" y="112014"/>
                  </a:lnTo>
                  <a:lnTo>
                    <a:pt x="70866" y="130302"/>
                  </a:lnTo>
                  <a:lnTo>
                    <a:pt x="0" y="218694"/>
                  </a:lnTo>
                  <a:lnTo>
                    <a:pt x="0" y="265938"/>
                  </a:lnTo>
                  <a:lnTo>
                    <a:pt x="511962" y="265938"/>
                  </a:lnTo>
                  <a:lnTo>
                    <a:pt x="614172" y="176784"/>
                  </a:lnTo>
                  <a:lnTo>
                    <a:pt x="614172" y="1120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74800" y="4774692"/>
              <a:ext cx="560705" cy="104139"/>
            </a:xfrm>
            <a:custGeom>
              <a:avLst/>
              <a:gdLst/>
              <a:ahLst/>
              <a:cxnLst/>
              <a:rect l="l" t="t" r="r" b="b"/>
              <a:pathLst>
                <a:path w="560705" h="104139">
                  <a:moveTo>
                    <a:pt x="468630" y="89916"/>
                  </a:moveTo>
                  <a:lnTo>
                    <a:pt x="1270" y="89916"/>
                  </a:lnTo>
                  <a:lnTo>
                    <a:pt x="1270" y="90195"/>
                  </a:lnTo>
                  <a:lnTo>
                    <a:pt x="0" y="90195"/>
                  </a:lnTo>
                  <a:lnTo>
                    <a:pt x="0" y="103632"/>
                  </a:lnTo>
                  <a:lnTo>
                    <a:pt x="1270" y="103632"/>
                  </a:lnTo>
                  <a:lnTo>
                    <a:pt x="468630" y="103632"/>
                  </a:lnTo>
                  <a:lnTo>
                    <a:pt x="468630" y="89916"/>
                  </a:lnTo>
                  <a:close/>
                </a:path>
                <a:path w="560705" h="104139">
                  <a:moveTo>
                    <a:pt x="540397" y="0"/>
                  </a:moveTo>
                  <a:lnTo>
                    <a:pt x="89293" y="0"/>
                  </a:lnTo>
                  <a:lnTo>
                    <a:pt x="60337" y="13716"/>
                  </a:lnTo>
                  <a:lnTo>
                    <a:pt x="11569" y="79248"/>
                  </a:lnTo>
                  <a:lnTo>
                    <a:pt x="471055" y="79248"/>
                  </a:lnTo>
                  <a:lnTo>
                    <a:pt x="525157" y="9906"/>
                  </a:lnTo>
                  <a:lnTo>
                    <a:pt x="540397" y="0"/>
                  </a:lnTo>
                  <a:close/>
                </a:path>
                <a:path w="560705" h="104139">
                  <a:moveTo>
                    <a:pt x="560209" y="0"/>
                  </a:moveTo>
                  <a:lnTo>
                    <a:pt x="532777" y="17526"/>
                  </a:lnTo>
                  <a:lnTo>
                    <a:pt x="478675" y="86868"/>
                  </a:lnTo>
                  <a:lnTo>
                    <a:pt x="478675" y="96012"/>
                  </a:lnTo>
                  <a:lnTo>
                    <a:pt x="560209" y="25146"/>
                  </a:lnTo>
                  <a:lnTo>
                    <a:pt x="560209" y="0"/>
                  </a:lnTo>
                  <a:close/>
                </a:path>
              </a:pathLst>
            </a:custGeom>
            <a:solidFill>
              <a:srgbClr val="BF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29803" y="4635246"/>
              <a:ext cx="1041400" cy="211454"/>
            </a:xfrm>
            <a:custGeom>
              <a:avLst/>
              <a:gdLst/>
              <a:ahLst/>
              <a:cxnLst/>
              <a:rect l="l" t="t" r="r" b="b"/>
              <a:pathLst>
                <a:path w="1041400" h="211454">
                  <a:moveTo>
                    <a:pt x="23622" y="201930"/>
                  </a:moveTo>
                  <a:lnTo>
                    <a:pt x="7620" y="201930"/>
                  </a:lnTo>
                  <a:lnTo>
                    <a:pt x="0" y="211074"/>
                  </a:lnTo>
                  <a:lnTo>
                    <a:pt x="16002" y="211074"/>
                  </a:lnTo>
                  <a:lnTo>
                    <a:pt x="23622" y="201930"/>
                  </a:lnTo>
                  <a:close/>
                </a:path>
                <a:path w="1041400" h="211454">
                  <a:moveTo>
                    <a:pt x="35052" y="187452"/>
                  </a:moveTo>
                  <a:lnTo>
                    <a:pt x="19812" y="187452"/>
                  </a:lnTo>
                  <a:lnTo>
                    <a:pt x="12192" y="196596"/>
                  </a:lnTo>
                  <a:lnTo>
                    <a:pt x="28194" y="196596"/>
                  </a:lnTo>
                  <a:lnTo>
                    <a:pt x="35052" y="187452"/>
                  </a:lnTo>
                  <a:close/>
                </a:path>
                <a:path w="1041400" h="211454">
                  <a:moveTo>
                    <a:pt x="47244" y="172974"/>
                  </a:moveTo>
                  <a:lnTo>
                    <a:pt x="32004" y="172974"/>
                  </a:lnTo>
                  <a:lnTo>
                    <a:pt x="24384" y="181356"/>
                  </a:lnTo>
                  <a:lnTo>
                    <a:pt x="40386" y="181356"/>
                  </a:lnTo>
                  <a:lnTo>
                    <a:pt x="47244" y="172974"/>
                  </a:lnTo>
                  <a:close/>
                </a:path>
                <a:path w="1041400" h="211454">
                  <a:moveTo>
                    <a:pt x="51816" y="201930"/>
                  </a:moveTo>
                  <a:lnTo>
                    <a:pt x="35814" y="201930"/>
                  </a:lnTo>
                  <a:lnTo>
                    <a:pt x="28956" y="211074"/>
                  </a:lnTo>
                  <a:lnTo>
                    <a:pt x="44958" y="211074"/>
                  </a:lnTo>
                  <a:lnTo>
                    <a:pt x="51816" y="201930"/>
                  </a:lnTo>
                  <a:close/>
                </a:path>
                <a:path w="1041400" h="211454">
                  <a:moveTo>
                    <a:pt x="59436" y="157734"/>
                  </a:moveTo>
                  <a:lnTo>
                    <a:pt x="43434" y="157734"/>
                  </a:lnTo>
                  <a:lnTo>
                    <a:pt x="35814" y="166878"/>
                  </a:lnTo>
                  <a:lnTo>
                    <a:pt x="51816" y="166878"/>
                  </a:lnTo>
                  <a:lnTo>
                    <a:pt x="59436" y="157734"/>
                  </a:lnTo>
                  <a:close/>
                </a:path>
                <a:path w="1041400" h="211454">
                  <a:moveTo>
                    <a:pt x="64008" y="187452"/>
                  </a:moveTo>
                  <a:lnTo>
                    <a:pt x="48006" y="187452"/>
                  </a:lnTo>
                  <a:lnTo>
                    <a:pt x="40386" y="196596"/>
                  </a:lnTo>
                  <a:lnTo>
                    <a:pt x="57150" y="196596"/>
                  </a:lnTo>
                  <a:lnTo>
                    <a:pt x="64008" y="187452"/>
                  </a:lnTo>
                  <a:close/>
                </a:path>
                <a:path w="1041400" h="211454">
                  <a:moveTo>
                    <a:pt x="76200" y="172974"/>
                  </a:moveTo>
                  <a:lnTo>
                    <a:pt x="60198" y="172974"/>
                  </a:lnTo>
                  <a:lnTo>
                    <a:pt x="52578" y="181356"/>
                  </a:lnTo>
                  <a:lnTo>
                    <a:pt x="68580" y="181356"/>
                  </a:lnTo>
                  <a:lnTo>
                    <a:pt x="76200" y="172974"/>
                  </a:lnTo>
                  <a:close/>
                </a:path>
                <a:path w="1041400" h="211454">
                  <a:moveTo>
                    <a:pt x="80772" y="201930"/>
                  </a:moveTo>
                  <a:lnTo>
                    <a:pt x="64770" y="201930"/>
                  </a:lnTo>
                  <a:lnTo>
                    <a:pt x="57150" y="211074"/>
                  </a:lnTo>
                  <a:lnTo>
                    <a:pt x="73152" y="211074"/>
                  </a:lnTo>
                  <a:lnTo>
                    <a:pt x="80772" y="201930"/>
                  </a:lnTo>
                  <a:close/>
                </a:path>
                <a:path w="1041400" h="211454">
                  <a:moveTo>
                    <a:pt x="87630" y="157734"/>
                  </a:moveTo>
                  <a:lnTo>
                    <a:pt x="72390" y="157734"/>
                  </a:lnTo>
                  <a:lnTo>
                    <a:pt x="64770" y="166878"/>
                  </a:lnTo>
                  <a:lnTo>
                    <a:pt x="80772" y="166878"/>
                  </a:lnTo>
                  <a:lnTo>
                    <a:pt x="87630" y="157734"/>
                  </a:lnTo>
                  <a:close/>
                </a:path>
                <a:path w="1041400" h="211454">
                  <a:moveTo>
                    <a:pt x="92964" y="187452"/>
                  </a:moveTo>
                  <a:lnTo>
                    <a:pt x="76962" y="187452"/>
                  </a:lnTo>
                  <a:lnTo>
                    <a:pt x="69342" y="196596"/>
                  </a:lnTo>
                  <a:lnTo>
                    <a:pt x="85344" y="196596"/>
                  </a:lnTo>
                  <a:lnTo>
                    <a:pt x="92964" y="187452"/>
                  </a:lnTo>
                  <a:close/>
                </a:path>
                <a:path w="1041400" h="211454">
                  <a:moveTo>
                    <a:pt x="104394" y="172974"/>
                  </a:moveTo>
                  <a:lnTo>
                    <a:pt x="89154" y="172974"/>
                  </a:lnTo>
                  <a:lnTo>
                    <a:pt x="81534" y="181356"/>
                  </a:lnTo>
                  <a:lnTo>
                    <a:pt x="97536" y="181356"/>
                  </a:lnTo>
                  <a:lnTo>
                    <a:pt x="104394" y="172974"/>
                  </a:lnTo>
                  <a:close/>
                </a:path>
                <a:path w="1041400" h="211454">
                  <a:moveTo>
                    <a:pt x="109728" y="201930"/>
                  </a:moveTo>
                  <a:lnTo>
                    <a:pt x="92964" y="201930"/>
                  </a:lnTo>
                  <a:lnTo>
                    <a:pt x="86106" y="211074"/>
                  </a:lnTo>
                  <a:lnTo>
                    <a:pt x="102108" y="211074"/>
                  </a:lnTo>
                  <a:lnTo>
                    <a:pt x="109728" y="201930"/>
                  </a:lnTo>
                  <a:close/>
                </a:path>
                <a:path w="1041400" h="211454">
                  <a:moveTo>
                    <a:pt x="116586" y="157734"/>
                  </a:moveTo>
                  <a:lnTo>
                    <a:pt x="100584" y="157734"/>
                  </a:lnTo>
                  <a:lnTo>
                    <a:pt x="92964" y="166878"/>
                  </a:lnTo>
                  <a:lnTo>
                    <a:pt x="109728" y="166878"/>
                  </a:lnTo>
                  <a:lnTo>
                    <a:pt x="116586" y="157734"/>
                  </a:lnTo>
                  <a:close/>
                </a:path>
                <a:path w="1041400" h="211454">
                  <a:moveTo>
                    <a:pt x="121158" y="187452"/>
                  </a:moveTo>
                  <a:lnTo>
                    <a:pt x="105156" y="187452"/>
                  </a:lnTo>
                  <a:lnTo>
                    <a:pt x="98298" y="196596"/>
                  </a:lnTo>
                  <a:lnTo>
                    <a:pt x="114300" y="196596"/>
                  </a:lnTo>
                  <a:lnTo>
                    <a:pt x="121158" y="187452"/>
                  </a:lnTo>
                  <a:close/>
                </a:path>
                <a:path w="1041400" h="211454">
                  <a:moveTo>
                    <a:pt x="133350" y="172974"/>
                  </a:moveTo>
                  <a:lnTo>
                    <a:pt x="117348" y="172974"/>
                  </a:lnTo>
                  <a:lnTo>
                    <a:pt x="109728" y="181356"/>
                  </a:lnTo>
                  <a:lnTo>
                    <a:pt x="125730" y="181356"/>
                  </a:lnTo>
                  <a:lnTo>
                    <a:pt x="133350" y="172974"/>
                  </a:lnTo>
                  <a:close/>
                </a:path>
                <a:path w="1041400" h="211454">
                  <a:moveTo>
                    <a:pt x="137922" y="201930"/>
                  </a:moveTo>
                  <a:lnTo>
                    <a:pt x="121920" y="201930"/>
                  </a:lnTo>
                  <a:lnTo>
                    <a:pt x="115062" y="211074"/>
                  </a:lnTo>
                  <a:lnTo>
                    <a:pt x="130302" y="211074"/>
                  </a:lnTo>
                  <a:lnTo>
                    <a:pt x="137922" y="201930"/>
                  </a:lnTo>
                  <a:close/>
                </a:path>
                <a:path w="1041400" h="211454">
                  <a:moveTo>
                    <a:pt x="145542" y="157734"/>
                  </a:moveTo>
                  <a:lnTo>
                    <a:pt x="129540" y="157734"/>
                  </a:lnTo>
                  <a:lnTo>
                    <a:pt x="121920" y="166878"/>
                  </a:lnTo>
                  <a:lnTo>
                    <a:pt x="137922" y="166878"/>
                  </a:lnTo>
                  <a:lnTo>
                    <a:pt x="145542" y="157734"/>
                  </a:lnTo>
                  <a:close/>
                </a:path>
                <a:path w="1041400" h="211454">
                  <a:moveTo>
                    <a:pt x="150114" y="187452"/>
                  </a:moveTo>
                  <a:lnTo>
                    <a:pt x="134112" y="187452"/>
                  </a:lnTo>
                  <a:lnTo>
                    <a:pt x="126492" y="196596"/>
                  </a:lnTo>
                  <a:lnTo>
                    <a:pt x="142494" y="196596"/>
                  </a:lnTo>
                  <a:lnTo>
                    <a:pt x="150114" y="187452"/>
                  </a:lnTo>
                  <a:close/>
                </a:path>
                <a:path w="1041400" h="211454">
                  <a:moveTo>
                    <a:pt x="162306" y="172974"/>
                  </a:moveTo>
                  <a:lnTo>
                    <a:pt x="145542" y="172974"/>
                  </a:lnTo>
                  <a:lnTo>
                    <a:pt x="138684" y="181356"/>
                  </a:lnTo>
                  <a:lnTo>
                    <a:pt x="154686" y="181356"/>
                  </a:lnTo>
                  <a:lnTo>
                    <a:pt x="162306" y="172974"/>
                  </a:lnTo>
                  <a:close/>
                </a:path>
                <a:path w="1041400" h="211454">
                  <a:moveTo>
                    <a:pt x="166878" y="201930"/>
                  </a:moveTo>
                  <a:lnTo>
                    <a:pt x="150876" y="201930"/>
                  </a:lnTo>
                  <a:lnTo>
                    <a:pt x="143256" y="211074"/>
                  </a:lnTo>
                  <a:lnTo>
                    <a:pt x="159258" y="211074"/>
                  </a:lnTo>
                  <a:lnTo>
                    <a:pt x="166878" y="201930"/>
                  </a:lnTo>
                  <a:close/>
                </a:path>
                <a:path w="1041400" h="211454">
                  <a:moveTo>
                    <a:pt x="173736" y="157734"/>
                  </a:moveTo>
                  <a:lnTo>
                    <a:pt x="157734" y="157734"/>
                  </a:lnTo>
                  <a:lnTo>
                    <a:pt x="150876" y="166878"/>
                  </a:lnTo>
                  <a:lnTo>
                    <a:pt x="166878" y="166878"/>
                  </a:lnTo>
                  <a:lnTo>
                    <a:pt x="173736" y="157734"/>
                  </a:lnTo>
                  <a:close/>
                </a:path>
                <a:path w="1041400" h="211454">
                  <a:moveTo>
                    <a:pt x="179070" y="187452"/>
                  </a:moveTo>
                  <a:lnTo>
                    <a:pt x="162306" y="187452"/>
                  </a:lnTo>
                  <a:lnTo>
                    <a:pt x="155448" y="196596"/>
                  </a:lnTo>
                  <a:lnTo>
                    <a:pt x="170688" y="196596"/>
                  </a:lnTo>
                  <a:lnTo>
                    <a:pt x="179070" y="187452"/>
                  </a:lnTo>
                  <a:close/>
                </a:path>
                <a:path w="1041400" h="211454">
                  <a:moveTo>
                    <a:pt x="190500" y="172974"/>
                  </a:moveTo>
                  <a:lnTo>
                    <a:pt x="174498" y="172974"/>
                  </a:lnTo>
                  <a:lnTo>
                    <a:pt x="167640" y="181356"/>
                  </a:lnTo>
                  <a:lnTo>
                    <a:pt x="182880" y="181356"/>
                  </a:lnTo>
                  <a:lnTo>
                    <a:pt x="190500" y="172974"/>
                  </a:lnTo>
                  <a:close/>
                </a:path>
                <a:path w="1041400" h="211454">
                  <a:moveTo>
                    <a:pt x="195072" y="201930"/>
                  </a:moveTo>
                  <a:lnTo>
                    <a:pt x="179070" y="201930"/>
                  </a:lnTo>
                  <a:lnTo>
                    <a:pt x="172212" y="211074"/>
                  </a:lnTo>
                  <a:lnTo>
                    <a:pt x="187452" y="211074"/>
                  </a:lnTo>
                  <a:lnTo>
                    <a:pt x="195072" y="201930"/>
                  </a:lnTo>
                  <a:close/>
                </a:path>
                <a:path w="1041400" h="211454">
                  <a:moveTo>
                    <a:pt x="202692" y="157734"/>
                  </a:moveTo>
                  <a:lnTo>
                    <a:pt x="186690" y="157734"/>
                  </a:lnTo>
                  <a:lnTo>
                    <a:pt x="179070" y="166878"/>
                  </a:lnTo>
                  <a:lnTo>
                    <a:pt x="195072" y="166878"/>
                  </a:lnTo>
                  <a:lnTo>
                    <a:pt x="202692" y="157734"/>
                  </a:lnTo>
                  <a:close/>
                </a:path>
                <a:path w="1041400" h="211454">
                  <a:moveTo>
                    <a:pt x="207264" y="187452"/>
                  </a:moveTo>
                  <a:lnTo>
                    <a:pt x="191262" y="187452"/>
                  </a:lnTo>
                  <a:lnTo>
                    <a:pt x="183642" y="196596"/>
                  </a:lnTo>
                  <a:lnTo>
                    <a:pt x="199644" y="196596"/>
                  </a:lnTo>
                  <a:lnTo>
                    <a:pt x="207264" y="187452"/>
                  </a:lnTo>
                  <a:close/>
                </a:path>
                <a:path w="1041400" h="211454">
                  <a:moveTo>
                    <a:pt x="219456" y="172974"/>
                  </a:moveTo>
                  <a:lnTo>
                    <a:pt x="203454" y="172974"/>
                  </a:lnTo>
                  <a:lnTo>
                    <a:pt x="195834" y="181356"/>
                  </a:lnTo>
                  <a:lnTo>
                    <a:pt x="211836" y="181356"/>
                  </a:lnTo>
                  <a:lnTo>
                    <a:pt x="219456" y="172974"/>
                  </a:lnTo>
                  <a:close/>
                </a:path>
                <a:path w="1041400" h="211454">
                  <a:moveTo>
                    <a:pt x="224028" y="201930"/>
                  </a:moveTo>
                  <a:lnTo>
                    <a:pt x="208026" y="201930"/>
                  </a:lnTo>
                  <a:lnTo>
                    <a:pt x="200406" y="211074"/>
                  </a:lnTo>
                  <a:lnTo>
                    <a:pt x="216408" y="211074"/>
                  </a:lnTo>
                  <a:lnTo>
                    <a:pt x="224028" y="201930"/>
                  </a:lnTo>
                  <a:close/>
                </a:path>
                <a:path w="1041400" h="211454">
                  <a:moveTo>
                    <a:pt x="231648" y="157734"/>
                  </a:moveTo>
                  <a:lnTo>
                    <a:pt x="214884" y="157734"/>
                  </a:lnTo>
                  <a:lnTo>
                    <a:pt x="208026" y="166878"/>
                  </a:lnTo>
                  <a:lnTo>
                    <a:pt x="224028" y="166878"/>
                  </a:lnTo>
                  <a:lnTo>
                    <a:pt x="231648" y="157734"/>
                  </a:lnTo>
                  <a:close/>
                </a:path>
                <a:path w="1041400" h="211454">
                  <a:moveTo>
                    <a:pt x="235458" y="187452"/>
                  </a:moveTo>
                  <a:lnTo>
                    <a:pt x="220218" y="187452"/>
                  </a:lnTo>
                  <a:lnTo>
                    <a:pt x="212598" y="196596"/>
                  </a:lnTo>
                  <a:lnTo>
                    <a:pt x="228600" y="196596"/>
                  </a:lnTo>
                  <a:lnTo>
                    <a:pt x="235458" y="187452"/>
                  </a:lnTo>
                  <a:close/>
                </a:path>
                <a:path w="1041400" h="211454">
                  <a:moveTo>
                    <a:pt x="247650" y="172974"/>
                  </a:moveTo>
                  <a:lnTo>
                    <a:pt x="231648" y="172974"/>
                  </a:lnTo>
                  <a:lnTo>
                    <a:pt x="224790" y="181356"/>
                  </a:lnTo>
                  <a:lnTo>
                    <a:pt x="240030" y="181356"/>
                  </a:lnTo>
                  <a:lnTo>
                    <a:pt x="247650" y="172974"/>
                  </a:lnTo>
                  <a:close/>
                </a:path>
                <a:path w="1041400" h="211454">
                  <a:moveTo>
                    <a:pt x="252222" y="201930"/>
                  </a:moveTo>
                  <a:lnTo>
                    <a:pt x="236220" y="201930"/>
                  </a:lnTo>
                  <a:lnTo>
                    <a:pt x="228600" y="211074"/>
                  </a:lnTo>
                  <a:lnTo>
                    <a:pt x="244602" y="211074"/>
                  </a:lnTo>
                  <a:lnTo>
                    <a:pt x="252222" y="201930"/>
                  </a:lnTo>
                  <a:close/>
                </a:path>
                <a:path w="1041400" h="211454">
                  <a:moveTo>
                    <a:pt x="259080" y="157734"/>
                  </a:moveTo>
                  <a:lnTo>
                    <a:pt x="243840" y="157734"/>
                  </a:lnTo>
                  <a:lnTo>
                    <a:pt x="236982" y="166878"/>
                  </a:lnTo>
                  <a:lnTo>
                    <a:pt x="252222" y="166878"/>
                  </a:lnTo>
                  <a:lnTo>
                    <a:pt x="259080" y="157734"/>
                  </a:lnTo>
                  <a:close/>
                </a:path>
                <a:path w="1041400" h="211454">
                  <a:moveTo>
                    <a:pt x="264414" y="187452"/>
                  </a:moveTo>
                  <a:lnTo>
                    <a:pt x="248412" y="187452"/>
                  </a:lnTo>
                  <a:lnTo>
                    <a:pt x="240792" y="196596"/>
                  </a:lnTo>
                  <a:lnTo>
                    <a:pt x="256794" y="196596"/>
                  </a:lnTo>
                  <a:lnTo>
                    <a:pt x="264414" y="187452"/>
                  </a:lnTo>
                  <a:close/>
                </a:path>
                <a:path w="1041400" h="211454">
                  <a:moveTo>
                    <a:pt x="275844" y="172974"/>
                  </a:moveTo>
                  <a:lnTo>
                    <a:pt x="259842" y="172974"/>
                  </a:lnTo>
                  <a:lnTo>
                    <a:pt x="252984" y="181356"/>
                  </a:lnTo>
                  <a:lnTo>
                    <a:pt x="268986" y="181356"/>
                  </a:lnTo>
                  <a:lnTo>
                    <a:pt x="275844" y="172974"/>
                  </a:lnTo>
                  <a:close/>
                </a:path>
                <a:path w="1041400" h="211454">
                  <a:moveTo>
                    <a:pt x="280416" y="201930"/>
                  </a:moveTo>
                  <a:lnTo>
                    <a:pt x="265176" y="201930"/>
                  </a:lnTo>
                  <a:lnTo>
                    <a:pt x="257556" y="211074"/>
                  </a:lnTo>
                  <a:lnTo>
                    <a:pt x="272796" y="211074"/>
                  </a:lnTo>
                  <a:lnTo>
                    <a:pt x="280416" y="201930"/>
                  </a:lnTo>
                  <a:close/>
                </a:path>
                <a:path w="1041400" h="211454">
                  <a:moveTo>
                    <a:pt x="288036" y="157734"/>
                  </a:moveTo>
                  <a:lnTo>
                    <a:pt x="272034" y="157734"/>
                  </a:lnTo>
                  <a:lnTo>
                    <a:pt x="265176" y="166878"/>
                  </a:lnTo>
                  <a:lnTo>
                    <a:pt x="281178" y="166878"/>
                  </a:lnTo>
                  <a:lnTo>
                    <a:pt x="288036" y="157734"/>
                  </a:lnTo>
                  <a:close/>
                </a:path>
                <a:path w="1041400" h="211454">
                  <a:moveTo>
                    <a:pt x="304800" y="172974"/>
                  </a:moveTo>
                  <a:lnTo>
                    <a:pt x="288798" y="172974"/>
                  </a:lnTo>
                  <a:lnTo>
                    <a:pt x="281178" y="181356"/>
                  </a:lnTo>
                  <a:lnTo>
                    <a:pt x="297180" y="181356"/>
                  </a:lnTo>
                  <a:lnTo>
                    <a:pt x="304800" y="172974"/>
                  </a:lnTo>
                  <a:close/>
                </a:path>
                <a:path w="1041400" h="211454">
                  <a:moveTo>
                    <a:pt x="316992" y="157734"/>
                  </a:moveTo>
                  <a:lnTo>
                    <a:pt x="300990" y="157734"/>
                  </a:lnTo>
                  <a:lnTo>
                    <a:pt x="293370" y="166878"/>
                  </a:lnTo>
                  <a:lnTo>
                    <a:pt x="309372" y="166878"/>
                  </a:lnTo>
                  <a:lnTo>
                    <a:pt x="316992" y="157734"/>
                  </a:lnTo>
                  <a:close/>
                </a:path>
                <a:path w="1041400" h="211454">
                  <a:moveTo>
                    <a:pt x="333756" y="172974"/>
                  </a:moveTo>
                  <a:lnTo>
                    <a:pt x="316992" y="172974"/>
                  </a:lnTo>
                  <a:lnTo>
                    <a:pt x="310134" y="181356"/>
                  </a:lnTo>
                  <a:lnTo>
                    <a:pt x="326136" y="181356"/>
                  </a:lnTo>
                  <a:lnTo>
                    <a:pt x="333756" y="172974"/>
                  </a:lnTo>
                  <a:close/>
                </a:path>
                <a:path w="1041400" h="211454">
                  <a:moveTo>
                    <a:pt x="345186" y="157734"/>
                  </a:moveTo>
                  <a:lnTo>
                    <a:pt x="329184" y="157734"/>
                  </a:lnTo>
                  <a:lnTo>
                    <a:pt x="322326" y="166878"/>
                  </a:lnTo>
                  <a:lnTo>
                    <a:pt x="337566" y="166878"/>
                  </a:lnTo>
                  <a:lnTo>
                    <a:pt x="345186" y="157734"/>
                  </a:lnTo>
                  <a:close/>
                </a:path>
                <a:path w="1041400" h="211454">
                  <a:moveTo>
                    <a:pt x="361950" y="172974"/>
                  </a:moveTo>
                  <a:lnTo>
                    <a:pt x="345948" y="172974"/>
                  </a:lnTo>
                  <a:lnTo>
                    <a:pt x="339090" y="181356"/>
                  </a:lnTo>
                  <a:lnTo>
                    <a:pt x="354330" y="181356"/>
                  </a:lnTo>
                  <a:lnTo>
                    <a:pt x="361950" y="172974"/>
                  </a:lnTo>
                  <a:close/>
                </a:path>
                <a:path w="1041400" h="211454">
                  <a:moveTo>
                    <a:pt x="374142" y="157734"/>
                  </a:moveTo>
                  <a:lnTo>
                    <a:pt x="358140" y="157734"/>
                  </a:lnTo>
                  <a:lnTo>
                    <a:pt x="350520" y="166878"/>
                  </a:lnTo>
                  <a:lnTo>
                    <a:pt x="366522" y="166878"/>
                  </a:lnTo>
                  <a:lnTo>
                    <a:pt x="374142" y="157734"/>
                  </a:lnTo>
                  <a:close/>
                </a:path>
                <a:path w="1041400" h="211454">
                  <a:moveTo>
                    <a:pt x="390906" y="172974"/>
                  </a:moveTo>
                  <a:lnTo>
                    <a:pt x="374904" y="172974"/>
                  </a:lnTo>
                  <a:lnTo>
                    <a:pt x="367284" y="181356"/>
                  </a:lnTo>
                  <a:lnTo>
                    <a:pt x="383286" y="181356"/>
                  </a:lnTo>
                  <a:lnTo>
                    <a:pt x="390906" y="172974"/>
                  </a:lnTo>
                  <a:close/>
                </a:path>
                <a:path w="1041400" h="211454">
                  <a:moveTo>
                    <a:pt x="402336" y="157734"/>
                  </a:moveTo>
                  <a:lnTo>
                    <a:pt x="386334" y="157734"/>
                  </a:lnTo>
                  <a:lnTo>
                    <a:pt x="379476" y="166878"/>
                  </a:lnTo>
                  <a:lnTo>
                    <a:pt x="394716" y="166878"/>
                  </a:lnTo>
                  <a:lnTo>
                    <a:pt x="402336" y="157734"/>
                  </a:lnTo>
                  <a:close/>
                </a:path>
                <a:path w="1041400" h="211454">
                  <a:moveTo>
                    <a:pt x="1040892" y="64770"/>
                  </a:moveTo>
                  <a:lnTo>
                    <a:pt x="700849" y="0"/>
                  </a:lnTo>
                  <a:lnTo>
                    <a:pt x="572236" y="0"/>
                  </a:lnTo>
                  <a:lnTo>
                    <a:pt x="571500" y="3810"/>
                  </a:lnTo>
                  <a:lnTo>
                    <a:pt x="1035558" y="92964"/>
                  </a:lnTo>
                  <a:lnTo>
                    <a:pt x="1040892" y="64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110638" y="5064252"/>
              <a:ext cx="473709" cy="428625"/>
            </a:xfrm>
            <a:custGeom>
              <a:avLst/>
              <a:gdLst/>
              <a:ahLst/>
              <a:cxnLst/>
              <a:rect l="l" t="t" r="r" b="b"/>
              <a:pathLst>
                <a:path w="473710" h="428625">
                  <a:moveTo>
                    <a:pt x="435089" y="0"/>
                  </a:moveTo>
                  <a:lnTo>
                    <a:pt x="39611" y="0"/>
                  </a:lnTo>
                  <a:lnTo>
                    <a:pt x="39611" y="357378"/>
                  </a:lnTo>
                  <a:lnTo>
                    <a:pt x="435089" y="357378"/>
                  </a:lnTo>
                  <a:lnTo>
                    <a:pt x="435089" y="0"/>
                  </a:lnTo>
                  <a:close/>
                </a:path>
                <a:path w="473710" h="428625">
                  <a:moveTo>
                    <a:pt x="473265" y="428244"/>
                  </a:moveTo>
                  <a:lnTo>
                    <a:pt x="435089" y="375666"/>
                  </a:lnTo>
                  <a:lnTo>
                    <a:pt x="38849" y="375666"/>
                  </a:lnTo>
                  <a:lnTo>
                    <a:pt x="0" y="428244"/>
                  </a:lnTo>
                  <a:lnTo>
                    <a:pt x="473265" y="428244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02370" y="4913376"/>
              <a:ext cx="3200400" cy="579120"/>
            </a:xfrm>
            <a:custGeom>
              <a:avLst/>
              <a:gdLst/>
              <a:ahLst/>
              <a:cxnLst/>
              <a:rect l="l" t="t" r="r" b="b"/>
              <a:pathLst>
                <a:path w="3200400" h="579120">
                  <a:moveTo>
                    <a:pt x="429641" y="182118"/>
                  </a:moveTo>
                  <a:lnTo>
                    <a:pt x="416687" y="182118"/>
                  </a:lnTo>
                  <a:lnTo>
                    <a:pt x="416687" y="195072"/>
                  </a:lnTo>
                  <a:lnTo>
                    <a:pt x="416687" y="461772"/>
                  </a:lnTo>
                  <a:lnTo>
                    <a:pt x="76073" y="461772"/>
                  </a:lnTo>
                  <a:lnTo>
                    <a:pt x="76073" y="195072"/>
                  </a:lnTo>
                  <a:lnTo>
                    <a:pt x="416687" y="195072"/>
                  </a:lnTo>
                  <a:lnTo>
                    <a:pt x="416687" y="182118"/>
                  </a:lnTo>
                  <a:lnTo>
                    <a:pt x="63119" y="182118"/>
                  </a:lnTo>
                  <a:lnTo>
                    <a:pt x="63119" y="474726"/>
                  </a:lnTo>
                  <a:lnTo>
                    <a:pt x="69215" y="474726"/>
                  </a:lnTo>
                  <a:lnTo>
                    <a:pt x="76073" y="474726"/>
                  </a:lnTo>
                  <a:lnTo>
                    <a:pt x="416687" y="474726"/>
                  </a:lnTo>
                  <a:lnTo>
                    <a:pt x="422783" y="474726"/>
                  </a:lnTo>
                  <a:lnTo>
                    <a:pt x="429641" y="474726"/>
                  </a:lnTo>
                  <a:lnTo>
                    <a:pt x="429641" y="182118"/>
                  </a:lnTo>
                  <a:close/>
                </a:path>
                <a:path w="3200400" h="579120">
                  <a:moveTo>
                    <a:pt x="684911" y="16002"/>
                  </a:moveTo>
                  <a:lnTo>
                    <a:pt x="661289" y="0"/>
                  </a:lnTo>
                  <a:lnTo>
                    <a:pt x="450215" y="294944"/>
                  </a:lnTo>
                  <a:lnTo>
                    <a:pt x="450215" y="144780"/>
                  </a:lnTo>
                  <a:lnTo>
                    <a:pt x="437261" y="144780"/>
                  </a:lnTo>
                  <a:lnTo>
                    <a:pt x="437261" y="156972"/>
                  </a:lnTo>
                  <a:lnTo>
                    <a:pt x="437261" y="313055"/>
                  </a:lnTo>
                  <a:lnTo>
                    <a:pt x="431165" y="321564"/>
                  </a:lnTo>
                  <a:lnTo>
                    <a:pt x="437261" y="325894"/>
                  </a:lnTo>
                  <a:lnTo>
                    <a:pt x="437261" y="502158"/>
                  </a:lnTo>
                  <a:lnTo>
                    <a:pt x="53975" y="502158"/>
                  </a:lnTo>
                  <a:lnTo>
                    <a:pt x="53975" y="156972"/>
                  </a:lnTo>
                  <a:lnTo>
                    <a:pt x="437261" y="156972"/>
                  </a:lnTo>
                  <a:lnTo>
                    <a:pt x="437261" y="144780"/>
                  </a:lnTo>
                  <a:lnTo>
                    <a:pt x="41021" y="144780"/>
                  </a:lnTo>
                  <a:lnTo>
                    <a:pt x="41021" y="514350"/>
                  </a:lnTo>
                  <a:lnTo>
                    <a:pt x="47879" y="514350"/>
                  </a:lnTo>
                  <a:lnTo>
                    <a:pt x="53975" y="514350"/>
                  </a:lnTo>
                  <a:lnTo>
                    <a:pt x="437261" y="514350"/>
                  </a:lnTo>
                  <a:lnTo>
                    <a:pt x="443357" y="514350"/>
                  </a:lnTo>
                  <a:lnTo>
                    <a:pt x="450215" y="514350"/>
                  </a:lnTo>
                  <a:lnTo>
                    <a:pt x="450215" y="335089"/>
                  </a:lnTo>
                  <a:lnTo>
                    <a:pt x="454787" y="338328"/>
                  </a:lnTo>
                  <a:lnTo>
                    <a:pt x="684911" y="16002"/>
                  </a:lnTo>
                  <a:close/>
                </a:path>
                <a:path w="3200400" h="579120">
                  <a:moveTo>
                    <a:pt x="838936" y="579120"/>
                  </a:moveTo>
                  <a:lnTo>
                    <a:pt x="803021" y="576834"/>
                  </a:lnTo>
                  <a:lnTo>
                    <a:pt x="717677" y="572262"/>
                  </a:lnTo>
                  <a:lnTo>
                    <a:pt x="632333" y="566928"/>
                  </a:lnTo>
                  <a:lnTo>
                    <a:pt x="540994" y="561136"/>
                  </a:lnTo>
                  <a:lnTo>
                    <a:pt x="582041" y="540258"/>
                  </a:lnTo>
                  <a:lnTo>
                    <a:pt x="589661" y="536448"/>
                  </a:lnTo>
                  <a:lnTo>
                    <a:pt x="591947" y="528066"/>
                  </a:lnTo>
                  <a:lnTo>
                    <a:pt x="588899" y="521208"/>
                  </a:lnTo>
                  <a:lnTo>
                    <a:pt x="585089" y="514350"/>
                  </a:lnTo>
                  <a:lnTo>
                    <a:pt x="576707" y="511302"/>
                  </a:lnTo>
                  <a:lnTo>
                    <a:pt x="569849" y="515112"/>
                  </a:lnTo>
                  <a:lnTo>
                    <a:pt x="477329" y="561695"/>
                  </a:lnTo>
                  <a:lnTo>
                    <a:pt x="456107" y="532142"/>
                  </a:lnTo>
                  <a:lnTo>
                    <a:pt x="456107" y="569976"/>
                  </a:lnTo>
                  <a:lnTo>
                    <a:pt x="35115" y="569976"/>
                  </a:lnTo>
                  <a:lnTo>
                    <a:pt x="36918" y="567690"/>
                  </a:lnTo>
                  <a:lnTo>
                    <a:pt x="38735" y="567690"/>
                  </a:lnTo>
                  <a:lnTo>
                    <a:pt x="452501" y="567690"/>
                  </a:lnTo>
                  <a:lnTo>
                    <a:pt x="454304" y="567690"/>
                  </a:lnTo>
                  <a:lnTo>
                    <a:pt x="456107" y="569976"/>
                  </a:lnTo>
                  <a:lnTo>
                    <a:pt x="456107" y="532142"/>
                  </a:lnTo>
                  <a:lnTo>
                    <a:pt x="447167" y="519684"/>
                  </a:lnTo>
                  <a:lnTo>
                    <a:pt x="441591" y="519684"/>
                  </a:lnTo>
                  <a:lnTo>
                    <a:pt x="441591" y="545592"/>
                  </a:lnTo>
                  <a:lnTo>
                    <a:pt x="48869" y="545592"/>
                  </a:lnTo>
                  <a:lnTo>
                    <a:pt x="49441" y="544830"/>
                  </a:lnTo>
                  <a:lnTo>
                    <a:pt x="51689" y="544830"/>
                  </a:lnTo>
                  <a:lnTo>
                    <a:pt x="438785" y="544830"/>
                  </a:lnTo>
                  <a:lnTo>
                    <a:pt x="441020" y="544830"/>
                  </a:lnTo>
                  <a:lnTo>
                    <a:pt x="441591" y="545592"/>
                  </a:lnTo>
                  <a:lnTo>
                    <a:pt x="441591" y="519684"/>
                  </a:lnTo>
                  <a:lnTo>
                    <a:pt x="44069" y="519684"/>
                  </a:lnTo>
                  <a:lnTo>
                    <a:pt x="0" y="579120"/>
                  </a:lnTo>
                  <a:lnTo>
                    <a:pt x="12547" y="579120"/>
                  </a:lnTo>
                  <a:lnTo>
                    <a:pt x="14859" y="579120"/>
                  </a:lnTo>
                  <a:lnTo>
                    <a:pt x="505625" y="579120"/>
                  </a:lnTo>
                  <a:lnTo>
                    <a:pt x="515747" y="573976"/>
                  </a:lnTo>
                  <a:lnTo>
                    <a:pt x="523354" y="579120"/>
                  </a:lnTo>
                  <a:lnTo>
                    <a:pt x="838936" y="579120"/>
                  </a:lnTo>
                  <a:close/>
                </a:path>
                <a:path w="3200400" h="579120">
                  <a:moveTo>
                    <a:pt x="3200273" y="435102"/>
                  </a:moveTo>
                  <a:lnTo>
                    <a:pt x="3092831" y="373380"/>
                  </a:lnTo>
                  <a:lnTo>
                    <a:pt x="3085973" y="369570"/>
                  </a:lnTo>
                  <a:lnTo>
                    <a:pt x="3077591" y="371856"/>
                  </a:lnTo>
                  <a:lnTo>
                    <a:pt x="3069971" y="385572"/>
                  </a:lnTo>
                  <a:lnTo>
                    <a:pt x="3072257" y="393954"/>
                  </a:lnTo>
                  <a:lnTo>
                    <a:pt x="3079115" y="398526"/>
                  </a:lnTo>
                  <a:lnTo>
                    <a:pt x="3119475" y="421386"/>
                  </a:lnTo>
                  <a:lnTo>
                    <a:pt x="3039491" y="421386"/>
                  </a:lnTo>
                  <a:lnTo>
                    <a:pt x="3009773" y="422148"/>
                  </a:lnTo>
                  <a:lnTo>
                    <a:pt x="2911475" y="422148"/>
                  </a:lnTo>
                  <a:lnTo>
                    <a:pt x="2876423" y="422910"/>
                  </a:lnTo>
                  <a:lnTo>
                    <a:pt x="2765933" y="422910"/>
                  </a:lnTo>
                  <a:lnTo>
                    <a:pt x="2689733" y="423672"/>
                  </a:lnTo>
                  <a:lnTo>
                    <a:pt x="2541143" y="423672"/>
                  </a:lnTo>
                  <a:lnTo>
                    <a:pt x="2505329" y="424434"/>
                  </a:lnTo>
                  <a:lnTo>
                    <a:pt x="2199005" y="424434"/>
                  </a:lnTo>
                  <a:lnTo>
                    <a:pt x="2182241" y="425196"/>
                  </a:lnTo>
                  <a:lnTo>
                    <a:pt x="2122043" y="425196"/>
                  </a:lnTo>
                  <a:lnTo>
                    <a:pt x="2107565" y="425958"/>
                  </a:lnTo>
                  <a:lnTo>
                    <a:pt x="1955927" y="425958"/>
                  </a:lnTo>
                  <a:lnTo>
                    <a:pt x="1939925" y="425196"/>
                  </a:lnTo>
                  <a:lnTo>
                    <a:pt x="1922399" y="425170"/>
                  </a:lnTo>
                  <a:lnTo>
                    <a:pt x="1886585" y="423672"/>
                  </a:lnTo>
                  <a:lnTo>
                    <a:pt x="1865249" y="423621"/>
                  </a:lnTo>
                  <a:lnTo>
                    <a:pt x="1856105" y="422910"/>
                  </a:lnTo>
                  <a:lnTo>
                    <a:pt x="1844675" y="422859"/>
                  </a:lnTo>
                  <a:lnTo>
                    <a:pt x="1834007" y="422148"/>
                  </a:lnTo>
                  <a:lnTo>
                    <a:pt x="1821815" y="422097"/>
                  </a:lnTo>
                  <a:lnTo>
                    <a:pt x="1811147" y="421386"/>
                  </a:lnTo>
                  <a:lnTo>
                    <a:pt x="1798193" y="421347"/>
                  </a:lnTo>
                  <a:lnTo>
                    <a:pt x="1785239" y="420535"/>
                  </a:lnTo>
                  <a:lnTo>
                    <a:pt x="1773809" y="419862"/>
                  </a:lnTo>
                  <a:lnTo>
                    <a:pt x="1759331" y="419785"/>
                  </a:lnTo>
                  <a:lnTo>
                    <a:pt x="1718945" y="417576"/>
                  </a:lnTo>
                  <a:lnTo>
                    <a:pt x="1689989" y="416814"/>
                  </a:lnTo>
                  <a:lnTo>
                    <a:pt x="1658747" y="415226"/>
                  </a:lnTo>
                  <a:lnTo>
                    <a:pt x="1596263" y="412178"/>
                  </a:lnTo>
                  <a:lnTo>
                    <a:pt x="1563497" y="410654"/>
                  </a:lnTo>
                  <a:lnTo>
                    <a:pt x="1531493" y="409194"/>
                  </a:lnTo>
                  <a:lnTo>
                    <a:pt x="1497965" y="406908"/>
                  </a:lnTo>
                  <a:lnTo>
                    <a:pt x="1425575" y="403021"/>
                  </a:lnTo>
                  <a:lnTo>
                    <a:pt x="1353185" y="399211"/>
                  </a:lnTo>
                  <a:lnTo>
                    <a:pt x="1277747" y="395389"/>
                  </a:lnTo>
                  <a:lnTo>
                    <a:pt x="1200023" y="390829"/>
                  </a:lnTo>
                  <a:lnTo>
                    <a:pt x="1122299" y="386334"/>
                  </a:lnTo>
                  <a:lnTo>
                    <a:pt x="1040765" y="381762"/>
                  </a:lnTo>
                  <a:lnTo>
                    <a:pt x="958469" y="376428"/>
                  </a:lnTo>
                  <a:lnTo>
                    <a:pt x="874649" y="371856"/>
                  </a:lnTo>
                  <a:lnTo>
                    <a:pt x="702437" y="361111"/>
                  </a:lnTo>
                  <a:lnTo>
                    <a:pt x="531749" y="351282"/>
                  </a:lnTo>
                  <a:lnTo>
                    <a:pt x="529463" y="379476"/>
                  </a:lnTo>
                  <a:lnTo>
                    <a:pt x="703961" y="390232"/>
                  </a:lnTo>
                  <a:lnTo>
                    <a:pt x="787781" y="394716"/>
                  </a:lnTo>
                  <a:lnTo>
                    <a:pt x="872363" y="400050"/>
                  </a:lnTo>
                  <a:lnTo>
                    <a:pt x="956183" y="405384"/>
                  </a:lnTo>
                  <a:lnTo>
                    <a:pt x="1040765" y="410044"/>
                  </a:lnTo>
                  <a:lnTo>
                    <a:pt x="1120013" y="414528"/>
                  </a:lnTo>
                  <a:lnTo>
                    <a:pt x="1201547" y="419201"/>
                  </a:lnTo>
                  <a:lnTo>
                    <a:pt x="1279271" y="423773"/>
                  </a:lnTo>
                  <a:lnTo>
                    <a:pt x="1354709" y="428332"/>
                  </a:lnTo>
                  <a:lnTo>
                    <a:pt x="1427099" y="432142"/>
                  </a:lnTo>
                  <a:lnTo>
                    <a:pt x="1497965" y="435940"/>
                  </a:lnTo>
                  <a:lnTo>
                    <a:pt x="1565021" y="438988"/>
                  </a:lnTo>
                  <a:lnTo>
                    <a:pt x="1597787" y="440512"/>
                  </a:lnTo>
                  <a:lnTo>
                    <a:pt x="1660271" y="443572"/>
                  </a:lnTo>
                  <a:lnTo>
                    <a:pt x="1689989" y="445096"/>
                  </a:lnTo>
                  <a:lnTo>
                    <a:pt x="1717421" y="446532"/>
                  </a:lnTo>
                  <a:lnTo>
                    <a:pt x="1745615" y="447294"/>
                  </a:lnTo>
                  <a:lnTo>
                    <a:pt x="1760855" y="448157"/>
                  </a:lnTo>
                  <a:lnTo>
                    <a:pt x="1772285" y="448818"/>
                  </a:lnTo>
                  <a:lnTo>
                    <a:pt x="1786763" y="448919"/>
                  </a:lnTo>
                  <a:lnTo>
                    <a:pt x="1798955" y="449630"/>
                  </a:lnTo>
                  <a:lnTo>
                    <a:pt x="1810385" y="450342"/>
                  </a:lnTo>
                  <a:lnTo>
                    <a:pt x="1822577" y="450392"/>
                  </a:lnTo>
                  <a:lnTo>
                    <a:pt x="1833245" y="451104"/>
                  </a:lnTo>
                  <a:lnTo>
                    <a:pt x="1845437" y="451167"/>
                  </a:lnTo>
                  <a:lnTo>
                    <a:pt x="1854581" y="451866"/>
                  </a:lnTo>
                  <a:lnTo>
                    <a:pt x="1866011" y="451929"/>
                  </a:lnTo>
                  <a:lnTo>
                    <a:pt x="1875917" y="452628"/>
                  </a:lnTo>
                  <a:lnTo>
                    <a:pt x="1886585" y="452691"/>
                  </a:lnTo>
                  <a:lnTo>
                    <a:pt x="1904111" y="453390"/>
                  </a:lnTo>
                  <a:lnTo>
                    <a:pt x="1923161" y="453428"/>
                  </a:lnTo>
                  <a:lnTo>
                    <a:pt x="1939163" y="454152"/>
                  </a:lnTo>
                  <a:lnTo>
                    <a:pt x="1971167" y="454152"/>
                  </a:lnTo>
                  <a:lnTo>
                    <a:pt x="1986407" y="454914"/>
                  </a:lnTo>
                  <a:lnTo>
                    <a:pt x="2067941" y="454914"/>
                  </a:lnTo>
                  <a:lnTo>
                    <a:pt x="2094611" y="454152"/>
                  </a:lnTo>
                  <a:lnTo>
                    <a:pt x="2150999" y="454152"/>
                  </a:lnTo>
                  <a:lnTo>
                    <a:pt x="2166239" y="453390"/>
                  </a:lnTo>
                  <a:lnTo>
                    <a:pt x="2376551" y="453390"/>
                  </a:lnTo>
                  <a:lnTo>
                    <a:pt x="2406269" y="452628"/>
                  </a:lnTo>
                  <a:lnTo>
                    <a:pt x="2614295" y="452628"/>
                  </a:lnTo>
                  <a:lnTo>
                    <a:pt x="2689733" y="451866"/>
                  </a:lnTo>
                  <a:lnTo>
                    <a:pt x="2765933" y="451866"/>
                  </a:lnTo>
                  <a:lnTo>
                    <a:pt x="2839847" y="451104"/>
                  </a:lnTo>
                  <a:lnTo>
                    <a:pt x="2945765" y="451104"/>
                  </a:lnTo>
                  <a:lnTo>
                    <a:pt x="2978531" y="450342"/>
                  </a:lnTo>
                  <a:lnTo>
                    <a:pt x="3094355" y="450329"/>
                  </a:lnTo>
                  <a:lnTo>
                    <a:pt x="3117215" y="449580"/>
                  </a:lnTo>
                  <a:lnTo>
                    <a:pt x="3119196" y="449580"/>
                  </a:lnTo>
                  <a:lnTo>
                    <a:pt x="3079115" y="473202"/>
                  </a:lnTo>
                  <a:lnTo>
                    <a:pt x="3072257" y="477774"/>
                  </a:lnTo>
                  <a:lnTo>
                    <a:pt x="3070733" y="486156"/>
                  </a:lnTo>
                  <a:lnTo>
                    <a:pt x="3078353" y="499872"/>
                  </a:lnTo>
                  <a:lnTo>
                    <a:pt x="3087497" y="502158"/>
                  </a:lnTo>
                  <a:lnTo>
                    <a:pt x="3094355" y="498348"/>
                  </a:lnTo>
                  <a:lnTo>
                    <a:pt x="3172079" y="451942"/>
                  </a:lnTo>
                  <a:lnTo>
                    <a:pt x="3200273" y="4351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46739" y="5049774"/>
              <a:ext cx="486409" cy="410209"/>
            </a:xfrm>
            <a:custGeom>
              <a:avLst/>
              <a:gdLst/>
              <a:ahLst/>
              <a:cxnLst/>
              <a:rect l="l" t="t" r="r" b="b"/>
              <a:pathLst>
                <a:path w="486410" h="410210">
                  <a:moveTo>
                    <a:pt x="486155" y="214884"/>
                  </a:moveTo>
                  <a:lnTo>
                    <a:pt x="486155" y="204215"/>
                  </a:lnTo>
                  <a:lnTo>
                    <a:pt x="484631" y="183641"/>
                  </a:lnTo>
                  <a:lnTo>
                    <a:pt x="483107" y="172974"/>
                  </a:lnTo>
                  <a:lnTo>
                    <a:pt x="480821" y="163067"/>
                  </a:lnTo>
                  <a:lnTo>
                    <a:pt x="478535" y="152400"/>
                  </a:lnTo>
                  <a:lnTo>
                    <a:pt x="474725" y="143255"/>
                  </a:lnTo>
                  <a:lnTo>
                    <a:pt x="470915" y="133350"/>
                  </a:lnTo>
                  <a:lnTo>
                    <a:pt x="461771" y="115062"/>
                  </a:lnTo>
                  <a:lnTo>
                    <a:pt x="455675" y="105917"/>
                  </a:lnTo>
                  <a:lnTo>
                    <a:pt x="450341" y="97536"/>
                  </a:lnTo>
                  <a:lnTo>
                    <a:pt x="443483" y="89153"/>
                  </a:lnTo>
                  <a:lnTo>
                    <a:pt x="436625" y="81534"/>
                  </a:lnTo>
                  <a:lnTo>
                    <a:pt x="429767" y="73151"/>
                  </a:lnTo>
                  <a:lnTo>
                    <a:pt x="422147" y="66293"/>
                  </a:lnTo>
                  <a:lnTo>
                    <a:pt x="405383" y="52577"/>
                  </a:lnTo>
                  <a:lnTo>
                    <a:pt x="396239" y="45720"/>
                  </a:lnTo>
                  <a:lnTo>
                    <a:pt x="387095" y="40386"/>
                  </a:lnTo>
                  <a:lnTo>
                    <a:pt x="377951" y="34289"/>
                  </a:lnTo>
                  <a:lnTo>
                    <a:pt x="336803" y="16001"/>
                  </a:lnTo>
                  <a:lnTo>
                    <a:pt x="291083" y="3810"/>
                  </a:lnTo>
                  <a:lnTo>
                    <a:pt x="243077" y="0"/>
                  </a:lnTo>
                  <a:lnTo>
                    <a:pt x="206501" y="2286"/>
                  </a:lnTo>
                  <a:lnTo>
                    <a:pt x="160019" y="12191"/>
                  </a:lnTo>
                  <a:lnTo>
                    <a:pt x="98297" y="40386"/>
                  </a:lnTo>
                  <a:lnTo>
                    <a:pt x="64007" y="66293"/>
                  </a:lnTo>
                  <a:lnTo>
                    <a:pt x="35813" y="98298"/>
                  </a:lnTo>
                  <a:lnTo>
                    <a:pt x="30479" y="106679"/>
                  </a:lnTo>
                  <a:lnTo>
                    <a:pt x="24383" y="115824"/>
                  </a:lnTo>
                  <a:lnTo>
                    <a:pt x="5333" y="163829"/>
                  </a:lnTo>
                  <a:lnTo>
                    <a:pt x="0" y="205739"/>
                  </a:lnTo>
                  <a:lnTo>
                    <a:pt x="1523" y="226313"/>
                  </a:lnTo>
                  <a:lnTo>
                    <a:pt x="11429" y="266700"/>
                  </a:lnTo>
                  <a:lnTo>
                    <a:pt x="28955" y="301425"/>
                  </a:lnTo>
                  <a:lnTo>
                    <a:pt x="28955" y="195834"/>
                  </a:lnTo>
                  <a:lnTo>
                    <a:pt x="29717" y="186689"/>
                  </a:lnTo>
                  <a:lnTo>
                    <a:pt x="31241" y="178308"/>
                  </a:lnTo>
                  <a:lnTo>
                    <a:pt x="33527" y="169925"/>
                  </a:lnTo>
                  <a:lnTo>
                    <a:pt x="35813" y="160781"/>
                  </a:lnTo>
                  <a:lnTo>
                    <a:pt x="54101" y="121920"/>
                  </a:lnTo>
                  <a:lnTo>
                    <a:pt x="83819" y="86867"/>
                  </a:lnTo>
                  <a:lnTo>
                    <a:pt x="98297" y="75437"/>
                  </a:lnTo>
                  <a:lnTo>
                    <a:pt x="105917" y="69341"/>
                  </a:lnTo>
                  <a:lnTo>
                    <a:pt x="114300" y="64008"/>
                  </a:lnTo>
                  <a:lnTo>
                    <a:pt x="122681" y="59436"/>
                  </a:lnTo>
                  <a:lnTo>
                    <a:pt x="131825" y="54863"/>
                  </a:lnTo>
                  <a:lnTo>
                    <a:pt x="140207" y="50291"/>
                  </a:lnTo>
                  <a:lnTo>
                    <a:pt x="150113" y="46481"/>
                  </a:lnTo>
                  <a:lnTo>
                    <a:pt x="159257" y="42672"/>
                  </a:lnTo>
                  <a:lnTo>
                    <a:pt x="179069" y="36575"/>
                  </a:lnTo>
                  <a:lnTo>
                    <a:pt x="189737" y="34289"/>
                  </a:lnTo>
                  <a:lnTo>
                    <a:pt x="199643" y="32003"/>
                  </a:lnTo>
                  <a:lnTo>
                    <a:pt x="210312" y="30479"/>
                  </a:lnTo>
                  <a:lnTo>
                    <a:pt x="221741" y="29717"/>
                  </a:lnTo>
                  <a:lnTo>
                    <a:pt x="230885" y="29064"/>
                  </a:lnTo>
                  <a:lnTo>
                    <a:pt x="254507" y="28955"/>
                  </a:lnTo>
                  <a:lnTo>
                    <a:pt x="265938" y="29717"/>
                  </a:lnTo>
                  <a:lnTo>
                    <a:pt x="276605" y="30479"/>
                  </a:lnTo>
                  <a:lnTo>
                    <a:pt x="287273" y="32765"/>
                  </a:lnTo>
                  <a:lnTo>
                    <a:pt x="297941" y="34289"/>
                  </a:lnTo>
                  <a:lnTo>
                    <a:pt x="337565" y="46481"/>
                  </a:lnTo>
                  <a:lnTo>
                    <a:pt x="381000" y="70103"/>
                  </a:lnTo>
                  <a:lnTo>
                    <a:pt x="422147" y="107441"/>
                  </a:lnTo>
                  <a:lnTo>
                    <a:pt x="427481" y="115062"/>
                  </a:lnTo>
                  <a:lnTo>
                    <a:pt x="432815" y="121920"/>
                  </a:lnTo>
                  <a:lnTo>
                    <a:pt x="437388" y="129539"/>
                  </a:lnTo>
                  <a:lnTo>
                    <a:pt x="441197" y="137922"/>
                  </a:lnTo>
                  <a:lnTo>
                    <a:pt x="445007" y="145541"/>
                  </a:lnTo>
                  <a:lnTo>
                    <a:pt x="451103" y="162305"/>
                  </a:lnTo>
                  <a:lnTo>
                    <a:pt x="453389" y="170687"/>
                  </a:lnTo>
                  <a:lnTo>
                    <a:pt x="456438" y="187451"/>
                  </a:lnTo>
                  <a:lnTo>
                    <a:pt x="457200" y="196596"/>
                  </a:lnTo>
                  <a:lnTo>
                    <a:pt x="457200" y="301969"/>
                  </a:lnTo>
                  <a:lnTo>
                    <a:pt x="467105" y="284988"/>
                  </a:lnTo>
                  <a:lnTo>
                    <a:pt x="470915" y="275843"/>
                  </a:lnTo>
                  <a:lnTo>
                    <a:pt x="478535" y="256031"/>
                  </a:lnTo>
                  <a:lnTo>
                    <a:pt x="483107" y="236220"/>
                  </a:lnTo>
                  <a:lnTo>
                    <a:pt x="486155" y="214884"/>
                  </a:lnTo>
                  <a:close/>
                </a:path>
                <a:path w="486410" h="410210">
                  <a:moveTo>
                    <a:pt x="457200" y="301969"/>
                  </a:moveTo>
                  <a:lnTo>
                    <a:pt x="457200" y="214122"/>
                  </a:lnTo>
                  <a:lnTo>
                    <a:pt x="456438" y="223265"/>
                  </a:lnTo>
                  <a:lnTo>
                    <a:pt x="453389" y="240029"/>
                  </a:lnTo>
                  <a:lnTo>
                    <a:pt x="451103" y="249174"/>
                  </a:lnTo>
                  <a:lnTo>
                    <a:pt x="448055" y="256793"/>
                  </a:lnTo>
                  <a:lnTo>
                    <a:pt x="445007" y="265175"/>
                  </a:lnTo>
                  <a:lnTo>
                    <a:pt x="421385" y="302513"/>
                  </a:lnTo>
                  <a:lnTo>
                    <a:pt x="387857" y="334517"/>
                  </a:lnTo>
                  <a:lnTo>
                    <a:pt x="380238" y="340613"/>
                  </a:lnTo>
                  <a:lnTo>
                    <a:pt x="345947" y="359663"/>
                  </a:lnTo>
                  <a:lnTo>
                    <a:pt x="307085" y="373379"/>
                  </a:lnTo>
                  <a:lnTo>
                    <a:pt x="286512" y="377189"/>
                  </a:lnTo>
                  <a:lnTo>
                    <a:pt x="275843" y="379475"/>
                  </a:lnTo>
                  <a:lnTo>
                    <a:pt x="265175" y="380238"/>
                  </a:lnTo>
                  <a:lnTo>
                    <a:pt x="254507" y="380949"/>
                  </a:lnTo>
                  <a:lnTo>
                    <a:pt x="230885" y="380945"/>
                  </a:lnTo>
                  <a:lnTo>
                    <a:pt x="220979" y="380238"/>
                  </a:lnTo>
                  <a:lnTo>
                    <a:pt x="209550" y="378713"/>
                  </a:lnTo>
                  <a:lnTo>
                    <a:pt x="199643" y="377189"/>
                  </a:lnTo>
                  <a:lnTo>
                    <a:pt x="188975" y="375665"/>
                  </a:lnTo>
                  <a:lnTo>
                    <a:pt x="178307" y="372617"/>
                  </a:lnTo>
                  <a:lnTo>
                    <a:pt x="168401" y="370331"/>
                  </a:lnTo>
                  <a:lnTo>
                    <a:pt x="158495" y="367284"/>
                  </a:lnTo>
                  <a:lnTo>
                    <a:pt x="121919" y="350520"/>
                  </a:lnTo>
                  <a:lnTo>
                    <a:pt x="83057" y="322325"/>
                  </a:lnTo>
                  <a:lnTo>
                    <a:pt x="59435" y="294893"/>
                  </a:lnTo>
                  <a:lnTo>
                    <a:pt x="54101" y="288036"/>
                  </a:lnTo>
                  <a:lnTo>
                    <a:pt x="35051" y="247650"/>
                  </a:lnTo>
                  <a:lnTo>
                    <a:pt x="28955" y="213360"/>
                  </a:lnTo>
                  <a:lnTo>
                    <a:pt x="28955" y="301425"/>
                  </a:lnTo>
                  <a:lnTo>
                    <a:pt x="57150" y="336803"/>
                  </a:lnTo>
                  <a:lnTo>
                    <a:pt x="81533" y="357377"/>
                  </a:lnTo>
                  <a:lnTo>
                    <a:pt x="89915" y="364236"/>
                  </a:lnTo>
                  <a:lnTo>
                    <a:pt x="128777" y="385572"/>
                  </a:lnTo>
                  <a:lnTo>
                    <a:pt x="172212" y="400812"/>
                  </a:lnTo>
                  <a:lnTo>
                    <a:pt x="221741" y="408622"/>
                  </a:lnTo>
                  <a:lnTo>
                    <a:pt x="243839" y="409955"/>
                  </a:lnTo>
                  <a:lnTo>
                    <a:pt x="280415" y="407670"/>
                  </a:lnTo>
                  <a:lnTo>
                    <a:pt x="303275" y="403098"/>
                  </a:lnTo>
                  <a:lnTo>
                    <a:pt x="315467" y="400812"/>
                  </a:lnTo>
                  <a:lnTo>
                    <a:pt x="358139" y="385572"/>
                  </a:lnTo>
                  <a:lnTo>
                    <a:pt x="406145" y="357377"/>
                  </a:lnTo>
                  <a:lnTo>
                    <a:pt x="437388" y="328422"/>
                  </a:lnTo>
                  <a:lnTo>
                    <a:pt x="456438" y="303275"/>
                  </a:lnTo>
                  <a:lnTo>
                    <a:pt x="457200" y="301969"/>
                  </a:lnTo>
                  <a:close/>
                </a:path>
              </a:pathLst>
            </a:custGeom>
            <a:solidFill>
              <a:srgbClr val="181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707001" y="5130800"/>
            <a:ext cx="1536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00008D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74839" y="4635246"/>
            <a:ext cx="9144000" cy="1714500"/>
            <a:chOff x="774839" y="4635246"/>
            <a:chExt cx="9144000" cy="1714500"/>
          </a:xfrm>
        </p:grpSpPr>
        <p:sp>
          <p:nvSpPr>
            <p:cNvPr id="35" name="object 35"/>
            <p:cNvSpPr/>
            <p:nvPr/>
          </p:nvSpPr>
          <p:spPr>
            <a:xfrm>
              <a:off x="2735396" y="5407152"/>
              <a:ext cx="394970" cy="85725"/>
            </a:xfrm>
            <a:custGeom>
              <a:avLst/>
              <a:gdLst/>
              <a:ahLst/>
              <a:cxnLst/>
              <a:rect l="l" t="t" r="r" b="b"/>
              <a:pathLst>
                <a:path w="394969" h="85725">
                  <a:moveTo>
                    <a:pt x="394716" y="85344"/>
                  </a:moveTo>
                  <a:lnTo>
                    <a:pt x="358971" y="51815"/>
                  </a:lnTo>
                  <a:lnTo>
                    <a:pt x="321633" y="28956"/>
                  </a:lnTo>
                  <a:lnTo>
                    <a:pt x="279723" y="12192"/>
                  </a:lnTo>
                  <a:lnTo>
                    <a:pt x="233241" y="2286"/>
                  </a:lnTo>
                  <a:lnTo>
                    <a:pt x="221811" y="762"/>
                  </a:lnTo>
                  <a:lnTo>
                    <a:pt x="209619" y="0"/>
                  </a:lnTo>
                  <a:lnTo>
                    <a:pt x="184473" y="0"/>
                  </a:lnTo>
                  <a:lnTo>
                    <a:pt x="136467" y="6096"/>
                  </a:lnTo>
                  <a:lnTo>
                    <a:pt x="92271" y="19812"/>
                  </a:lnTo>
                  <a:lnTo>
                    <a:pt x="82365" y="24384"/>
                  </a:lnTo>
                  <a:lnTo>
                    <a:pt x="71697" y="28956"/>
                  </a:lnTo>
                  <a:lnTo>
                    <a:pt x="34359" y="52577"/>
                  </a:lnTo>
                  <a:lnTo>
                    <a:pt x="3117" y="81534"/>
                  </a:lnTo>
                  <a:lnTo>
                    <a:pt x="0" y="85344"/>
                  </a:lnTo>
                  <a:lnTo>
                    <a:pt x="39883" y="85344"/>
                  </a:lnTo>
                  <a:lnTo>
                    <a:pt x="45027" y="80772"/>
                  </a:lnTo>
                  <a:lnTo>
                    <a:pt x="52647" y="74675"/>
                  </a:lnTo>
                  <a:lnTo>
                    <a:pt x="67887" y="64008"/>
                  </a:lnTo>
                  <a:lnTo>
                    <a:pt x="77031" y="59436"/>
                  </a:lnTo>
                  <a:lnTo>
                    <a:pt x="85413" y="54101"/>
                  </a:lnTo>
                  <a:lnTo>
                    <a:pt x="122751" y="39624"/>
                  </a:lnTo>
                  <a:lnTo>
                    <a:pt x="164661" y="30480"/>
                  </a:lnTo>
                  <a:lnTo>
                    <a:pt x="197427" y="28194"/>
                  </a:lnTo>
                  <a:lnTo>
                    <a:pt x="209619" y="29010"/>
                  </a:lnTo>
                  <a:lnTo>
                    <a:pt x="262197" y="36575"/>
                  </a:lnTo>
                  <a:lnTo>
                    <a:pt x="300297" y="50292"/>
                  </a:lnTo>
                  <a:lnTo>
                    <a:pt x="326967" y="64770"/>
                  </a:lnTo>
                  <a:lnTo>
                    <a:pt x="334587" y="69342"/>
                  </a:lnTo>
                  <a:lnTo>
                    <a:pt x="349827" y="81534"/>
                  </a:lnTo>
                  <a:lnTo>
                    <a:pt x="354113" y="85344"/>
                  </a:lnTo>
                  <a:lnTo>
                    <a:pt x="394716" y="85344"/>
                  </a:lnTo>
                  <a:close/>
                </a:path>
              </a:pathLst>
            </a:custGeom>
            <a:solidFill>
              <a:srgbClr val="181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38271" y="4635246"/>
              <a:ext cx="584835" cy="857250"/>
            </a:xfrm>
            <a:custGeom>
              <a:avLst/>
              <a:gdLst/>
              <a:ahLst/>
              <a:cxnLst/>
              <a:rect l="l" t="t" r="r" b="b"/>
              <a:pathLst>
                <a:path w="584835" h="857250">
                  <a:moveTo>
                    <a:pt x="344766" y="845058"/>
                  </a:moveTo>
                  <a:lnTo>
                    <a:pt x="342480" y="780288"/>
                  </a:lnTo>
                  <a:lnTo>
                    <a:pt x="338670" y="717042"/>
                  </a:lnTo>
                  <a:lnTo>
                    <a:pt x="333336" y="657606"/>
                  </a:lnTo>
                  <a:lnTo>
                    <a:pt x="321906" y="574548"/>
                  </a:lnTo>
                  <a:lnTo>
                    <a:pt x="308190" y="500634"/>
                  </a:lnTo>
                  <a:lnTo>
                    <a:pt x="286854" y="404622"/>
                  </a:lnTo>
                  <a:lnTo>
                    <a:pt x="267042" y="335280"/>
                  </a:lnTo>
                  <a:lnTo>
                    <a:pt x="252564" y="291084"/>
                  </a:lnTo>
                  <a:lnTo>
                    <a:pt x="235800" y="247650"/>
                  </a:lnTo>
                  <a:lnTo>
                    <a:pt x="216750" y="204978"/>
                  </a:lnTo>
                  <a:lnTo>
                    <a:pt x="195414" y="165354"/>
                  </a:lnTo>
                  <a:lnTo>
                    <a:pt x="171030" y="126492"/>
                  </a:lnTo>
                  <a:lnTo>
                    <a:pt x="143598" y="89916"/>
                  </a:lnTo>
                  <a:lnTo>
                    <a:pt x="112356" y="55626"/>
                  </a:lnTo>
                  <a:lnTo>
                    <a:pt x="59778" y="9144"/>
                  </a:lnTo>
                  <a:lnTo>
                    <a:pt x="46570" y="0"/>
                  </a:lnTo>
                  <a:lnTo>
                    <a:pt x="0" y="0"/>
                  </a:lnTo>
                  <a:lnTo>
                    <a:pt x="6438" y="3810"/>
                  </a:lnTo>
                  <a:lnTo>
                    <a:pt x="26250" y="16002"/>
                  </a:lnTo>
                  <a:lnTo>
                    <a:pt x="62064" y="44196"/>
                  </a:lnTo>
                  <a:lnTo>
                    <a:pt x="94830" y="73914"/>
                  </a:lnTo>
                  <a:lnTo>
                    <a:pt x="124548" y="106680"/>
                  </a:lnTo>
                  <a:lnTo>
                    <a:pt x="150456" y="141732"/>
                  </a:lnTo>
                  <a:lnTo>
                    <a:pt x="183984" y="197358"/>
                  </a:lnTo>
                  <a:lnTo>
                    <a:pt x="203796" y="236982"/>
                  </a:lnTo>
                  <a:lnTo>
                    <a:pt x="220560" y="278130"/>
                  </a:lnTo>
                  <a:lnTo>
                    <a:pt x="236562" y="321564"/>
                  </a:lnTo>
                  <a:lnTo>
                    <a:pt x="249516" y="365760"/>
                  </a:lnTo>
                  <a:lnTo>
                    <a:pt x="256374" y="388620"/>
                  </a:lnTo>
                  <a:lnTo>
                    <a:pt x="261708" y="411480"/>
                  </a:lnTo>
                  <a:lnTo>
                    <a:pt x="267804" y="434340"/>
                  </a:lnTo>
                  <a:lnTo>
                    <a:pt x="273138" y="457962"/>
                  </a:lnTo>
                  <a:lnTo>
                    <a:pt x="283044" y="505968"/>
                  </a:lnTo>
                  <a:lnTo>
                    <a:pt x="296760" y="579120"/>
                  </a:lnTo>
                  <a:lnTo>
                    <a:pt x="301332" y="605028"/>
                  </a:lnTo>
                  <a:lnTo>
                    <a:pt x="304380" y="631698"/>
                  </a:lnTo>
                  <a:lnTo>
                    <a:pt x="308190" y="659892"/>
                  </a:lnTo>
                  <a:lnTo>
                    <a:pt x="311238" y="689610"/>
                  </a:lnTo>
                  <a:lnTo>
                    <a:pt x="313524" y="719328"/>
                  </a:lnTo>
                  <a:lnTo>
                    <a:pt x="317334" y="781812"/>
                  </a:lnTo>
                  <a:lnTo>
                    <a:pt x="319620" y="846582"/>
                  </a:lnTo>
                  <a:lnTo>
                    <a:pt x="319620" y="857250"/>
                  </a:lnTo>
                  <a:lnTo>
                    <a:pt x="344766" y="857250"/>
                  </a:lnTo>
                  <a:lnTo>
                    <a:pt x="344766" y="845058"/>
                  </a:lnTo>
                  <a:close/>
                </a:path>
                <a:path w="584835" h="857250">
                  <a:moveTo>
                    <a:pt x="584771" y="857250"/>
                  </a:moveTo>
                  <a:lnTo>
                    <a:pt x="583272" y="783336"/>
                  </a:lnTo>
                  <a:lnTo>
                    <a:pt x="580986" y="747522"/>
                  </a:lnTo>
                  <a:lnTo>
                    <a:pt x="579462" y="711708"/>
                  </a:lnTo>
                  <a:lnTo>
                    <a:pt x="570318" y="611124"/>
                  </a:lnTo>
                  <a:lnTo>
                    <a:pt x="562698" y="549402"/>
                  </a:lnTo>
                  <a:lnTo>
                    <a:pt x="557364" y="521208"/>
                  </a:lnTo>
                  <a:lnTo>
                    <a:pt x="548220" y="465582"/>
                  </a:lnTo>
                  <a:lnTo>
                    <a:pt x="538314" y="410718"/>
                  </a:lnTo>
                  <a:lnTo>
                    <a:pt x="514692" y="304038"/>
                  </a:lnTo>
                  <a:lnTo>
                    <a:pt x="500976" y="252984"/>
                  </a:lnTo>
                  <a:lnTo>
                    <a:pt x="484974" y="202692"/>
                  </a:lnTo>
                  <a:lnTo>
                    <a:pt x="467448" y="153924"/>
                  </a:lnTo>
                  <a:lnTo>
                    <a:pt x="436206" y="84582"/>
                  </a:lnTo>
                  <a:lnTo>
                    <a:pt x="411822" y="41148"/>
                  </a:lnTo>
                  <a:lnTo>
                    <a:pt x="384390" y="0"/>
                  </a:lnTo>
                  <a:lnTo>
                    <a:pt x="352844" y="0"/>
                  </a:lnTo>
                  <a:lnTo>
                    <a:pt x="377532" y="34290"/>
                  </a:lnTo>
                  <a:lnTo>
                    <a:pt x="390486" y="54864"/>
                  </a:lnTo>
                  <a:lnTo>
                    <a:pt x="413346" y="96774"/>
                  </a:lnTo>
                  <a:lnTo>
                    <a:pt x="434682" y="140970"/>
                  </a:lnTo>
                  <a:lnTo>
                    <a:pt x="452970" y="187452"/>
                  </a:lnTo>
                  <a:lnTo>
                    <a:pt x="476592" y="259842"/>
                  </a:lnTo>
                  <a:lnTo>
                    <a:pt x="490308" y="310896"/>
                  </a:lnTo>
                  <a:lnTo>
                    <a:pt x="502500" y="362712"/>
                  </a:lnTo>
                  <a:lnTo>
                    <a:pt x="513168" y="416052"/>
                  </a:lnTo>
                  <a:lnTo>
                    <a:pt x="532980" y="525018"/>
                  </a:lnTo>
                  <a:lnTo>
                    <a:pt x="545172" y="614172"/>
                  </a:lnTo>
                  <a:lnTo>
                    <a:pt x="551268" y="679704"/>
                  </a:lnTo>
                  <a:lnTo>
                    <a:pt x="555840" y="749046"/>
                  </a:lnTo>
                  <a:lnTo>
                    <a:pt x="559600" y="857250"/>
                  </a:lnTo>
                  <a:lnTo>
                    <a:pt x="584771" y="857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4839" y="549249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3987" y="857250"/>
                  </a:moveTo>
                  <a:lnTo>
                    <a:pt x="9143987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3987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03589" y="5635752"/>
              <a:ext cx="6714490" cy="603885"/>
            </a:xfrm>
            <a:custGeom>
              <a:avLst/>
              <a:gdLst/>
              <a:ahLst/>
              <a:cxnLst/>
              <a:rect l="l" t="t" r="r" b="b"/>
              <a:pathLst>
                <a:path w="6714490" h="603885">
                  <a:moveTo>
                    <a:pt x="6713982" y="247650"/>
                  </a:moveTo>
                  <a:lnTo>
                    <a:pt x="1659636" y="247650"/>
                  </a:lnTo>
                  <a:lnTo>
                    <a:pt x="1659636" y="0"/>
                  </a:lnTo>
                  <a:lnTo>
                    <a:pt x="1630680" y="0"/>
                  </a:lnTo>
                  <a:lnTo>
                    <a:pt x="1630680" y="247650"/>
                  </a:lnTo>
                  <a:lnTo>
                    <a:pt x="0" y="247650"/>
                  </a:lnTo>
                  <a:lnTo>
                    <a:pt x="0" y="323850"/>
                  </a:lnTo>
                  <a:lnTo>
                    <a:pt x="3348228" y="323850"/>
                  </a:lnTo>
                  <a:lnTo>
                    <a:pt x="3348228" y="603504"/>
                  </a:lnTo>
                  <a:lnTo>
                    <a:pt x="3377184" y="603504"/>
                  </a:lnTo>
                  <a:lnTo>
                    <a:pt x="3377184" y="323850"/>
                  </a:lnTo>
                  <a:lnTo>
                    <a:pt x="6713982" y="323850"/>
                  </a:lnTo>
                  <a:lnTo>
                    <a:pt x="6713982" y="247650"/>
                  </a:lnTo>
                  <a:close/>
                </a:path>
              </a:pathLst>
            </a:custGeom>
            <a:solidFill>
              <a:srgbClr val="0000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973689" y="5579617"/>
            <a:ext cx="1449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2385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Réseau  Périphérique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276485" y="5492496"/>
            <a:ext cx="3190240" cy="857250"/>
            <a:chOff x="3276485" y="5492496"/>
            <a:chExt cx="3190240" cy="857250"/>
          </a:xfrm>
        </p:grpSpPr>
        <p:sp>
          <p:nvSpPr>
            <p:cNvPr id="41" name="object 41"/>
            <p:cNvSpPr/>
            <p:nvPr/>
          </p:nvSpPr>
          <p:spPr>
            <a:xfrm>
              <a:off x="5957963" y="5492496"/>
              <a:ext cx="508634" cy="55244"/>
            </a:xfrm>
            <a:custGeom>
              <a:avLst/>
              <a:gdLst/>
              <a:ahLst/>
              <a:cxnLst/>
              <a:rect l="l" t="t" r="r" b="b"/>
              <a:pathLst>
                <a:path w="508635" h="55245">
                  <a:moveTo>
                    <a:pt x="508303" y="0"/>
                  </a:moveTo>
                  <a:lnTo>
                    <a:pt x="0" y="0"/>
                  </a:lnTo>
                  <a:lnTo>
                    <a:pt x="0" y="54864"/>
                  </a:lnTo>
                  <a:lnTo>
                    <a:pt x="451866" y="54864"/>
                  </a:lnTo>
                  <a:lnTo>
                    <a:pt x="5083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987681" y="5492496"/>
              <a:ext cx="436880" cy="25400"/>
            </a:xfrm>
            <a:custGeom>
              <a:avLst/>
              <a:gdLst/>
              <a:ahLst/>
              <a:cxnLst/>
              <a:rect l="l" t="t" r="r" b="b"/>
              <a:pathLst>
                <a:path w="436879" h="25400">
                  <a:moveTo>
                    <a:pt x="406895" y="0"/>
                  </a:moveTo>
                  <a:lnTo>
                    <a:pt x="0" y="0"/>
                  </a:lnTo>
                  <a:lnTo>
                    <a:pt x="0" y="25146"/>
                  </a:lnTo>
                  <a:lnTo>
                    <a:pt x="406895" y="25146"/>
                  </a:lnTo>
                  <a:lnTo>
                    <a:pt x="406895" y="0"/>
                  </a:lnTo>
                  <a:close/>
                </a:path>
                <a:path w="436879" h="25400">
                  <a:moveTo>
                    <a:pt x="436587" y="0"/>
                  </a:moveTo>
                  <a:lnTo>
                    <a:pt x="418325" y="0"/>
                  </a:lnTo>
                  <a:lnTo>
                    <a:pt x="418325" y="17526"/>
                  </a:lnTo>
                  <a:lnTo>
                    <a:pt x="436587" y="0"/>
                  </a:lnTo>
                  <a:close/>
                </a:path>
              </a:pathLst>
            </a:custGeom>
            <a:solidFill>
              <a:srgbClr val="BF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80405" y="5492496"/>
              <a:ext cx="665480" cy="194310"/>
            </a:xfrm>
            <a:custGeom>
              <a:avLst/>
              <a:gdLst/>
              <a:ahLst/>
              <a:cxnLst/>
              <a:rect l="l" t="t" r="r" b="b"/>
              <a:pathLst>
                <a:path w="665479" h="194310">
                  <a:moveTo>
                    <a:pt x="574560" y="0"/>
                  </a:moveTo>
                  <a:lnTo>
                    <a:pt x="470916" y="0"/>
                  </a:lnTo>
                  <a:lnTo>
                    <a:pt x="470916" y="1524"/>
                  </a:lnTo>
                  <a:lnTo>
                    <a:pt x="508266" y="1524"/>
                  </a:lnTo>
                  <a:lnTo>
                    <a:pt x="509016" y="3810"/>
                  </a:lnTo>
                  <a:lnTo>
                    <a:pt x="509778" y="5334"/>
                  </a:lnTo>
                  <a:lnTo>
                    <a:pt x="511302" y="7620"/>
                  </a:lnTo>
                  <a:lnTo>
                    <a:pt x="513600" y="9144"/>
                  </a:lnTo>
                  <a:lnTo>
                    <a:pt x="515124" y="10668"/>
                  </a:lnTo>
                  <a:lnTo>
                    <a:pt x="517410" y="12192"/>
                  </a:lnTo>
                  <a:lnTo>
                    <a:pt x="519684" y="12192"/>
                  </a:lnTo>
                  <a:lnTo>
                    <a:pt x="522732" y="12954"/>
                  </a:lnTo>
                  <a:lnTo>
                    <a:pt x="525030" y="12192"/>
                  </a:lnTo>
                  <a:lnTo>
                    <a:pt x="527316" y="12192"/>
                  </a:lnTo>
                  <a:lnTo>
                    <a:pt x="531888" y="9144"/>
                  </a:lnTo>
                  <a:lnTo>
                    <a:pt x="533412" y="7620"/>
                  </a:lnTo>
                  <a:lnTo>
                    <a:pt x="534936" y="5334"/>
                  </a:lnTo>
                  <a:lnTo>
                    <a:pt x="536460" y="3810"/>
                  </a:lnTo>
                  <a:lnTo>
                    <a:pt x="537222" y="1524"/>
                  </a:lnTo>
                  <a:lnTo>
                    <a:pt x="574560" y="1524"/>
                  </a:lnTo>
                  <a:lnTo>
                    <a:pt x="574560" y="0"/>
                  </a:lnTo>
                  <a:close/>
                </a:path>
                <a:path w="665479" h="194310">
                  <a:moveTo>
                    <a:pt x="665238" y="28194"/>
                  </a:moveTo>
                  <a:lnTo>
                    <a:pt x="118884" y="28194"/>
                  </a:lnTo>
                  <a:lnTo>
                    <a:pt x="76974" y="48006"/>
                  </a:lnTo>
                  <a:lnTo>
                    <a:pt x="0" y="142328"/>
                  </a:lnTo>
                  <a:lnTo>
                    <a:pt x="0" y="194310"/>
                  </a:lnTo>
                  <a:lnTo>
                    <a:pt x="554050" y="194310"/>
                  </a:lnTo>
                  <a:lnTo>
                    <a:pt x="665238" y="98298"/>
                  </a:lnTo>
                  <a:lnTo>
                    <a:pt x="665238" y="281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21565" y="5550408"/>
              <a:ext cx="594360" cy="104139"/>
            </a:xfrm>
            <a:custGeom>
              <a:avLst/>
              <a:gdLst/>
              <a:ahLst/>
              <a:cxnLst/>
              <a:rect l="l" t="t" r="r" b="b"/>
              <a:pathLst>
                <a:path w="594360" h="104139">
                  <a:moveTo>
                    <a:pt x="573011" y="0"/>
                  </a:moveTo>
                  <a:lnTo>
                    <a:pt x="83820" y="0"/>
                  </a:lnTo>
                  <a:lnTo>
                    <a:pt x="52578" y="14478"/>
                  </a:lnTo>
                  <a:lnTo>
                    <a:pt x="0" y="85344"/>
                  </a:lnTo>
                  <a:lnTo>
                    <a:pt x="497573" y="85344"/>
                  </a:lnTo>
                  <a:lnTo>
                    <a:pt x="556247" y="10668"/>
                  </a:lnTo>
                  <a:lnTo>
                    <a:pt x="573011" y="0"/>
                  </a:lnTo>
                  <a:close/>
                </a:path>
                <a:path w="594360" h="104139">
                  <a:moveTo>
                    <a:pt x="594347" y="0"/>
                  </a:moveTo>
                  <a:lnTo>
                    <a:pt x="564629" y="19050"/>
                  </a:lnTo>
                  <a:lnTo>
                    <a:pt x="505955" y="93726"/>
                  </a:lnTo>
                  <a:lnTo>
                    <a:pt x="505955" y="103632"/>
                  </a:lnTo>
                  <a:lnTo>
                    <a:pt x="594347" y="27432"/>
                  </a:lnTo>
                  <a:lnTo>
                    <a:pt x="594347" y="0"/>
                  </a:lnTo>
                  <a:close/>
                </a:path>
              </a:pathLst>
            </a:custGeom>
            <a:solidFill>
              <a:srgbClr val="BF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868809" y="5570220"/>
              <a:ext cx="498475" cy="337185"/>
            </a:xfrm>
            <a:custGeom>
              <a:avLst/>
              <a:gdLst/>
              <a:ahLst/>
              <a:cxnLst/>
              <a:rect l="l" t="t" r="r" b="b"/>
              <a:pathLst>
                <a:path w="498475" h="337185">
                  <a:moveTo>
                    <a:pt x="25146" y="48006"/>
                  </a:moveTo>
                  <a:lnTo>
                    <a:pt x="7620" y="48006"/>
                  </a:lnTo>
                  <a:lnTo>
                    <a:pt x="0" y="57912"/>
                  </a:lnTo>
                  <a:lnTo>
                    <a:pt x="16764" y="57912"/>
                  </a:lnTo>
                  <a:lnTo>
                    <a:pt x="25146" y="48006"/>
                  </a:lnTo>
                  <a:close/>
                </a:path>
                <a:path w="498475" h="337185">
                  <a:moveTo>
                    <a:pt x="38100" y="32004"/>
                  </a:moveTo>
                  <a:lnTo>
                    <a:pt x="20574" y="32004"/>
                  </a:lnTo>
                  <a:lnTo>
                    <a:pt x="12954" y="41910"/>
                  </a:lnTo>
                  <a:lnTo>
                    <a:pt x="29718" y="41910"/>
                  </a:lnTo>
                  <a:lnTo>
                    <a:pt x="38100" y="32004"/>
                  </a:lnTo>
                  <a:close/>
                </a:path>
                <a:path w="498475" h="337185">
                  <a:moveTo>
                    <a:pt x="51054" y="16002"/>
                  </a:moveTo>
                  <a:lnTo>
                    <a:pt x="34290" y="16002"/>
                  </a:lnTo>
                  <a:lnTo>
                    <a:pt x="25908" y="25908"/>
                  </a:lnTo>
                  <a:lnTo>
                    <a:pt x="43434" y="25908"/>
                  </a:lnTo>
                  <a:lnTo>
                    <a:pt x="51054" y="16002"/>
                  </a:lnTo>
                  <a:close/>
                </a:path>
                <a:path w="498475" h="337185">
                  <a:moveTo>
                    <a:pt x="56388" y="48006"/>
                  </a:moveTo>
                  <a:lnTo>
                    <a:pt x="38862" y="48006"/>
                  </a:lnTo>
                  <a:lnTo>
                    <a:pt x="30480" y="57912"/>
                  </a:lnTo>
                  <a:lnTo>
                    <a:pt x="48006" y="57912"/>
                  </a:lnTo>
                  <a:lnTo>
                    <a:pt x="56388" y="48006"/>
                  </a:lnTo>
                  <a:close/>
                </a:path>
                <a:path w="498475" h="337185">
                  <a:moveTo>
                    <a:pt x="64008" y="0"/>
                  </a:moveTo>
                  <a:lnTo>
                    <a:pt x="46482" y="0"/>
                  </a:lnTo>
                  <a:lnTo>
                    <a:pt x="38862" y="9906"/>
                  </a:lnTo>
                  <a:lnTo>
                    <a:pt x="56388" y="9906"/>
                  </a:lnTo>
                  <a:lnTo>
                    <a:pt x="64008" y="0"/>
                  </a:lnTo>
                  <a:close/>
                </a:path>
                <a:path w="498475" h="337185">
                  <a:moveTo>
                    <a:pt x="69342" y="32004"/>
                  </a:moveTo>
                  <a:lnTo>
                    <a:pt x="51816" y="32004"/>
                  </a:lnTo>
                  <a:lnTo>
                    <a:pt x="43434" y="41910"/>
                  </a:lnTo>
                  <a:lnTo>
                    <a:pt x="60960" y="41910"/>
                  </a:lnTo>
                  <a:lnTo>
                    <a:pt x="69342" y="32004"/>
                  </a:lnTo>
                  <a:close/>
                </a:path>
                <a:path w="498475" h="337185">
                  <a:moveTo>
                    <a:pt x="82296" y="16002"/>
                  </a:moveTo>
                  <a:lnTo>
                    <a:pt x="64770" y="16002"/>
                  </a:lnTo>
                  <a:lnTo>
                    <a:pt x="57150" y="25908"/>
                  </a:lnTo>
                  <a:lnTo>
                    <a:pt x="73914" y="25908"/>
                  </a:lnTo>
                  <a:lnTo>
                    <a:pt x="82296" y="16002"/>
                  </a:lnTo>
                  <a:close/>
                </a:path>
                <a:path w="498475" h="337185">
                  <a:moveTo>
                    <a:pt x="86868" y="48006"/>
                  </a:moveTo>
                  <a:lnTo>
                    <a:pt x="70104" y="48006"/>
                  </a:lnTo>
                  <a:lnTo>
                    <a:pt x="61722" y="57912"/>
                  </a:lnTo>
                  <a:lnTo>
                    <a:pt x="79248" y="57912"/>
                  </a:lnTo>
                  <a:lnTo>
                    <a:pt x="86868" y="48006"/>
                  </a:lnTo>
                  <a:close/>
                </a:path>
                <a:path w="498475" h="337185">
                  <a:moveTo>
                    <a:pt x="95250" y="0"/>
                  </a:moveTo>
                  <a:lnTo>
                    <a:pt x="77724" y="0"/>
                  </a:lnTo>
                  <a:lnTo>
                    <a:pt x="70104" y="9906"/>
                  </a:lnTo>
                  <a:lnTo>
                    <a:pt x="86868" y="9906"/>
                  </a:lnTo>
                  <a:lnTo>
                    <a:pt x="95250" y="0"/>
                  </a:lnTo>
                  <a:close/>
                </a:path>
                <a:path w="498475" h="337185">
                  <a:moveTo>
                    <a:pt x="99822" y="32004"/>
                  </a:moveTo>
                  <a:lnTo>
                    <a:pt x="83058" y="32004"/>
                  </a:lnTo>
                  <a:lnTo>
                    <a:pt x="74676" y="41910"/>
                  </a:lnTo>
                  <a:lnTo>
                    <a:pt x="92202" y="41910"/>
                  </a:lnTo>
                  <a:lnTo>
                    <a:pt x="99822" y="32004"/>
                  </a:lnTo>
                  <a:close/>
                </a:path>
                <a:path w="498475" h="337185">
                  <a:moveTo>
                    <a:pt x="112776" y="16002"/>
                  </a:moveTo>
                  <a:lnTo>
                    <a:pt x="96012" y="16002"/>
                  </a:lnTo>
                  <a:lnTo>
                    <a:pt x="87630" y="25908"/>
                  </a:lnTo>
                  <a:lnTo>
                    <a:pt x="105156" y="25908"/>
                  </a:lnTo>
                  <a:lnTo>
                    <a:pt x="112776" y="16002"/>
                  </a:lnTo>
                  <a:close/>
                </a:path>
                <a:path w="498475" h="337185">
                  <a:moveTo>
                    <a:pt x="118110" y="48006"/>
                  </a:moveTo>
                  <a:lnTo>
                    <a:pt x="100584" y="48006"/>
                  </a:lnTo>
                  <a:lnTo>
                    <a:pt x="92964" y="57912"/>
                  </a:lnTo>
                  <a:lnTo>
                    <a:pt x="110490" y="57912"/>
                  </a:lnTo>
                  <a:lnTo>
                    <a:pt x="118110" y="48006"/>
                  </a:lnTo>
                  <a:close/>
                </a:path>
                <a:path w="498475" h="337185">
                  <a:moveTo>
                    <a:pt x="125730" y="0"/>
                  </a:moveTo>
                  <a:lnTo>
                    <a:pt x="108966" y="0"/>
                  </a:lnTo>
                  <a:lnTo>
                    <a:pt x="100584" y="9906"/>
                  </a:lnTo>
                  <a:lnTo>
                    <a:pt x="118110" y="9906"/>
                  </a:lnTo>
                  <a:lnTo>
                    <a:pt x="125730" y="0"/>
                  </a:lnTo>
                  <a:close/>
                </a:path>
                <a:path w="498475" h="337185">
                  <a:moveTo>
                    <a:pt x="131064" y="32004"/>
                  </a:moveTo>
                  <a:lnTo>
                    <a:pt x="113538" y="32004"/>
                  </a:lnTo>
                  <a:lnTo>
                    <a:pt x="105918" y="41910"/>
                  </a:lnTo>
                  <a:lnTo>
                    <a:pt x="123444" y="41910"/>
                  </a:lnTo>
                  <a:lnTo>
                    <a:pt x="131064" y="32004"/>
                  </a:lnTo>
                  <a:close/>
                </a:path>
                <a:path w="498475" h="337185">
                  <a:moveTo>
                    <a:pt x="144018" y="16002"/>
                  </a:moveTo>
                  <a:lnTo>
                    <a:pt x="126492" y="16002"/>
                  </a:lnTo>
                  <a:lnTo>
                    <a:pt x="118872" y="25908"/>
                  </a:lnTo>
                  <a:lnTo>
                    <a:pt x="135636" y="25908"/>
                  </a:lnTo>
                  <a:lnTo>
                    <a:pt x="144018" y="16002"/>
                  </a:lnTo>
                  <a:close/>
                </a:path>
                <a:path w="498475" h="337185">
                  <a:moveTo>
                    <a:pt x="148590" y="48006"/>
                  </a:moveTo>
                  <a:lnTo>
                    <a:pt x="131826" y="48006"/>
                  </a:lnTo>
                  <a:lnTo>
                    <a:pt x="124206" y="57912"/>
                  </a:lnTo>
                  <a:lnTo>
                    <a:pt x="140970" y="57912"/>
                  </a:lnTo>
                  <a:lnTo>
                    <a:pt x="148590" y="48006"/>
                  </a:lnTo>
                  <a:close/>
                </a:path>
                <a:path w="498475" h="337185">
                  <a:moveTo>
                    <a:pt x="156972" y="0"/>
                  </a:moveTo>
                  <a:lnTo>
                    <a:pt x="140208" y="0"/>
                  </a:lnTo>
                  <a:lnTo>
                    <a:pt x="131826" y="9906"/>
                  </a:lnTo>
                  <a:lnTo>
                    <a:pt x="148590" y="9906"/>
                  </a:lnTo>
                  <a:lnTo>
                    <a:pt x="156972" y="0"/>
                  </a:lnTo>
                  <a:close/>
                </a:path>
                <a:path w="498475" h="337185">
                  <a:moveTo>
                    <a:pt x="162306" y="32004"/>
                  </a:moveTo>
                  <a:lnTo>
                    <a:pt x="144780" y="32004"/>
                  </a:lnTo>
                  <a:lnTo>
                    <a:pt x="136398" y="41910"/>
                  </a:lnTo>
                  <a:lnTo>
                    <a:pt x="153924" y="41910"/>
                  </a:lnTo>
                  <a:lnTo>
                    <a:pt x="162306" y="32004"/>
                  </a:lnTo>
                  <a:close/>
                </a:path>
                <a:path w="498475" h="337185">
                  <a:moveTo>
                    <a:pt x="175260" y="16002"/>
                  </a:moveTo>
                  <a:lnTo>
                    <a:pt x="157734" y="16002"/>
                  </a:lnTo>
                  <a:lnTo>
                    <a:pt x="149352" y="25908"/>
                  </a:lnTo>
                  <a:lnTo>
                    <a:pt x="166878" y="25908"/>
                  </a:lnTo>
                  <a:lnTo>
                    <a:pt x="175260" y="16002"/>
                  </a:lnTo>
                  <a:close/>
                </a:path>
                <a:path w="498475" h="337185">
                  <a:moveTo>
                    <a:pt x="179832" y="48006"/>
                  </a:moveTo>
                  <a:lnTo>
                    <a:pt x="163068" y="48006"/>
                  </a:lnTo>
                  <a:lnTo>
                    <a:pt x="154686" y="57912"/>
                  </a:lnTo>
                  <a:lnTo>
                    <a:pt x="172212" y="57912"/>
                  </a:lnTo>
                  <a:lnTo>
                    <a:pt x="179832" y="48006"/>
                  </a:lnTo>
                  <a:close/>
                </a:path>
                <a:path w="498475" h="337185">
                  <a:moveTo>
                    <a:pt x="188214" y="0"/>
                  </a:moveTo>
                  <a:lnTo>
                    <a:pt x="170688" y="0"/>
                  </a:lnTo>
                  <a:lnTo>
                    <a:pt x="163068" y="9906"/>
                  </a:lnTo>
                  <a:lnTo>
                    <a:pt x="179832" y="9906"/>
                  </a:lnTo>
                  <a:lnTo>
                    <a:pt x="188214" y="0"/>
                  </a:lnTo>
                  <a:close/>
                </a:path>
                <a:path w="498475" h="337185">
                  <a:moveTo>
                    <a:pt x="193548" y="32004"/>
                  </a:moveTo>
                  <a:lnTo>
                    <a:pt x="176022" y="32004"/>
                  </a:lnTo>
                  <a:lnTo>
                    <a:pt x="167640" y="41910"/>
                  </a:lnTo>
                  <a:lnTo>
                    <a:pt x="185166" y="41910"/>
                  </a:lnTo>
                  <a:lnTo>
                    <a:pt x="193548" y="32004"/>
                  </a:lnTo>
                  <a:close/>
                </a:path>
                <a:path w="498475" h="337185">
                  <a:moveTo>
                    <a:pt x="205740" y="16002"/>
                  </a:moveTo>
                  <a:lnTo>
                    <a:pt x="188976" y="16002"/>
                  </a:lnTo>
                  <a:lnTo>
                    <a:pt x="180594" y="25908"/>
                  </a:lnTo>
                  <a:lnTo>
                    <a:pt x="198120" y="25908"/>
                  </a:lnTo>
                  <a:lnTo>
                    <a:pt x="205740" y="16002"/>
                  </a:lnTo>
                  <a:close/>
                </a:path>
                <a:path w="498475" h="337185">
                  <a:moveTo>
                    <a:pt x="211074" y="48006"/>
                  </a:moveTo>
                  <a:lnTo>
                    <a:pt x="194310" y="48006"/>
                  </a:lnTo>
                  <a:lnTo>
                    <a:pt x="185928" y="57912"/>
                  </a:lnTo>
                  <a:lnTo>
                    <a:pt x="202692" y="57912"/>
                  </a:lnTo>
                  <a:lnTo>
                    <a:pt x="211074" y="48006"/>
                  </a:lnTo>
                  <a:close/>
                </a:path>
                <a:path w="498475" h="337185">
                  <a:moveTo>
                    <a:pt x="218694" y="0"/>
                  </a:moveTo>
                  <a:lnTo>
                    <a:pt x="201930" y="0"/>
                  </a:lnTo>
                  <a:lnTo>
                    <a:pt x="194310" y="9906"/>
                  </a:lnTo>
                  <a:lnTo>
                    <a:pt x="211074" y="9906"/>
                  </a:lnTo>
                  <a:lnTo>
                    <a:pt x="218694" y="0"/>
                  </a:lnTo>
                  <a:close/>
                </a:path>
                <a:path w="498475" h="337185">
                  <a:moveTo>
                    <a:pt x="224028" y="32004"/>
                  </a:moveTo>
                  <a:lnTo>
                    <a:pt x="206502" y="32004"/>
                  </a:lnTo>
                  <a:lnTo>
                    <a:pt x="198882" y="41910"/>
                  </a:lnTo>
                  <a:lnTo>
                    <a:pt x="216408" y="41910"/>
                  </a:lnTo>
                  <a:lnTo>
                    <a:pt x="224028" y="32004"/>
                  </a:lnTo>
                  <a:close/>
                </a:path>
                <a:path w="498475" h="337185">
                  <a:moveTo>
                    <a:pt x="236982" y="16002"/>
                  </a:moveTo>
                  <a:lnTo>
                    <a:pt x="219456" y="16002"/>
                  </a:lnTo>
                  <a:lnTo>
                    <a:pt x="211836" y="25908"/>
                  </a:lnTo>
                  <a:lnTo>
                    <a:pt x="229362" y="25908"/>
                  </a:lnTo>
                  <a:lnTo>
                    <a:pt x="236982" y="16002"/>
                  </a:lnTo>
                  <a:close/>
                </a:path>
                <a:path w="498475" h="337185">
                  <a:moveTo>
                    <a:pt x="242316" y="48006"/>
                  </a:moveTo>
                  <a:lnTo>
                    <a:pt x="224790" y="48006"/>
                  </a:lnTo>
                  <a:lnTo>
                    <a:pt x="216408" y="57912"/>
                  </a:lnTo>
                  <a:lnTo>
                    <a:pt x="233934" y="57912"/>
                  </a:lnTo>
                  <a:lnTo>
                    <a:pt x="242316" y="48006"/>
                  </a:lnTo>
                  <a:close/>
                </a:path>
                <a:path w="498475" h="337185">
                  <a:moveTo>
                    <a:pt x="249936" y="0"/>
                  </a:moveTo>
                  <a:lnTo>
                    <a:pt x="232410" y="0"/>
                  </a:lnTo>
                  <a:lnTo>
                    <a:pt x="224790" y="9906"/>
                  </a:lnTo>
                  <a:lnTo>
                    <a:pt x="242316" y="9906"/>
                  </a:lnTo>
                  <a:lnTo>
                    <a:pt x="249936" y="0"/>
                  </a:lnTo>
                  <a:close/>
                </a:path>
                <a:path w="498475" h="337185">
                  <a:moveTo>
                    <a:pt x="254508" y="32004"/>
                  </a:moveTo>
                  <a:lnTo>
                    <a:pt x="237744" y="32004"/>
                  </a:lnTo>
                  <a:lnTo>
                    <a:pt x="230124" y="41910"/>
                  </a:lnTo>
                  <a:lnTo>
                    <a:pt x="246888" y="41910"/>
                  </a:lnTo>
                  <a:lnTo>
                    <a:pt x="254508" y="32004"/>
                  </a:lnTo>
                  <a:close/>
                </a:path>
                <a:path w="498475" h="337185">
                  <a:moveTo>
                    <a:pt x="267462" y="16002"/>
                  </a:moveTo>
                  <a:lnTo>
                    <a:pt x="250698" y="16002"/>
                  </a:lnTo>
                  <a:lnTo>
                    <a:pt x="243078" y="25908"/>
                  </a:lnTo>
                  <a:lnTo>
                    <a:pt x="259842" y="25908"/>
                  </a:lnTo>
                  <a:lnTo>
                    <a:pt x="267462" y="16002"/>
                  </a:lnTo>
                  <a:close/>
                </a:path>
                <a:path w="498475" h="337185">
                  <a:moveTo>
                    <a:pt x="272796" y="48006"/>
                  </a:moveTo>
                  <a:lnTo>
                    <a:pt x="255270" y="48006"/>
                  </a:lnTo>
                  <a:lnTo>
                    <a:pt x="247650" y="57912"/>
                  </a:lnTo>
                  <a:lnTo>
                    <a:pt x="264414" y="57912"/>
                  </a:lnTo>
                  <a:lnTo>
                    <a:pt x="272796" y="48006"/>
                  </a:lnTo>
                  <a:close/>
                </a:path>
                <a:path w="498475" h="337185">
                  <a:moveTo>
                    <a:pt x="280416" y="0"/>
                  </a:moveTo>
                  <a:lnTo>
                    <a:pt x="263652" y="0"/>
                  </a:lnTo>
                  <a:lnTo>
                    <a:pt x="256032" y="9906"/>
                  </a:lnTo>
                  <a:lnTo>
                    <a:pt x="272796" y="9906"/>
                  </a:lnTo>
                  <a:lnTo>
                    <a:pt x="280416" y="0"/>
                  </a:lnTo>
                  <a:close/>
                </a:path>
                <a:path w="498475" h="337185">
                  <a:moveTo>
                    <a:pt x="285750" y="32004"/>
                  </a:moveTo>
                  <a:lnTo>
                    <a:pt x="268224" y="32004"/>
                  </a:lnTo>
                  <a:lnTo>
                    <a:pt x="260604" y="41910"/>
                  </a:lnTo>
                  <a:lnTo>
                    <a:pt x="277368" y="41910"/>
                  </a:lnTo>
                  <a:lnTo>
                    <a:pt x="285750" y="32004"/>
                  </a:lnTo>
                  <a:close/>
                </a:path>
                <a:path w="498475" h="337185">
                  <a:moveTo>
                    <a:pt x="298704" y="16002"/>
                  </a:moveTo>
                  <a:lnTo>
                    <a:pt x="281178" y="16002"/>
                  </a:lnTo>
                  <a:lnTo>
                    <a:pt x="273558" y="25908"/>
                  </a:lnTo>
                  <a:lnTo>
                    <a:pt x="291084" y="25908"/>
                  </a:lnTo>
                  <a:lnTo>
                    <a:pt x="298704" y="16002"/>
                  </a:lnTo>
                  <a:close/>
                </a:path>
                <a:path w="498475" h="337185">
                  <a:moveTo>
                    <a:pt x="303276" y="48006"/>
                  </a:moveTo>
                  <a:lnTo>
                    <a:pt x="286512" y="48006"/>
                  </a:lnTo>
                  <a:lnTo>
                    <a:pt x="278130" y="57912"/>
                  </a:lnTo>
                  <a:lnTo>
                    <a:pt x="295656" y="57912"/>
                  </a:lnTo>
                  <a:lnTo>
                    <a:pt x="303276" y="48006"/>
                  </a:lnTo>
                  <a:close/>
                </a:path>
                <a:path w="498475" h="337185">
                  <a:moveTo>
                    <a:pt x="311658" y="0"/>
                  </a:moveTo>
                  <a:lnTo>
                    <a:pt x="294132" y="0"/>
                  </a:lnTo>
                  <a:lnTo>
                    <a:pt x="286512" y="9906"/>
                  </a:lnTo>
                  <a:lnTo>
                    <a:pt x="304038" y="9906"/>
                  </a:lnTo>
                  <a:lnTo>
                    <a:pt x="311658" y="0"/>
                  </a:lnTo>
                  <a:close/>
                </a:path>
                <a:path w="498475" h="337185">
                  <a:moveTo>
                    <a:pt x="316230" y="32004"/>
                  </a:moveTo>
                  <a:lnTo>
                    <a:pt x="299466" y="32004"/>
                  </a:lnTo>
                  <a:lnTo>
                    <a:pt x="291846" y="41910"/>
                  </a:lnTo>
                  <a:lnTo>
                    <a:pt x="308610" y="41910"/>
                  </a:lnTo>
                  <a:lnTo>
                    <a:pt x="316230" y="32004"/>
                  </a:lnTo>
                  <a:close/>
                </a:path>
                <a:path w="498475" h="337185">
                  <a:moveTo>
                    <a:pt x="329946" y="16002"/>
                  </a:moveTo>
                  <a:lnTo>
                    <a:pt x="312420" y="16002"/>
                  </a:lnTo>
                  <a:lnTo>
                    <a:pt x="304800" y="25908"/>
                  </a:lnTo>
                  <a:lnTo>
                    <a:pt x="321564" y="25908"/>
                  </a:lnTo>
                  <a:lnTo>
                    <a:pt x="329946" y="16002"/>
                  </a:lnTo>
                  <a:close/>
                </a:path>
                <a:path w="498475" h="337185">
                  <a:moveTo>
                    <a:pt x="334518" y="48006"/>
                  </a:moveTo>
                  <a:lnTo>
                    <a:pt x="316992" y="48006"/>
                  </a:lnTo>
                  <a:lnTo>
                    <a:pt x="309372" y="57912"/>
                  </a:lnTo>
                  <a:lnTo>
                    <a:pt x="326898" y="57912"/>
                  </a:lnTo>
                  <a:lnTo>
                    <a:pt x="334518" y="48006"/>
                  </a:lnTo>
                  <a:close/>
                </a:path>
                <a:path w="498475" h="337185">
                  <a:moveTo>
                    <a:pt x="342900" y="0"/>
                  </a:moveTo>
                  <a:lnTo>
                    <a:pt x="325374" y="0"/>
                  </a:lnTo>
                  <a:lnTo>
                    <a:pt x="316992" y="9906"/>
                  </a:lnTo>
                  <a:lnTo>
                    <a:pt x="334518" y="9906"/>
                  </a:lnTo>
                  <a:lnTo>
                    <a:pt x="342900" y="0"/>
                  </a:lnTo>
                  <a:close/>
                </a:path>
                <a:path w="498475" h="337185">
                  <a:moveTo>
                    <a:pt x="347472" y="32004"/>
                  </a:moveTo>
                  <a:lnTo>
                    <a:pt x="329946" y="32004"/>
                  </a:lnTo>
                  <a:lnTo>
                    <a:pt x="322326" y="41910"/>
                  </a:lnTo>
                  <a:lnTo>
                    <a:pt x="339852" y="41910"/>
                  </a:lnTo>
                  <a:lnTo>
                    <a:pt x="347472" y="32004"/>
                  </a:lnTo>
                  <a:close/>
                </a:path>
                <a:path w="498475" h="337185">
                  <a:moveTo>
                    <a:pt x="360426" y="16002"/>
                  </a:moveTo>
                  <a:lnTo>
                    <a:pt x="343662" y="16002"/>
                  </a:lnTo>
                  <a:lnTo>
                    <a:pt x="335280" y="25908"/>
                  </a:lnTo>
                  <a:lnTo>
                    <a:pt x="352806" y="25908"/>
                  </a:lnTo>
                  <a:lnTo>
                    <a:pt x="360426" y="16002"/>
                  </a:lnTo>
                  <a:close/>
                </a:path>
                <a:path w="498475" h="337185">
                  <a:moveTo>
                    <a:pt x="365760" y="48006"/>
                  </a:moveTo>
                  <a:lnTo>
                    <a:pt x="348234" y="48006"/>
                  </a:lnTo>
                  <a:lnTo>
                    <a:pt x="340614" y="57912"/>
                  </a:lnTo>
                  <a:lnTo>
                    <a:pt x="357378" y="57912"/>
                  </a:lnTo>
                  <a:lnTo>
                    <a:pt x="365760" y="48006"/>
                  </a:lnTo>
                  <a:close/>
                </a:path>
                <a:path w="498475" h="337185">
                  <a:moveTo>
                    <a:pt x="374142" y="0"/>
                  </a:moveTo>
                  <a:lnTo>
                    <a:pt x="356616" y="0"/>
                  </a:lnTo>
                  <a:lnTo>
                    <a:pt x="348234" y="9906"/>
                  </a:lnTo>
                  <a:lnTo>
                    <a:pt x="365760" y="9906"/>
                  </a:lnTo>
                  <a:lnTo>
                    <a:pt x="374142" y="0"/>
                  </a:lnTo>
                  <a:close/>
                </a:path>
                <a:path w="498475" h="337185">
                  <a:moveTo>
                    <a:pt x="378714" y="32004"/>
                  </a:moveTo>
                  <a:lnTo>
                    <a:pt x="361188" y="32004"/>
                  </a:lnTo>
                  <a:lnTo>
                    <a:pt x="353568" y="41910"/>
                  </a:lnTo>
                  <a:lnTo>
                    <a:pt x="370332" y="41910"/>
                  </a:lnTo>
                  <a:lnTo>
                    <a:pt x="378714" y="32004"/>
                  </a:lnTo>
                  <a:close/>
                </a:path>
                <a:path w="498475" h="337185">
                  <a:moveTo>
                    <a:pt x="391668" y="16002"/>
                  </a:moveTo>
                  <a:lnTo>
                    <a:pt x="374904" y="16002"/>
                  </a:lnTo>
                  <a:lnTo>
                    <a:pt x="366522" y="25908"/>
                  </a:lnTo>
                  <a:lnTo>
                    <a:pt x="383273" y="25908"/>
                  </a:lnTo>
                  <a:lnTo>
                    <a:pt x="391668" y="16002"/>
                  </a:lnTo>
                  <a:close/>
                </a:path>
                <a:path w="498475" h="337185">
                  <a:moveTo>
                    <a:pt x="396989" y="48006"/>
                  </a:moveTo>
                  <a:lnTo>
                    <a:pt x="379476" y="48006"/>
                  </a:lnTo>
                  <a:lnTo>
                    <a:pt x="371094" y="57912"/>
                  </a:lnTo>
                  <a:lnTo>
                    <a:pt x="388620" y="57912"/>
                  </a:lnTo>
                  <a:lnTo>
                    <a:pt x="396989" y="48006"/>
                  </a:lnTo>
                  <a:close/>
                </a:path>
                <a:path w="498475" h="337185">
                  <a:moveTo>
                    <a:pt x="404609" y="0"/>
                  </a:moveTo>
                  <a:lnTo>
                    <a:pt x="387096" y="0"/>
                  </a:lnTo>
                  <a:lnTo>
                    <a:pt x="379476" y="9906"/>
                  </a:lnTo>
                  <a:lnTo>
                    <a:pt x="396989" y="9906"/>
                  </a:lnTo>
                  <a:lnTo>
                    <a:pt x="404609" y="0"/>
                  </a:lnTo>
                  <a:close/>
                </a:path>
                <a:path w="498475" h="337185">
                  <a:moveTo>
                    <a:pt x="409956" y="32004"/>
                  </a:moveTo>
                  <a:lnTo>
                    <a:pt x="392417" y="32004"/>
                  </a:lnTo>
                  <a:lnTo>
                    <a:pt x="384035" y="41910"/>
                  </a:lnTo>
                  <a:lnTo>
                    <a:pt x="401561" y="41910"/>
                  </a:lnTo>
                  <a:lnTo>
                    <a:pt x="409956" y="32004"/>
                  </a:lnTo>
                  <a:close/>
                </a:path>
                <a:path w="498475" h="337185">
                  <a:moveTo>
                    <a:pt x="422897" y="16002"/>
                  </a:moveTo>
                  <a:lnTo>
                    <a:pt x="405384" y="16002"/>
                  </a:lnTo>
                  <a:lnTo>
                    <a:pt x="397764" y="25908"/>
                  </a:lnTo>
                  <a:lnTo>
                    <a:pt x="414515" y="25908"/>
                  </a:lnTo>
                  <a:lnTo>
                    <a:pt x="422897" y="16002"/>
                  </a:lnTo>
                  <a:close/>
                </a:path>
                <a:path w="498475" h="337185">
                  <a:moveTo>
                    <a:pt x="435089" y="0"/>
                  </a:moveTo>
                  <a:lnTo>
                    <a:pt x="418338" y="0"/>
                  </a:lnTo>
                  <a:lnTo>
                    <a:pt x="410718" y="9906"/>
                  </a:lnTo>
                  <a:lnTo>
                    <a:pt x="427482" y="9906"/>
                  </a:lnTo>
                  <a:lnTo>
                    <a:pt x="435089" y="0"/>
                  </a:lnTo>
                  <a:close/>
                </a:path>
                <a:path w="498475" h="337185">
                  <a:moveTo>
                    <a:pt x="498335" y="65532"/>
                  </a:moveTo>
                  <a:lnTo>
                    <a:pt x="469379" y="65532"/>
                  </a:lnTo>
                  <a:lnTo>
                    <a:pt x="469379" y="336804"/>
                  </a:lnTo>
                  <a:lnTo>
                    <a:pt x="498335" y="336804"/>
                  </a:lnTo>
                  <a:lnTo>
                    <a:pt x="498335" y="655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76485" y="5492496"/>
              <a:ext cx="1125474" cy="2857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93271" y="6063996"/>
              <a:ext cx="1125474" cy="2857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362595" y="5161279"/>
            <a:ext cx="6711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Client  </a:t>
            </a:r>
            <a:r>
              <a:rPr sz="1600" b="1" dirty="0">
                <a:solidFill>
                  <a:srgbClr val="00008D"/>
                </a:solidFill>
                <a:latin typeface="Times New Roman"/>
                <a:cs typeface="Times New Roman"/>
              </a:rPr>
              <a:t>externe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048141" y="5490209"/>
            <a:ext cx="3182874" cy="8595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850007" y="5487415"/>
            <a:ext cx="1536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00008D"/>
                </a:solidFill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035678" y="6202171"/>
            <a:ext cx="1536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00008D"/>
                </a:solidFill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421507" y="6058915"/>
            <a:ext cx="15367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00008D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74839" y="6349746"/>
            <a:ext cx="9144000" cy="857250"/>
            <a:chOff x="774839" y="6349746"/>
            <a:chExt cx="9144000" cy="857250"/>
          </a:xfrm>
        </p:grpSpPr>
        <p:sp>
          <p:nvSpPr>
            <p:cNvPr id="54" name="object 54"/>
            <p:cNvSpPr/>
            <p:nvPr/>
          </p:nvSpPr>
          <p:spPr>
            <a:xfrm>
              <a:off x="774839" y="63497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3987" y="857250"/>
                  </a:moveTo>
                  <a:lnTo>
                    <a:pt x="9143987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3987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51817" y="6564630"/>
              <a:ext cx="29209" cy="271780"/>
            </a:xfrm>
            <a:custGeom>
              <a:avLst/>
              <a:gdLst/>
              <a:ahLst/>
              <a:cxnLst/>
              <a:rect l="l" t="t" r="r" b="b"/>
              <a:pathLst>
                <a:path w="29210" h="271779">
                  <a:moveTo>
                    <a:pt x="28955" y="271272"/>
                  </a:moveTo>
                  <a:lnTo>
                    <a:pt x="28955" y="0"/>
                  </a:lnTo>
                  <a:lnTo>
                    <a:pt x="0" y="0"/>
                  </a:lnTo>
                  <a:lnTo>
                    <a:pt x="0" y="271272"/>
                  </a:lnTo>
                  <a:lnTo>
                    <a:pt x="28955" y="271272"/>
                  </a:lnTo>
                  <a:close/>
                </a:path>
              </a:pathLst>
            </a:custGeom>
            <a:solidFill>
              <a:srgbClr val="0000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8100948" y="6446011"/>
            <a:ext cx="14427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Réseau</a:t>
            </a:r>
            <a:r>
              <a:rPr sz="2000" b="1" spc="-55" dirty="0">
                <a:solidFill>
                  <a:srgbClr val="00008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Privé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213495" y="6349746"/>
            <a:ext cx="6713220" cy="539115"/>
            <a:chOff x="2213495" y="6349746"/>
            <a:chExt cx="6713220" cy="539115"/>
          </a:xfrm>
        </p:grpSpPr>
        <p:sp>
          <p:nvSpPr>
            <p:cNvPr id="58" name="object 58"/>
            <p:cNvSpPr/>
            <p:nvPr/>
          </p:nvSpPr>
          <p:spPr>
            <a:xfrm>
              <a:off x="2213495" y="6812280"/>
              <a:ext cx="6713220" cy="76200"/>
            </a:xfrm>
            <a:custGeom>
              <a:avLst/>
              <a:gdLst/>
              <a:ahLst/>
              <a:cxnLst/>
              <a:rect l="l" t="t" r="r" b="b"/>
              <a:pathLst>
                <a:path w="6713220" h="76200">
                  <a:moveTo>
                    <a:pt x="6713219" y="76200"/>
                  </a:moveTo>
                  <a:lnTo>
                    <a:pt x="6713219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6713219" y="76200"/>
                  </a:lnTo>
                  <a:close/>
                </a:path>
              </a:pathLst>
            </a:custGeom>
            <a:solidFill>
              <a:srgbClr val="0000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993271" y="6349746"/>
              <a:ext cx="1125474" cy="3337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89339" y="6349746"/>
              <a:ext cx="571500" cy="323850"/>
            </a:xfrm>
            <a:custGeom>
              <a:avLst/>
              <a:gdLst/>
              <a:ahLst/>
              <a:cxnLst/>
              <a:rect l="l" t="t" r="r" b="b"/>
              <a:pathLst>
                <a:path w="571500" h="323850">
                  <a:moveTo>
                    <a:pt x="485394" y="0"/>
                  </a:moveTo>
                  <a:lnTo>
                    <a:pt x="89154" y="0"/>
                  </a:lnTo>
                  <a:lnTo>
                    <a:pt x="89154" y="143256"/>
                  </a:lnTo>
                  <a:lnTo>
                    <a:pt x="485394" y="143256"/>
                  </a:lnTo>
                  <a:lnTo>
                    <a:pt x="485394" y="0"/>
                  </a:lnTo>
                  <a:close/>
                </a:path>
                <a:path w="571500" h="323850">
                  <a:moveTo>
                    <a:pt x="571500" y="281178"/>
                  </a:moveTo>
                  <a:lnTo>
                    <a:pt x="485394" y="161556"/>
                  </a:lnTo>
                  <a:lnTo>
                    <a:pt x="88392" y="161556"/>
                  </a:lnTo>
                  <a:lnTo>
                    <a:pt x="0" y="281178"/>
                  </a:lnTo>
                  <a:lnTo>
                    <a:pt x="0" y="323850"/>
                  </a:lnTo>
                  <a:lnTo>
                    <a:pt x="571500" y="323850"/>
                  </a:lnTo>
                  <a:lnTo>
                    <a:pt x="571500" y="281178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77147" y="6349746"/>
              <a:ext cx="596900" cy="330835"/>
            </a:xfrm>
            <a:custGeom>
              <a:avLst/>
              <a:gdLst/>
              <a:ahLst/>
              <a:cxnLst/>
              <a:rect l="l" t="t" r="r" b="b"/>
              <a:pathLst>
                <a:path w="596900" h="330834">
                  <a:moveTo>
                    <a:pt x="483108" y="0"/>
                  </a:moveTo>
                  <a:lnTo>
                    <a:pt x="470154" y="0"/>
                  </a:lnTo>
                  <a:lnTo>
                    <a:pt x="470154" y="97536"/>
                  </a:lnTo>
                  <a:lnTo>
                    <a:pt x="129540" y="97536"/>
                  </a:lnTo>
                  <a:lnTo>
                    <a:pt x="129540" y="0"/>
                  </a:lnTo>
                  <a:lnTo>
                    <a:pt x="116586" y="0"/>
                  </a:lnTo>
                  <a:lnTo>
                    <a:pt x="116586" y="109728"/>
                  </a:lnTo>
                  <a:lnTo>
                    <a:pt x="123444" y="109728"/>
                  </a:lnTo>
                  <a:lnTo>
                    <a:pt x="129540" y="109728"/>
                  </a:lnTo>
                  <a:lnTo>
                    <a:pt x="470154" y="109728"/>
                  </a:lnTo>
                  <a:lnTo>
                    <a:pt x="477012" y="109728"/>
                  </a:lnTo>
                  <a:lnTo>
                    <a:pt x="483108" y="109728"/>
                  </a:lnTo>
                  <a:lnTo>
                    <a:pt x="483108" y="0"/>
                  </a:lnTo>
                  <a:close/>
                </a:path>
                <a:path w="596900" h="330834">
                  <a:moveTo>
                    <a:pt x="503682" y="0"/>
                  </a:moveTo>
                  <a:lnTo>
                    <a:pt x="490728" y="0"/>
                  </a:lnTo>
                  <a:lnTo>
                    <a:pt x="490728" y="137160"/>
                  </a:lnTo>
                  <a:lnTo>
                    <a:pt x="108204" y="137160"/>
                  </a:lnTo>
                  <a:lnTo>
                    <a:pt x="108204" y="0"/>
                  </a:lnTo>
                  <a:lnTo>
                    <a:pt x="95250" y="0"/>
                  </a:lnTo>
                  <a:lnTo>
                    <a:pt x="95250" y="150114"/>
                  </a:lnTo>
                  <a:lnTo>
                    <a:pt x="101346" y="150114"/>
                  </a:lnTo>
                  <a:lnTo>
                    <a:pt x="108204" y="150114"/>
                  </a:lnTo>
                  <a:lnTo>
                    <a:pt x="490728" y="150114"/>
                  </a:lnTo>
                  <a:lnTo>
                    <a:pt x="497586" y="150114"/>
                  </a:lnTo>
                  <a:lnTo>
                    <a:pt x="503682" y="150114"/>
                  </a:lnTo>
                  <a:lnTo>
                    <a:pt x="503682" y="0"/>
                  </a:lnTo>
                  <a:close/>
                </a:path>
                <a:path w="596900" h="330834">
                  <a:moveTo>
                    <a:pt x="596646" y="287274"/>
                  </a:moveTo>
                  <a:lnTo>
                    <a:pt x="590550" y="278904"/>
                  </a:lnTo>
                  <a:lnTo>
                    <a:pt x="590550" y="275082"/>
                  </a:lnTo>
                  <a:lnTo>
                    <a:pt x="587756" y="275082"/>
                  </a:lnTo>
                  <a:lnTo>
                    <a:pt x="577596" y="261137"/>
                  </a:lnTo>
                  <a:lnTo>
                    <a:pt x="577596" y="287274"/>
                  </a:lnTo>
                  <a:lnTo>
                    <a:pt x="577596" y="317754"/>
                  </a:lnTo>
                  <a:lnTo>
                    <a:pt x="19050" y="317754"/>
                  </a:lnTo>
                  <a:lnTo>
                    <a:pt x="19050" y="287274"/>
                  </a:lnTo>
                  <a:lnTo>
                    <a:pt x="577596" y="287274"/>
                  </a:lnTo>
                  <a:lnTo>
                    <a:pt x="577596" y="261137"/>
                  </a:lnTo>
                  <a:lnTo>
                    <a:pt x="571919" y="253339"/>
                  </a:lnTo>
                  <a:lnTo>
                    <a:pt x="571919" y="275082"/>
                  </a:lnTo>
                  <a:lnTo>
                    <a:pt x="24841" y="275082"/>
                  </a:lnTo>
                  <a:lnTo>
                    <a:pt x="50736" y="240030"/>
                  </a:lnTo>
                  <a:lnTo>
                    <a:pt x="61722" y="240030"/>
                  </a:lnTo>
                  <a:lnTo>
                    <a:pt x="171018" y="240030"/>
                  </a:lnTo>
                  <a:lnTo>
                    <a:pt x="159258" y="262890"/>
                  </a:lnTo>
                  <a:lnTo>
                    <a:pt x="169926" y="262890"/>
                  </a:lnTo>
                  <a:lnTo>
                    <a:pt x="429768" y="262890"/>
                  </a:lnTo>
                  <a:lnTo>
                    <a:pt x="439674" y="262890"/>
                  </a:lnTo>
                  <a:lnTo>
                    <a:pt x="428561" y="240030"/>
                  </a:lnTo>
                  <a:lnTo>
                    <a:pt x="537972" y="240030"/>
                  </a:lnTo>
                  <a:lnTo>
                    <a:pt x="546455" y="240030"/>
                  </a:lnTo>
                  <a:lnTo>
                    <a:pt x="571919" y="275082"/>
                  </a:lnTo>
                  <a:lnTo>
                    <a:pt x="571919" y="253339"/>
                  </a:lnTo>
                  <a:lnTo>
                    <a:pt x="524332" y="187998"/>
                  </a:lnTo>
                  <a:lnTo>
                    <a:pt x="524332" y="227076"/>
                  </a:lnTo>
                  <a:lnTo>
                    <a:pt x="419100" y="227076"/>
                  </a:lnTo>
                  <a:lnTo>
                    <a:pt x="419100" y="249936"/>
                  </a:lnTo>
                  <a:lnTo>
                    <a:pt x="180340" y="249936"/>
                  </a:lnTo>
                  <a:lnTo>
                    <a:pt x="181178" y="248412"/>
                  </a:lnTo>
                  <a:lnTo>
                    <a:pt x="182880" y="248412"/>
                  </a:lnTo>
                  <a:lnTo>
                    <a:pt x="416814" y="248412"/>
                  </a:lnTo>
                  <a:lnTo>
                    <a:pt x="418338" y="248412"/>
                  </a:lnTo>
                  <a:lnTo>
                    <a:pt x="419100" y="249936"/>
                  </a:lnTo>
                  <a:lnTo>
                    <a:pt x="419100" y="227076"/>
                  </a:lnTo>
                  <a:lnTo>
                    <a:pt x="74866" y="227076"/>
                  </a:lnTo>
                  <a:lnTo>
                    <a:pt x="76669" y="224790"/>
                  </a:lnTo>
                  <a:lnTo>
                    <a:pt x="78486" y="224790"/>
                  </a:lnTo>
                  <a:lnTo>
                    <a:pt x="520446" y="224790"/>
                  </a:lnTo>
                  <a:lnTo>
                    <a:pt x="522376" y="224790"/>
                  </a:lnTo>
                  <a:lnTo>
                    <a:pt x="524332" y="227076"/>
                  </a:lnTo>
                  <a:lnTo>
                    <a:pt x="524332" y="187998"/>
                  </a:lnTo>
                  <a:lnTo>
                    <a:pt x="509625" y="167805"/>
                  </a:lnTo>
                  <a:lnTo>
                    <a:pt x="509625" y="204978"/>
                  </a:lnTo>
                  <a:lnTo>
                    <a:pt x="88823" y="204978"/>
                  </a:lnTo>
                  <a:lnTo>
                    <a:pt x="90512" y="202704"/>
                  </a:lnTo>
                  <a:lnTo>
                    <a:pt x="92202" y="202704"/>
                  </a:lnTo>
                  <a:lnTo>
                    <a:pt x="505968" y="202704"/>
                  </a:lnTo>
                  <a:lnTo>
                    <a:pt x="507796" y="202704"/>
                  </a:lnTo>
                  <a:lnTo>
                    <a:pt x="509625" y="204978"/>
                  </a:lnTo>
                  <a:lnTo>
                    <a:pt x="509625" y="167805"/>
                  </a:lnTo>
                  <a:lnTo>
                    <a:pt x="500634" y="155448"/>
                  </a:lnTo>
                  <a:lnTo>
                    <a:pt x="495211" y="155448"/>
                  </a:lnTo>
                  <a:lnTo>
                    <a:pt x="495211" y="181356"/>
                  </a:lnTo>
                  <a:lnTo>
                    <a:pt x="102184" y="181356"/>
                  </a:lnTo>
                  <a:lnTo>
                    <a:pt x="103378" y="179832"/>
                  </a:lnTo>
                  <a:lnTo>
                    <a:pt x="105156" y="179832"/>
                  </a:lnTo>
                  <a:lnTo>
                    <a:pt x="492252" y="179832"/>
                  </a:lnTo>
                  <a:lnTo>
                    <a:pt x="494030" y="179832"/>
                  </a:lnTo>
                  <a:lnTo>
                    <a:pt x="495211" y="181356"/>
                  </a:lnTo>
                  <a:lnTo>
                    <a:pt x="495211" y="155448"/>
                  </a:lnTo>
                  <a:lnTo>
                    <a:pt x="97536" y="155448"/>
                  </a:lnTo>
                  <a:lnTo>
                    <a:pt x="9017" y="275082"/>
                  </a:lnTo>
                  <a:lnTo>
                    <a:pt x="6096" y="275082"/>
                  </a:lnTo>
                  <a:lnTo>
                    <a:pt x="6096" y="279044"/>
                  </a:lnTo>
                  <a:lnTo>
                    <a:pt x="0" y="287274"/>
                  </a:lnTo>
                  <a:lnTo>
                    <a:pt x="6096" y="287274"/>
                  </a:lnTo>
                  <a:lnTo>
                    <a:pt x="6096" y="330708"/>
                  </a:lnTo>
                  <a:lnTo>
                    <a:pt x="12192" y="330708"/>
                  </a:lnTo>
                  <a:lnTo>
                    <a:pt x="19050" y="330708"/>
                  </a:lnTo>
                  <a:lnTo>
                    <a:pt x="577596" y="330708"/>
                  </a:lnTo>
                  <a:lnTo>
                    <a:pt x="583692" y="330708"/>
                  </a:lnTo>
                  <a:lnTo>
                    <a:pt x="590550" y="330708"/>
                  </a:lnTo>
                  <a:lnTo>
                    <a:pt x="590550" y="287274"/>
                  </a:lnTo>
                  <a:lnTo>
                    <a:pt x="596646" y="2872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844167" y="6090158"/>
            <a:ext cx="6470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45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Client  </a:t>
            </a:r>
            <a:r>
              <a:rPr sz="1600" b="1" dirty="0">
                <a:solidFill>
                  <a:srgbClr val="00008D"/>
                </a:solidFill>
                <a:latin typeface="Times New Roman"/>
                <a:cs typeface="Times New Roman"/>
              </a:rPr>
              <a:t>interne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076079" y="6349746"/>
            <a:ext cx="1283970" cy="299085"/>
            <a:chOff x="3076079" y="6349746"/>
            <a:chExt cx="1283970" cy="299085"/>
          </a:xfrm>
        </p:grpSpPr>
        <p:sp>
          <p:nvSpPr>
            <p:cNvPr id="64" name="object 64"/>
            <p:cNvSpPr/>
            <p:nvPr/>
          </p:nvSpPr>
          <p:spPr>
            <a:xfrm>
              <a:off x="3076079" y="6349746"/>
              <a:ext cx="859155" cy="299085"/>
            </a:xfrm>
            <a:custGeom>
              <a:avLst/>
              <a:gdLst/>
              <a:ahLst/>
              <a:cxnLst/>
              <a:rect l="l" t="t" r="r" b="b"/>
              <a:pathLst>
                <a:path w="859154" h="299084">
                  <a:moveTo>
                    <a:pt x="433908" y="0"/>
                  </a:moveTo>
                  <a:lnTo>
                    <a:pt x="371665" y="0"/>
                  </a:lnTo>
                  <a:lnTo>
                    <a:pt x="344424" y="12192"/>
                  </a:lnTo>
                  <a:lnTo>
                    <a:pt x="315468" y="23622"/>
                  </a:lnTo>
                  <a:lnTo>
                    <a:pt x="258318" y="44958"/>
                  </a:lnTo>
                  <a:lnTo>
                    <a:pt x="203454" y="64008"/>
                  </a:lnTo>
                  <a:lnTo>
                    <a:pt x="177546" y="72390"/>
                  </a:lnTo>
                  <a:lnTo>
                    <a:pt x="164592" y="76962"/>
                  </a:lnTo>
                  <a:lnTo>
                    <a:pt x="152400" y="80772"/>
                  </a:lnTo>
                  <a:lnTo>
                    <a:pt x="140208" y="83820"/>
                  </a:lnTo>
                  <a:lnTo>
                    <a:pt x="128016" y="87630"/>
                  </a:lnTo>
                  <a:lnTo>
                    <a:pt x="116586" y="90678"/>
                  </a:lnTo>
                  <a:lnTo>
                    <a:pt x="105918" y="94488"/>
                  </a:lnTo>
                  <a:lnTo>
                    <a:pt x="95250" y="97536"/>
                  </a:lnTo>
                  <a:lnTo>
                    <a:pt x="84582" y="99822"/>
                  </a:lnTo>
                  <a:lnTo>
                    <a:pt x="75438" y="102870"/>
                  </a:lnTo>
                  <a:lnTo>
                    <a:pt x="69278" y="104292"/>
                  </a:lnTo>
                  <a:lnTo>
                    <a:pt x="97536" y="77724"/>
                  </a:lnTo>
                  <a:lnTo>
                    <a:pt x="102108" y="72390"/>
                  </a:lnTo>
                  <a:lnTo>
                    <a:pt x="102870" y="64770"/>
                  </a:lnTo>
                  <a:lnTo>
                    <a:pt x="97536" y="59436"/>
                  </a:lnTo>
                  <a:lnTo>
                    <a:pt x="92964" y="54102"/>
                  </a:lnTo>
                  <a:lnTo>
                    <a:pt x="84582" y="54102"/>
                  </a:lnTo>
                  <a:lnTo>
                    <a:pt x="80010" y="59436"/>
                  </a:lnTo>
                  <a:lnTo>
                    <a:pt x="0" y="134874"/>
                  </a:lnTo>
                  <a:lnTo>
                    <a:pt x="21336" y="141376"/>
                  </a:lnTo>
                  <a:lnTo>
                    <a:pt x="105156" y="166878"/>
                  </a:lnTo>
                  <a:lnTo>
                    <a:pt x="112014" y="169164"/>
                  </a:lnTo>
                  <a:lnTo>
                    <a:pt x="118872" y="165354"/>
                  </a:lnTo>
                  <a:lnTo>
                    <a:pt x="123444" y="151638"/>
                  </a:lnTo>
                  <a:lnTo>
                    <a:pt x="119634" y="144780"/>
                  </a:lnTo>
                  <a:lnTo>
                    <a:pt x="112776" y="142494"/>
                  </a:lnTo>
                  <a:lnTo>
                    <a:pt x="71475" y="129844"/>
                  </a:lnTo>
                  <a:lnTo>
                    <a:pt x="72390" y="129540"/>
                  </a:lnTo>
                  <a:lnTo>
                    <a:pt x="81534" y="127254"/>
                  </a:lnTo>
                  <a:lnTo>
                    <a:pt x="91440" y="124968"/>
                  </a:lnTo>
                  <a:lnTo>
                    <a:pt x="112776" y="118872"/>
                  </a:lnTo>
                  <a:lnTo>
                    <a:pt x="124206" y="115062"/>
                  </a:lnTo>
                  <a:lnTo>
                    <a:pt x="135636" y="112014"/>
                  </a:lnTo>
                  <a:lnTo>
                    <a:pt x="172212" y="100584"/>
                  </a:lnTo>
                  <a:lnTo>
                    <a:pt x="185166" y="96774"/>
                  </a:lnTo>
                  <a:lnTo>
                    <a:pt x="211836" y="88392"/>
                  </a:lnTo>
                  <a:lnTo>
                    <a:pt x="239268" y="78486"/>
                  </a:lnTo>
                  <a:lnTo>
                    <a:pt x="267462" y="68580"/>
                  </a:lnTo>
                  <a:lnTo>
                    <a:pt x="296418" y="58674"/>
                  </a:lnTo>
                  <a:lnTo>
                    <a:pt x="325374" y="47244"/>
                  </a:lnTo>
                  <a:lnTo>
                    <a:pt x="354330" y="35052"/>
                  </a:lnTo>
                  <a:lnTo>
                    <a:pt x="384048" y="22860"/>
                  </a:lnTo>
                  <a:lnTo>
                    <a:pt x="413004" y="9906"/>
                  </a:lnTo>
                  <a:lnTo>
                    <a:pt x="433908" y="0"/>
                  </a:lnTo>
                  <a:close/>
                </a:path>
                <a:path w="859154" h="299084">
                  <a:moveTo>
                    <a:pt x="858774" y="0"/>
                  </a:moveTo>
                  <a:lnTo>
                    <a:pt x="821182" y="0"/>
                  </a:lnTo>
                  <a:lnTo>
                    <a:pt x="800862" y="17526"/>
                  </a:lnTo>
                  <a:lnTo>
                    <a:pt x="789432" y="26670"/>
                  </a:lnTo>
                  <a:lnTo>
                    <a:pt x="777240" y="35814"/>
                  </a:lnTo>
                  <a:lnTo>
                    <a:pt x="764286" y="44958"/>
                  </a:lnTo>
                  <a:lnTo>
                    <a:pt x="752094" y="54102"/>
                  </a:lnTo>
                  <a:lnTo>
                    <a:pt x="698754" y="87630"/>
                  </a:lnTo>
                  <a:lnTo>
                    <a:pt x="642366" y="118872"/>
                  </a:lnTo>
                  <a:lnTo>
                    <a:pt x="555498" y="161556"/>
                  </a:lnTo>
                  <a:lnTo>
                    <a:pt x="498348" y="185928"/>
                  </a:lnTo>
                  <a:lnTo>
                    <a:pt x="417576" y="217182"/>
                  </a:lnTo>
                  <a:lnTo>
                    <a:pt x="392430" y="225552"/>
                  </a:lnTo>
                  <a:lnTo>
                    <a:pt x="380238" y="230124"/>
                  </a:lnTo>
                  <a:lnTo>
                    <a:pt x="356616" y="237756"/>
                  </a:lnTo>
                  <a:lnTo>
                    <a:pt x="335280" y="245364"/>
                  </a:lnTo>
                  <a:lnTo>
                    <a:pt x="324612" y="248412"/>
                  </a:lnTo>
                  <a:lnTo>
                    <a:pt x="305562" y="254508"/>
                  </a:lnTo>
                  <a:lnTo>
                    <a:pt x="288798" y="259080"/>
                  </a:lnTo>
                  <a:lnTo>
                    <a:pt x="273558" y="263652"/>
                  </a:lnTo>
                  <a:lnTo>
                    <a:pt x="267462" y="265938"/>
                  </a:lnTo>
                  <a:lnTo>
                    <a:pt x="261366" y="267462"/>
                  </a:lnTo>
                  <a:lnTo>
                    <a:pt x="250698" y="270510"/>
                  </a:lnTo>
                  <a:lnTo>
                    <a:pt x="240792" y="272808"/>
                  </a:lnTo>
                  <a:lnTo>
                    <a:pt x="239268" y="273558"/>
                  </a:lnTo>
                  <a:lnTo>
                    <a:pt x="237744" y="273558"/>
                  </a:lnTo>
                  <a:lnTo>
                    <a:pt x="243078" y="298704"/>
                  </a:lnTo>
                  <a:lnTo>
                    <a:pt x="244602" y="297954"/>
                  </a:lnTo>
                  <a:lnTo>
                    <a:pt x="245364" y="297954"/>
                  </a:lnTo>
                  <a:lnTo>
                    <a:pt x="249936" y="296430"/>
                  </a:lnTo>
                  <a:lnTo>
                    <a:pt x="257556" y="294906"/>
                  </a:lnTo>
                  <a:lnTo>
                    <a:pt x="268224" y="291858"/>
                  </a:lnTo>
                  <a:lnTo>
                    <a:pt x="274320" y="290334"/>
                  </a:lnTo>
                  <a:lnTo>
                    <a:pt x="288036" y="285750"/>
                  </a:lnTo>
                  <a:lnTo>
                    <a:pt x="304038" y="281178"/>
                  </a:lnTo>
                  <a:lnTo>
                    <a:pt x="313182" y="278904"/>
                  </a:lnTo>
                  <a:lnTo>
                    <a:pt x="332994" y="272808"/>
                  </a:lnTo>
                  <a:lnTo>
                    <a:pt x="342900" y="268986"/>
                  </a:lnTo>
                  <a:lnTo>
                    <a:pt x="353568" y="265938"/>
                  </a:lnTo>
                  <a:lnTo>
                    <a:pt x="376428" y="258330"/>
                  </a:lnTo>
                  <a:lnTo>
                    <a:pt x="388620" y="253758"/>
                  </a:lnTo>
                  <a:lnTo>
                    <a:pt x="400812" y="249936"/>
                  </a:lnTo>
                  <a:lnTo>
                    <a:pt x="413004" y="245364"/>
                  </a:lnTo>
                  <a:lnTo>
                    <a:pt x="425958" y="240804"/>
                  </a:lnTo>
                  <a:lnTo>
                    <a:pt x="452628" y="230886"/>
                  </a:lnTo>
                  <a:lnTo>
                    <a:pt x="480060" y="220230"/>
                  </a:lnTo>
                  <a:lnTo>
                    <a:pt x="508254" y="208788"/>
                  </a:lnTo>
                  <a:lnTo>
                    <a:pt x="537210" y="197358"/>
                  </a:lnTo>
                  <a:lnTo>
                    <a:pt x="566166" y="184404"/>
                  </a:lnTo>
                  <a:lnTo>
                    <a:pt x="595884" y="170688"/>
                  </a:lnTo>
                  <a:lnTo>
                    <a:pt x="624840" y="156210"/>
                  </a:lnTo>
                  <a:lnTo>
                    <a:pt x="654558" y="141732"/>
                  </a:lnTo>
                  <a:lnTo>
                    <a:pt x="711708" y="109728"/>
                  </a:lnTo>
                  <a:lnTo>
                    <a:pt x="766572" y="74676"/>
                  </a:lnTo>
                  <a:lnTo>
                    <a:pt x="829056" y="26670"/>
                  </a:lnTo>
                  <a:lnTo>
                    <a:pt x="851916" y="6858"/>
                  </a:lnTo>
                  <a:lnTo>
                    <a:pt x="858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362591" y="6349746"/>
              <a:ext cx="997585" cy="181610"/>
            </a:xfrm>
            <a:custGeom>
              <a:avLst/>
              <a:gdLst/>
              <a:ahLst/>
              <a:cxnLst/>
              <a:rect l="l" t="t" r="r" b="b"/>
              <a:pathLst>
                <a:path w="997585" h="181609">
                  <a:moveTo>
                    <a:pt x="283679" y="0"/>
                  </a:moveTo>
                  <a:lnTo>
                    <a:pt x="212344" y="0"/>
                  </a:lnTo>
                  <a:lnTo>
                    <a:pt x="205740" y="1524"/>
                  </a:lnTo>
                  <a:lnTo>
                    <a:pt x="195072" y="4572"/>
                  </a:lnTo>
                  <a:lnTo>
                    <a:pt x="185166" y="6096"/>
                  </a:lnTo>
                  <a:lnTo>
                    <a:pt x="174498" y="7620"/>
                  </a:lnTo>
                  <a:lnTo>
                    <a:pt x="163068" y="9144"/>
                  </a:lnTo>
                  <a:lnTo>
                    <a:pt x="153924" y="9804"/>
                  </a:lnTo>
                  <a:lnTo>
                    <a:pt x="129540" y="9855"/>
                  </a:lnTo>
                  <a:lnTo>
                    <a:pt x="118872" y="9144"/>
                  </a:lnTo>
                  <a:lnTo>
                    <a:pt x="97536" y="6096"/>
                  </a:lnTo>
                  <a:lnTo>
                    <a:pt x="86868" y="3810"/>
                  </a:lnTo>
                  <a:lnTo>
                    <a:pt x="76962" y="1524"/>
                  </a:lnTo>
                  <a:lnTo>
                    <a:pt x="72009" y="0"/>
                  </a:lnTo>
                  <a:lnTo>
                    <a:pt x="0" y="0"/>
                  </a:lnTo>
                  <a:lnTo>
                    <a:pt x="6858" y="4572"/>
                  </a:lnTo>
                  <a:lnTo>
                    <a:pt x="16764" y="9144"/>
                  </a:lnTo>
                  <a:lnTo>
                    <a:pt x="26670" y="14478"/>
                  </a:lnTo>
                  <a:lnTo>
                    <a:pt x="70104" y="29718"/>
                  </a:lnTo>
                  <a:lnTo>
                    <a:pt x="117348" y="37338"/>
                  </a:lnTo>
                  <a:lnTo>
                    <a:pt x="129540" y="38100"/>
                  </a:lnTo>
                  <a:lnTo>
                    <a:pt x="153924" y="38100"/>
                  </a:lnTo>
                  <a:lnTo>
                    <a:pt x="166116" y="37338"/>
                  </a:lnTo>
                  <a:lnTo>
                    <a:pt x="190500" y="34290"/>
                  </a:lnTo>
                  <a:lnTo>
                    <a:pt x="213360" y="29718"/>
                  </a:lnTo>
                  <a:lnTo>
                    <a:pt x="224790" y="25908"/>
                  </a:lnTo>
                  <a:lnTo>
                    <a:pt x="235458" y="22860"/>
                  </a:lnTo>
                  <a:lnTo>
                    <a:pt x="256794" y="13716"/>
                  </a:lnTo>
                  <a:lnTo>
                    <a:pt x="266700" y="9144"/>
                  </a:lnTo>
                  <a:lnTo>
                    <a:pt x="283679" y="0"/>
                  </a:lnTo>
                  <a:close/>
                </a:path>
                <a:path w="997585" h="181609">
                  <a:moveTo>
                    <a:pt x="997102" y="0"/>
                  </a:moveTo>
                  <a:lnTo>
                    <a:pt x="968286" y="0"/>
                  </a:lnTo>
                  <a:lnTo>
                    <a:pt x="967740" y="3048"/>
                  </a:lnTo>
                  <a:lnTo>
                    <a:pt x="966216" y="12192"/>
                  </a:lnTo>
                  <a:lnTo>
                    <a:pt x="963168" y="20574"/>
                  </a:lnTo>
                  <a:lnTo>
                    <a:pt x="960882" y="28956"/>
                  </a:lnTo>
                  <a:lnTo>
                    <a:pt x="953262" y="44196"/>
                  </a:lnTo>
                  <a:lnTo>
                    <a:pt x="949452" y="52578"/>
                  </a:lnTo>
                  <a:lnTo>
                    <a:pt x="944880" y="60198"/>
                  </a:lnTo>
                  <a:lnTo>
                    <a:pt x="939546" y="67056"/>
                  </a:lnTo>
                  <a:lnTo>
                    <a:pt x="934212" y="74676"/>
                  </a:lnTo>
                  <a:lnTo>
                    <a:pt x="900684" y="106680"/>
                  </a:lnTo>
                  <a:lnTo>
                    <a:pt x="867918" y="126492"/>
                  </a:lnTo>
                  <a:lnTo>
                    <a:pt x="819912" y="144780"/>
                  </a:lnTo>
                  <a:lnTo>
                    <a:pt x="778002" y="151638"/>
                  </a:lnTo>
                  <a:lnTo>
                    <a:pt x="743712" y="152349"/>
                  </a:lnTo>
                  <a:lnTo>
                    <a:pt x="733806" y="151638"/>
                  </a:lnTo>
                  <a:lnTo>
                    <a:pt x="722376" y="150876"/>
                  </a:lnTo>
                  <a:lnTo>
                    <a:pt x="711708" y="149352"/>
                  </a:lnTo>
                  <a:lnTo>
                    <a:pt x="701802" y="147066"/>
                  </a:lnTo>
                  <a:lnTo>
                    <a:pt x="691134" y="144780"/>
                  </a:lnTo>
                  <a:lnTo>
                    <a:pt x="652272" y="131064"/>
                  </a:lnTo>
                  <a:lnTo>
                    <a:pt x="617982" y="111252"/>
                  </a:lnTo>
                  <a:lnTo>
                    <a:pt x="576834" y="73914"/>
                  </a:lnTo>
                  <a:lnTo>
                    <a:pt x="566928" y="59436"/>
                  </a:lnTo>
                  <a:lnTo>
                    <a:pt x="561594" y="51816"/>
                  </a:lnTo>
                  <a:lnTo>
                    <a:pt x="545592" y="11430"/>
                  </a:lnTo>
                  <a:lnTo>
                    <a:pt x="544068" y="2286"/>
                  </a:lnTo>
                  <a:lnTo>
                    <a:pt x="543648" y="0"/>
                  </a:lnTo>
                  <a:lnTo>
                    <a:pt x="514578" y="0"/>
                  </a:lnTo>
                  <a:lnTo>
                    <a:pt x="515874" y="8382"/>
                  </a:lnTo>
                  <a:lnTo>
                    <a:pt x="528066" y="48006"/>
                  </a:lnTo>
                  <a:lnTo>
                    <a:pt x="555498" y="92202"/>
                  </a:lnTo>
                  <a:lnTo>
                    <a:pt x="577596" y="115062"/>
                  </a:lnTo>
                  <a:lnTo>
                    <a:pt x="585216" y="122682"/>
                  </a:lnTo>
                  <a:lnTo>
                    <a:pt x="593598" y="128778"/>
                  </a:lnTo>
                  <a:lnTo>
                    <a:pt x="602742" y="135636"/>
                  </a:lnTo>
                  <a:lnTo>
                    <a:pt x="611886" y="141732"/>
                  </a:lnTo>
                  <a:lnTo>
                    <a:pt x="621030" y="147066"/>
                  </a:lnTo>
                  <a:lnTo>
                    <a:pt x="630936" y="152400"/>
                  </a:lnTo>
                  <a:lnTo>
                    <a:pt x="641604" y="156984"/>
                  </a:lnTo>
                  <a:lnTo>
                    <a:pt x="651510" y="161556"/>
                  </a:lnTo>
                  <a:lnTo>
                    <a:pt x="695706" y="175260"/>
                  </a:lnTo>
                  <a:lnTo>
                    <a:pt x="743712" y="181356"/>
                  </a:lnTo>
                  <a:lnTo>
                    <a:pt x="768858" y="181356"/>
                  </a:lnTo>
                  <a:lnTo>
                    <a:pt x="781050" y="180606"/>
                  </a:lnTo>
                  <a:lnTo>
                    <a:pt x="792480" y="179082"/>
                  </a:lnTo>
                  <a:lnTo>
                    <a:pt x="804672" y="177558"/>
                  </a:lnTo>
                  <a:lnTo>
                    <a:pt x="860298" y="161556"/>
                  </a:lnTo>
                  <a:lnTo>
                    <a:pt x="900684" y="140970"/>
                  </a:lnTo>
                  <a:lnTo>
                    <a:pt x="934974" y="115062"/>
                  </a:lnTo>
                  <a:lnTo>
                    <a:pt x="963168" y="83820"/>
                  </a:lnTo>
                  <a:lnTo>
                    <a:pt x="983742" y="47244"/>
                  </a:lnTo>
                  <a:lnTo>
                    <a:pt x="995934" y="7620"/>
                  </a:lnTo>
                  <a:lnTo>
                    <a:pt x="997102" y="0"/>
                  </a:lnTo>
                  <a:close/>
                </a:path>
              </a:pathLst>
            </a:custGeom>
            <a:solidFill>
              <a:srgbClr val="181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9257665" y="6684384"/>
            <a:ext cx="330835" cy="3479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spc="-5" dirty="0">
                <a:latin typeface="Arial Black"/>
                <a:cs typeface="Arial Black"/>
              </a:rPr>
              <a:t>11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62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Processus de développement de</a:t>
            </a:r>
            <a:r>
              <a:rPr spc="90" dirty="0"/>
              <a:t> </a:t>
            </a:r>
            <a:r>
              <a:rPr spc="-5" dirty="0"/>
              <a:t>filtres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044064" y="1676273"/>
            <a:ext cx="104775" cy="130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4271" y="1046226"/>
            <a:ext cx="7734300" cy="108077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0"/>
              </a:spcBef>
              <a:buClr>
                <a:srgbClr val="65CCFF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Question</a:t>
            </a:r>
            <a:endParaRPr sz="2400">
              <a:latin typeface="TeXGyrePagella"/>
              <a:cs typeface="TeXGyrePagella"/>
            </a:endParaRPr>
          </a:p>
          <a:p>
            <a:pPr marL="1155700" marR="5080">
              <a:lnSpc>
                <a:spcPct val="100000"/>
              </a:lnSpc>
              <a:spcBef>
                <a:spcPts val="475"/>
              </a:spcBef>
            </a:pPr>
            <a:r>
              <a:rPr sz="1800" spc="-5" dirty="0">
                <a:solidFill>
                  <a:srgbClr val="00007C"/>
                </a:solidFill>
                <a:latin typeface="TeXGyrePagella"/>
                <a:cs typeface="TeXGyrePagella"/>
              </a:rPr>
              <a:t>Ces </a:t>
            </a:r>
            <a:r>
              <a:rPr sz="1800" dirty="0">
                <a:solidFill>
                  <a:srgbClr val="00007C"/>
                </a:solidFill>
                <a:latin typeface="TeXGyrePagella"/>
                <a:cs typeface="TeXGyrePagella"/>
              </a:rPr>
              <a:t>règles autorisent-elles </a:t>
            </a:r>
            <a:r>
              <a:rPr sz="1800" spc="-5" dirty="0">
                <a:solidFill>
                  <a:srgbClr val="00007C"/>
                </a:solidFill>
                <a:latin typeface="TeXGyrePagella"/>
                <a:cs typeface="TeXGyrePagella"/>
              </a:rPr>
              <a:t>les </a:t>
            </a:r>
            <a:r>
              <a:rPr sz="1800" dirty="0">
                <a:solidFill>
                  <a:srgbClr val="00007C"/>
                </a:solidFill>
                <a:latin typeface="TeXGyrePagella"/>
                <a:cs typeface="TeXGyrePagella"/>
              </a:rPr>
              <a:t>connexions dont </a:t>
            </a:r>
            <a:r>
              <a:rPr sz="1800" spc="-5" dirty="0">
                <a:solidFill>
                  <a:srgbClr val="00007C"/>
                </a:solidFill>
                <a:latin typeface="TeXGyrePagella"/>
                <a:cs typeface="TeXGyrePagella"/>
              </a:rPr>
              <a:t>les </a:t>
            </a:r>
            <a:r>
              <a:rPr sz="1800" dirty="0">
                <a:solidFill>
                  <a:srgbClr val="00007C"/>
                </a:solidFill>
                <a:latin typeface="TeXGyrePagella"/>
                <a:cs typeface="TeXGyrePagella"/>
              </a:rPr>
              <a:t>ports </a:t>
            </a:r>
            <a:r>
              <a:rPr sz="1800" spc="-5" dirty="0">
                <a:solidFill>
                  <a:srgbClr val="00007C"/>
                </a:solidFill>
                <a:latin typeface="TeXGyrePagella"/>
                <a:cs typeface="TeXGyrePagella"/>
              </a:rPr>
              <a:t>source </a:t>
            </a:r>
            <a:r>
              <a:rPr sz="1800" dirty="0">
                <a:solidFill>
                  <a:srgbClr val="00007C"/>
                </a:solidFill>
                <a:latin typeface="TeXGyrePagella"/>
                <a:cs typeface="TeXGyrePagella"/>
              </a:rPr>
              <a:t>et  destination sont supérieurs à 1023? </a:t>
            </a:r>
            <a:r>
              <a:rPr sz="1800" spc="-5" dirty="0">
                <a:solidFill>
                  <a:srgbClr val="00007C"/>
                </a:solidFill>
                <a:latin typeface="TeXGyrePagella"/>
                <a:cs typeface="TeXGyrePagella"/>
              </a:rPr>
              <a:t>(ce </a:t>
            </a:r>
            <a:r>
              <a:rPr sz="1800" dirty="0">
                <a:solidFill>
                  <a:srgbClr val="00007C"/>
                </a:solidFill>
                <a:latin typeface="TeXGyrePagella"/>
                <a:cs typeface="TeXGyrePagella"/>
              </a:rPr>
              <a:t>qui </a:t>
            </a:r>
            <a:r>
              <a:rPr sz="1800" spc="-5" dirty="0">
                <a:solidFill>
                  <a:srgbClr val="00007C"/>
                </a:solidFill>
                <a:latin typeface="TeXGyrePagella"/>
                <a:cs typeface="TeXGyrePagella"/>
              </a:rPr>
              <a:t>n’était pas prévu)</a:t>
            </a:r>
            <a:endParaRPr sz="1800">
              <a:latin typeface="TeXGyrePagella"/>
              <a:cs typeface="TeXGyrePagell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4839" y="20634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40243" y="2200655"/>
          <a:ext cx="8072753" cy="2285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375"/>
                <a:gridCol w="1071880"/>
                <a:gridCol w="1409700"/>
                <a:gridCol w="1376680"/>
                <a:gridCol w="1062989"/>
                <a:gridCol w="1176654"/>
                <a:gridCol w="1260475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85" dirty="0">
                          <a:latin typeface="Georgia"/>
                          <a:cs typeface="Georgia"/>
                        </a:rPr>
                        <a:t>Règle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0" dirty="0">
                          <a:latin typeface="Georgia"/>
                          <a:cs typeface="Georgia"/>
                        </a:rPr>
                        <a:t>Direction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355" dirty="0">
                          <a:latin typeface="Georgia"/>
                          <a:cs typeface="Georgia"/>
                        </a:rPr>
                        <a:t>@</a:t>
                      </a:r>
                      <a:r>
                        <a:rPr sz="1600" b="1" spc="-3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b="1" spc="-135" dirty="0">
                          <a:latin typeface="Georgia"/>
                          <a:cs typeface="Georgia"/>
                        </a:rPr>
                        <a:t>source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355" dirty="0">
                          <a:latin typeface="Georgia"/>
                          <a:cs typeface="Georgia"/>
                        </a:rPr>
                        <a:t>@</a:t>
                      </a:r>
                      <a:r>
                        <a:rPr sz="1600" b="1" spc="-3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b="1" spc="-90" dirty="0">
                          <a:latin typeface="Georgia"/>
                          <a:cs typeface="Georgia"/>
                        </a:rPr>
                        <a:t>Dest.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30" dirty="0">
                          <a:latin typeface="Georgia"/>
                          <a:cs typeface="Georgia"/>
                        </a:rPr>
                        <a:t>Protocole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50" dirty="0">
                          <a:latin typeface="Georgia"/>
                          <a:cs typeface="Georgia"/>
                        </a:rPr>
                        <a:t>Port</a:t>
                      </a:r>
                      <a:r>
                        <a:rPr sz="1600" b="1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b="1" spc="-110" dirty="0">
                          <a:latin typeface="Georgia"/>
                          <a:cs typeface="Georgia"/>
                        </a:rPr>
                        <a:t>dest.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85" dirty="0">
                          <a:latin typeface="Georgia"/>
                          <a:cs typeface="Georgia"/>
                        </a:rPr>
                        <a:t>Action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Georgia"/>
                          <a:cs typeface="Georgia"/>
                        </a:rPr>
                        <a:t>A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45" dirty="0">
                          <a:latin typeface="Georgia"/>
                          <a:cs typeface="Georgia"/>
                        </a:rPr>
                        <a:t>Entrant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40" dirty="0">
                          <a:latin typeface="Georgia"/>
                          <a:cs typeface="Georgia"/>
                        </a:rPr>
                        <a:t>Externe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60" dirty="0">
                          <a:latin typeface="Georgia"/>
                          <a:cs typeface="Georgia"/>
                        </a:rPr>
                        <a:t>192.168.22.35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5" dirty="0">
                          <a:latin typeface="Georgia"/>
                          <a:cs typeface="Georgia"/>
                        </a:rPr>
                        <a:t>TCP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dirty="0">
                          <a:solidFill>
                            <a:srgbClr val="00008D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10" dirty="0">
                          <a:latin typeface="Georgia"/>
                          <a:cs typeface="Georgia"/>
                        </a:rPr>
                        <a:t>Autoriser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Georgia"/>
                          <a:cs typeface="Georgia"/>
                        </a:rPr>
                        <a:t>B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30" dirty="0">
                          <a:latin typeface="Georgia"/>
                          <a:cs typeface="Georgia"/>
                        </a:rPr>
                        <a:t>Sortant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60" dirty="0">
                          <a:latin typeface="Georgia"/>
                          <a:cs typeface="Georgia"/>
                        </a:rPr>
                        <a:t>192.168.22.35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45" dirty="0">
                          <a:latin typeface="Georgia"/>
                          <a:cs typeface="Georgia"/>
                        </a:rPr>
                        <a:t>Externe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5" dirty="0">
                          <a:latin typeface="Georgia"/>
                          <a:cs typeface="Georgia"/>
                        </a:rPr>
                        <a:t>TCP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75" dirty="0">
                          <a:latin typeface="Georgia"/>
                          <a:cs typeface="Georgia"/>
                        </a:rPr>
                        <a:t>&gt;1023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10" dirty="0">
                          <a:latin typeface="Georgia"/>
                          <a:cs typeface="Georgia"/>
                        </a:rPr>
                        <a:t>Autoriser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Georgia"/>
                          <a:cs typeface="Georgia"/>
                        </a:rPr>
                        <a:t>C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30" dirty="0">
                          <a:latin typeface="Georgia"/>
                          <a:cs typeface="Georgia"/>
                        </a:rPr>
                        <a:t>Sortant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30" dirty="0">
                          <a:latin typeface="Georgia"/>
                          <a:cs typeface="Georgia"/>
                        </a:rPr>
                        <a:t>Interne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45" dirty="0">
                          <a:latin typeface="Georgia"/>
                          <a:cs typeface="Georgia"/>
                        </a:rPr>
                        <a:t>Externe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5" dirty="0">
                          <a:latin typeface="Georgia"/>
                          <a:cs typeface="Georgia"/>
                        </a:rPr>
                        <a:t>TCP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dirty="0">
                          <a:solidFill>
                            <a:srgbClr val="00008D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10" dirty="0">
                          <a:latin typeface="Georgia"/>
                          <a:cs typeface="Georgia"/>
                        </a:rPr>
                        <a:t>Autoriser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Georgia"/>
                          <a:cs typeface="Georgia"/>
                        </a:rPr>
                        <a:t>D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45" dirty="0">
                          <a:latin typeface="Georgia"/>
                          <a:cs typeface="Georgia"/>
                        </a:rPr>
                        <a:t>Entrant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40" dirty="0">
                          <a:latin typeface="Georgia"/>
                          <a:cs typeface="Georgia"/>
                        </a:rPr>
                        <a:t>Externe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30" dirty="0">
                          <a:latin typeface="Georgia"/>
                          <a:cs typeface="Georgia"/>
                        </a:rPr>
                        <a:t>Interne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5" dirty="0">
                          <a:latin typeface="Georgia"/>
                          <a:cs typeface="Georgia"/>
                        </a:rPr>
                        <a:t>TCP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75" dirty="0">
                          <a:latin typeface="Georgia"/>
                          <a:cs typeface="Georgia"/>
                        </a:rPr>
                        <a:t>&gt;1023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10" dirty="0">
                          <a:latin typeface="Georgia"/>
                          <a:cs typeface="Georgia"/>
                        </a:rPr>
                        <a:t>Autoriser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Georgia"/>
                          <a:cs typeface="Georgia"/>
                        </a:rPr>
                        <a:t>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5" dirty="0">
                          <a:latin typeface="Georgia"/>
                          <a:cs typeface="Georgia"/>
                        </a:rPr>
                        <a:t>Toutes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5" dirty="0">
                          <a:latin typeface="Georgia"/>
                          <a:cs typeface="Georgia"/>
                        </a:rPr>
                        <a:t>Toutes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5" dirty="0">
                          <a:latin typeface="Georgia"/>
                          <a:cs typeface="Georgia"/>
                        </a:rPr>
                        <a:t>Toutes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0" dirty="0">
                          <a:latin typeface="Georgia"/>
                          <a:cs typeface="Georgia"/>
                        </a:rPr>
                        <a:t>Tous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0" dirty="0">
                          <a:latin typeface="Georgia"/>
                          <a:cs typeface="Georgia"/>
                        </a:rPr>
                        <a:t>Tous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14" dirty="0">
                          <a:latin typeface="Georgia"/>
                          <a:cs typeface="Georgia"/>
                        </a:rPr>
                        <a:t>Refuser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1800678" y="4415028"/>
            <a:ext cx="2847975" cy="935355"/>
            <a:chOff x="1800678" y="4415028"/>
            <a:chExt cx="2847975" cy="935355"/>
          </a:xfrm>
        </p:grpSpPr>
        <p:sp>
          <p:nvSpPr>
            <p:cNvPr id="12" name="object 12"/>
            <p:cNvSpPr/>
            <p:nvPr/>
          </p:nvSpPr>
          <p:spPr>
            <a:xfrm>
              <a:off x="2712986" y="4415028"/>
              <a:ext cx="1892299" cy="22402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54693" y="4635246"/>
              <a:ext cx="1993899" cy="7147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00678" y="4586478"/>
              <a:ext cx="370205" cy="48895"/>
            </a:xfrm>
            <a:custGeom>
              <a:avLst/>
              <a:gdLst/>
              <a:ahLst/>
              <a:cxnLst/>
              <a:rect l="l" t="t" r="r" b="b"/>
              <a:pathLst>
                <a:path w="370205" h="48895">
                  <a:moveTo>
                    <a:pt x="370145" y="48768"/>
                  </a:moveTo>
                  <a:lnTo>
                    <a:pt x="370145" y="0"/>
                  </a:lnTo>
                  <a:lnTo>
                    <a:pt x="57725" y="0"/>
                  </a:lnTo>
                  <a:lnTo>
                    <a:pt x="0" y="48768"/>
                  </a:lnTo>
                  <a:lnTo>
                    <a:pt x="370145" y="48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42300" y="4613148"/>
              <a:ext cx="301625" cy="22225"/>
            </a:xfrm>
            <a:custGeom>
              <a:avLst/>
              <a:gdLst/>
              <a:ahLst/>
              <a:cxnLst/>
              <a:rect l="l" t="t" r="r" b="b"/>
              <a:pathLst>
                <a:path w="301625" h="22225">
                  <a:moveTo>
                    <a:pt x="290423" y="0"/>
                  </a:moveTo>
                  <a:lnTo>
                    <a:pt x="26009" y="0"/>
                  </a:lnTo>
                  <a:lnTo>
                    <a:pt x="0" y="22098"/>
                  </a:lnTo>
                  <a:lnTo>
                    <a:pt x="268325" y="22098"/>
                  </a:lnTo>
                  <a:lnTo>
                    <a:pt x="290423" y="0"/>
                  </a:lnTo>
                  <a:close/>
                </a:path>
                <a:path w="301625" h="22225">
                  <a:moveTo>
                    <a:pt x="301091" y="5334"/>
                  </a:moveTo>
                  <a:lnTo>
                    <a:pt x="284086" y="22098"/>
                  </a:lnTo>
                  <a:lnTo>
                    <a:pt x="301091" y="22098"/>
                  </a:lnTo>
                  <a:lnTo>
                    <a:pt x="301091" y="5334"/>
                  </a:lnTo>
                  <a:close/>
                </a:path>
              </a:pathLst>
            </a:custGeom>
            <a:solidFill>
              <a:srgbClr val="BF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13075" y="4531867"/>
            <a:ext cx="109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Internet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37709" y="5091176"/>
            <a:ext cx="608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Web/80  </a:t>
            </a:r>
            <a:r>
              <a:rPr sz="1400" b="1" spc="-10" dirty="0">
                <a:solidFill>
                  <a:srgbClr val="00008D"/>
                </a:solidFill>
                <a:latin typeface="Times New Roman"/>
                <a:cs typeface="Times New Roman"/>
              </a:rPr>
              <a:t>TCP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47259" y="4822190"/>
            <a:ext cx="11963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8D"/>
                </a:solidFill>
                <a:latin typeface="Times New Roman"/>
                <a:cs typeface="Times New Roman"/>
              </a:rPr>
              <a:t>192.168.22.35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48269" y="4635246"/>
            <a:ext cx="6365875" cy="859790"/>
            <a:chOff x="1548269" y="4635246"/>
            <a:chExt cx="6365875" cy="859790"/>
          </a:xfrm>
        </p:grpSpPr>
        <p:sp>
          <p:nvSpPr>
            <p:cNvPr id="20" name="object 20"/>
            <p:cNvSpPr/>
            <p:nvPr/>
          </p:nvSpPr>
          <p:spPr>
            <a:xfrm>
              <a:off x="3276485" y="5159502"/>
              <a:ext cx="1125474" cy="33299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12099" y="4635246"/>
              <a:ext cx="491490" cy="372110"/>
            </a:xfrm>
            <a:custGeom>
              <a:avLst/>
              <a:gdLst/>
              <a:ahLst/>
              <a:cxnLst/>
              <a:rect l="l" t="t" r="r" b="b"/>
              <a:pathLst>
                <a:path w="491489" h="372110">
                  <a:moveTo>
                    <a:pt x="491489" y="299435"/>
                  </a:moveTo>
                  <a:lnTo>
                    <a:pt x="491489" y="208026"/>
                  </a:lnTo>
                  <a:lnTo>
                    <a:pt x="458724" y="208026"/>
                  </a:lnTo>
                  <a:lnTo>
                    <a:pt x="458724" y="0"/>
                  </a:lnTo>
                  <a:lnTo>
                    <a:pt x="88578" y="0"/>
                  </a:lnTo>
                  <a:lnTo>
                    <a:pt x="57912" y="25908"/>
                  </a:lnTo>
                  <a:lnTo>
                    <a:pt x="57912" y="231648"/>
                  </a:lnTo>
                  <a:lnTo>
                    <a:pt x="0" y="280416"/>
                  </a:lnTo>
                  <a:lnTo>
                    <a:pt x="0" y="371856"/>
                  </a:lnTo>
                  <a:lnTo>
                    <a:pt x="417575" y="371856"/>
                  </a:lnTo>
                  <a:lnTo>
                    <a:pt x="491489" y="2994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39531" y="4635246"/>
              <a:ext cx="438150" cy="344805"/>
            </a:xfrm>
            <a:custGeom>
              <a:avLst/>
              <a:gdLst/>
              <a:ahLst/>
              <a:cxnLst/>
              <a:rect l="l" t="t" r="r" b="b"/>
              <a:pathLst>
                <a:path w="438150" h="344804">
                  <a:moveTo>
                    <a:pt x="338328" y="41148"/>
                  </a:moveTo>
                  <a:lnTo>
                    <a:pt x="57912" y="41148"/>
                  </a:lnTo>
                  <a:lnTo>
                    <a:pt x="57912" y="250698"/>
                  </a:lnTo>
                  <a:lnTo>
                    <a:pt x="338328" y="250698"/>
                  </a:lnTo>
                  <a:lnTo>
                    <a:pt x="338328" y="41148"/>
                  </a:lnTo>
                  <a:close/>
                </a:path>
                <a:path w="438150" h="344804">
                  <a:moveTo>
                    <a:pt x="371094" y="0"/>
                  </a:moveTo>
                  <a:lnTo>
                    <a:pt x="102768" y="0"/>
                  </a:lnTo>
                  <a:lnTo>
                    <a:pt x="67818" y="29718"/>
                  </a:lnTo>
                  <a:lnTo>
                    <a:pt x="341376" y="29718"/>
                  </a:lnTo>
                  <a:lnTo>
                    <a:pt x="371094" y="0"/>
                  </a:lnTo>
                  <a:close/>
                </a:path>
                <a:path w="438150" h="344804">
                  <a:moveTo>
                    <a:pt x="375666" y="292608"/>
                  </a:moveTo>
                  <a:lnTo>
                    <a:pt x="762" y="292608"/>
                  </a:lnTo>
                  <a:lnTo>
                    <a:pt x="0" y="293370"/>
                  </a:lnTo>
                  <a:lnTo>
                    <a:pt x="0" y="344424"/>
                  </a:lnTo>
                  <a:lnTo>
                    <a:pt x="375666" y="344424"/>
                  </a:lnTo>
                  <a:lnTo>
                    <a:pt x="375666" y="292608"/>
                  </a:lnTo>
                  <a:close/>
                </a:path>
                <a:path w="438150" h="344804">
                  <a:moveTo>
                    <a:pt x="403860" y="0"/>
                  </a:moveTo>
                  <a:lnTo>
                    <a:pt x="386854" y="0"/>
                  </a:lnTo>
                  <a:lnTo>
                    <a:pt x="348996" y="37338"/>
                  </a:lnTo>
                  <a:lnTo>
                    <a:pt x="348996" y="246126"/>
                  </a:lnTo>
                  <a:lnTo>
                    <a:pt x="403860" y="197358"/>
                  </a:lnTo>
                  <a:lnTo>
                    <a:pt x="403860" y="0"/>
                  </a:lnTo>
                  <a:close/>
                </a:path>
                <a:path w="438150" h="344804">
                  <a:moveTo>
                    <a:pt x="425196" y="234696"/>
                  </a:moveTo>
                  <a:lnTo>
                    <a:pt x="403098" y="234696"/>
                  </a:lnTo>
                  <a:lnTo>
                    <a:pt x="403098" y="233934"/>
                  </a:lnTo>
                  <a:lnTo>
                    <a:pt x="353568" y="278130"/>
                  </a:lnTo>
                  <a:lnTo>
                    <a:pt x="30480" y="278130"/>
                  </a:lnTo>
                  <a:lnTo>
                    <a:pt x="30480" y="267462"/>
                  </a:lnTo>
                  <a:lnTo>
                    <a:pt x="13716" y="281178"/>
                  </a:lnTo>
                  <a:lnTo>
                    <a:pt x="379476" y="281178"/>
                  </a:lnTo>
                  <a:lnTo>
                    <a:pt x="425196" y="234696"/>
                  </a:lnTo>
                  <a:close/>
                </a:path>
                <a:path w="438150" h="344804">
                  <a:moveTo>
                    <a:pt x="438150" y="237744"/>
                  </a:moveTo>
                  <a:lnTo>
                    <a:pt x="387096" y="288798"/>
                  </a:lnTo>
                  <a:lnTo>
                    <a:pt x="387096" y="337566"/>
                  </a:lnTo>
                  <a:lnTo>
                    <a:pt x="438150" y="286512"/>
                  </a:lnTo>
                  <a:lnTo>
                    <a:pt x="438150" y="237744"/>
                  </a:lnTo>
                  <a:close/>
                </a:path>
              </a:pathLst>
            </a:custGeom>
            <a:solidFill>
              <a:srgbClr val="BF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17255" y="4690872"/>
              <a:ext cx="242315" cy="1798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48269" y="4940046"/>
              <a:ext cx="614680" cy="196215"/>
            </a:xfrm>
            <a:custGeom>
              <a:avLst/>
              <a:gdLst/>
              <a:ahLst/>
              <a:cxnLst/>
              <a:rect l="l" t="t" r="r" b="b"/>
              <a:pathLst>
                <a:path w="614680" h="196214">
                  <a:moveTo>
                    <a:pt x="530352" y="9906"/>
                  </a:moveTo>
                  <a:lnTo>
                    <a:pt x="496062" y="9906"/>
                  </a:lnTo>
                  <a:lnTo>
                    <a:pt x="495300" y="7620"/>
                  </a:lnTo>
                  <a:lnTo>
                    <a:pt x="493776" y="6096"/>
                  </a:lnTo>
                  <a:lnTo>
                    <a:pt x="493014" y="3810"/>
                  </a:lnTo>
                  <a:lnTo>
                    <a:pt x="491490" y="3048"/>
                  </a:lnTo>
                  <a:lnTo>
                    <a:pt x="489204" y="1524"/>
                  </a:lnTo>
                  <a:lnTo>
                    <a:pt x="487680" y="762"/>
                  </a:lnTo>
                  <a:lnTo>
                    <a:pt x="484632" y="0"/>
                  </a:lnTo>
                  <a:lnTo>
                    <a:pt x="480060" y="0"/>
                  </a:lnTo>
                  <a:lnTo>
                    <a:pt x="477774" y="762"/>
                  </a:lnTo>
                  <a:lnTo>
                    <a:pt x="476250" y="1524"/>
                  </a:lnTo>
                  <a:lnTo>
                    <a:pt x="473964" y="3048"/>
                  </a:lnTo>
                  <a:lnTo>
                    <a:pt x="472440" y="3810"/>
                  </a:lnTo>
                  <a:lnTo>
                    <a:pt x="470916" y="6096"/>
                  </a:lnTo>
                  <a:lnTo>
                    <a:pt x="470154" y="7620"/>
                  </a:lnTo>
                  <a:lnTo>
                    <a:pt x="469392" y="9906"/>
                  </a:lnTo>
                  <a:lnTo>
                    <a:pt x="435102" y="9906"/>
                  </a:lnTo>
                  <a:lnTo>
                    <a:pt x="435102" y="17526"/>
                  </a:lnTo>
                  <a:lnTo>
                    <a:pt x="469392" y="17526"/>
                  </a:lnTo>
                  <a:lnTo>
                    <a:pt x="470154" y="19050"/>
                  </a:lnTo>
                  <a:lnTo>
                    <a:pt x="470916" y="21336"/>
                  </a:lnTo>
                  <a:lnTo>
                    <a:pt x="472440" y="23622"/>
                  </a:lnTo>
                  <a:lnTo>
                    <a:pt x="473964" y="24384"/>
                  </a:lnTo>
                  <a:lnTo>
                    <a:pt x="476250" y="25908"/>
                  </a:lnTo>
                  <a:lnTo>
                    <a:pt x="477774" y="26670"/>
                  </a:lnTo>
                  <a:lnTo>
                    <a:pt x="480060" y="27432"/>
                  </a:lnTo>
                  <a:lnTo>
                    <a:pt x="484632" y="27432"/>
                  </a:lnTo>
                  <a:lnTo>
                    <a:pt x="487680" y="26670"/>
                  </a:lnTo>
                  <a:lnTo>
                    <a:pt x="489204" y="25908"/>
                  </a:lnTo>
                  <a:lnTo>
                    <a:pt x="491490" y="24384"/>
                  </a:lnTo>
                  <a:lnTo>
                    <a:pt x="493014" y="23622"/>
                  </a:lnTo>
                  <a:lnTo>
                    <a:pt x="493776" y="21336"/>
                  </a:lnTo>
                  <a:lnTo>
                    <a:pt x="495300" y="19050"/>
                  </a:lnTo>
                  <a:lnTo>
                    <a:pt x="496062" y="17526"/>
                  </a:lnTo>
                  <a:lnTo>
                    <a:pt x="530352" y="17526"/>
                  </a:lnTo>
                  <a:lnTo>
                    <a:pt x="530352" y="9906"/>
                  </a:lnTo>
                  <a:close/>
                </a:path>
                <a:path w="614680" h="196214">
                  <a:moveTo>
                    <a:pt x="614172" y="41910"/>
                  </a:moveTo>
                  <a:lnTo>
                    <a:pt x="109728" y="41910"/>
                  </a:lnTo>
                  <a:lnTo>
                    <a:pt x="70866" y="60198"/>
                  </a:lnTo>
                  <a:lnTo>
                    <a:pt x="0" y="148590"/>
                  </a:lnTo>
                  <a:lnTo>
                    <a:pt x="0" y="195834"/>
                  </a:lnTo>
                  <a:lnTo>
                    <a:pt x="511962" y="195834"/>
                  </a:lnTo>
                  <a:lnTo>
                    <a:pt x="614172" y="106680"/>
                  </a:lnTo>
                  <a:lnTo>
                    <a:pt x="614172" y="41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74800" y="5009388"/>
              <a:ext cx="560705" cy="104139"/>
            </a:xfrm>
            <a:custGeom>
              <a:avLst/>
              <a:gdLst/>
              <a:ahLst/>
              <a:cxnLst/>
              <a:rect l="l" t="t" r="r" b="b"/>
              <a:pathLst>
                <a:path w="560705" h="104139">
                  <a:moveTo>
                    <a:pt x="468630" y="89916"/>
                  </a:moveTo>
                  <a:lnTo>
                    <a:pt x="1270" y="89916"/>
                  </a:lnTo>
                  <a:lnTo>
                    <a:pt x="1270" y="90182"/>
                  </a:lnTo>
                  <a:lnTo>
                    <a:pt x="0" y="90182"/>
                  </a:lnTo>
                  <a:lnTo>
                    <a:pt x="0" y="103632"/>
                  </a:lnTo>
                  <a:lnTo>
                    <a:pt x="1270" y="103632"/>
                  </a:lnTo>
                  <a:lnTo>
                    <a:pt x="468630" y="103632"/>
                  </a:lnTo>
                  <a:lnTo>
                    <a:pt x="468630" y="89916"/>
                  </a:lnTo>
                  <a:close/>
                </a:path>
                <a:path w="560705" h="104139">
                  <a:moveTo>
                    <a:pt x="540397" y="0"/>
                  </a:moveTo>
                  <a:lnTo>
                    <a:pt x="89293" y="0"/>
                  </a:lnTo>
                  <a:lnTo>
                    <a:pt x="60337" y="13716"/>
                  </a:lnTo>
                  <a:lnTo>
                    <a:pt x="11569" y="79248"/>
                  </a:lnTo>
                  <a:lnTo>
                    <a:pt x="471055" y="79248"/>
                  </a:lnTo>
                  <a:lnTo>
                    <a:pt x="525157" y="9906"/>
                  </a:lnTo>
                  <a:lnTo>
                    <a:pt x="540397" y="0"/>
                  </a:lnTo>
                  <a:close/>
                </a:path>
                <a:path w="560705" h="104139">
                  <a:moveTo>
                    <a:pt x="560209" y="0"/>
                  </a:moveTo>
                  <a:lnTo>
                    <a:pt x="532777" y="17526"/>
                  </a:lnTo>
                  <a:lnTo>
                    <a:pt x="478675" y="86868"/>
                  </a:lnTo>
                  <a:lnTo>
                    <a:pt x="478675" y="96012"/>
                  </a:lnTo>
                  <a:lnTo>
                    <a:pt x="560209" y="25146"/>
                  </a:lnTo>
                  <a:lnTo>
                    <a:pt x="560209" y="0"/>
                  </a:lnTo>
                  <a:close/>
                </a:path>
              </a:pathLst>
            </a:custGeom>
            <a:solidFill>
              <a:srgbClr val="BF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29803" y="4700778"/>
              <a:ext cx="1042669" cy="380365"/>
            </a:xfrm>
            <a:custGeom>
              <a:avLst/>
              <a:gdLst/>
              <a:ahLst/>
              <a:cxnLst/>
              <a:rect l="l" t="t" r="r" b="b"/>
              <a:pathLst>
                <a:path w="1042669" h="380364">
                  <a:moveTo>
                    <a:pt x="23622" y="371856"/>
                  </a:moveTo>
                  <a:lnTo>
                    <a:pt x="7620" y="371856"/>
                  </a:lnTo>
                  <a:lnTo>
                    <a:pt x="0" y="380238"/>
                  </a:lnTo>
                  <a:lnTo>
                    <a:pt x="16002" y="380238"/>
                  </a:lnTo>
                  <a:lnTo>
                    <a:pt x="23622" y="371856"/>
                  </a:lnTo>
                  <a:close/>
                </a:path>
                <a:path w="1042669" h="380364">
                  <a:moveTo>
                    <a:pt x="35052" y="356616"/>
                  </a:moveTo>
                  <a:lnTo>
                    <a:pt x="19812" y="356616"/>
                  </a:lnTo>
                  <a:lnTo>
                    <a:pt x="12192" y="365760"/>
                  </a:lnTo>
                  <a:lnTo>
                    <a:pt x="28194" y="365760"/>
                  </a:lnTo>
                  <a:lnTo>
                    <a:pt x="35052" y="356616"/>
                  </a:lnTo>
                  <a:close/>
                </a:path>
                <a:path w="1042669" h="380364">
                  <a:moveTo>
                    <a:pt x="47244" y="342138"/>
                  </a:moveTo>
                  <a:lnTo>
                    <a:pt x="32004" y="342138"/>
                  </a:lnTo>
                  <a:lnTo>
                    <a:pt x="24384" y="351282"/>
                  </a:lnTo>
                  <a:lnTo>
                    <a:pt x="40386" y="351282"/>
                  </a:lnTo>
                  <a:lnTo>
                    <a:pt x="47244" y="342138"/>
                  </a:lnTo>
                  <a:close/>
                </a:path>
                <a:path w="1042669" h="380364">
                  <a:moveTo>
                    <a:pt x="51816" y="371856"/>
                  </a:moveTo>
                  <a:lnTo>
                    <a:pt x="35814" y="371856"/>
                  </a:lnTo>
                  <a:lnTo>
                    <a:pt x="28956" y="380238"/>
                  </a:lnTo>
                  <a:lnTo>
                    <a:pt x="44958" y="380238"/>
                  </a:lnTo>
                  <a:lnTo>
                    <a:pt x="51816" y="371856"/>
                  </a:lnTo>
                  <a:close/>
                </a:path>
                <a:path w="1042669" h="380364">
                  <a:moveTo>
                    <a:pt x="59436" y="326898"/>
                  </a:moveTo>
                  <a:lnTo>
                    <a:pt x="43434" y="326898"/>
                  </a:lnTo>
                  <a:lnTo>
                    <a:pt x="35814" y="336042"/>
                  </a:lnTo>
                  <a:lnTo>
                    <a:pt x="51816" y="336042"/>
                  </a:lnTo>
                  <a:lnTo>
                    <a:pt x="59436" y="326898"/>
                  </a:lnTo>
                  <a:close/>
                </a:path>
                <a:path w="1042669" h="380364">
                  <a:moveTo>
                    <a:pt x="64008" y="356616"/>
                  </a:moveTo>
                  <a:lnTo>
                    <a:pt x="48006" y="356616"/>
                  </a:lnTo>
                  <a:lnTo>
                    <a:pt x="40386" y="365760"/>
                  </a:lnTo>
                  <a:lnTo>
                    <a:pt x="57150" y="365760"/>
                  </a:lnTo>
                  <a:lnTo>
                    <a:pt x="64008" y="356616"/>
                  </a:lnTo>
                  <a:close/>
                </a:path>
                <a:path w="1042669" h="380364">
                  <a:moveTo>
                    <a:pt x="76200" y="342138"/>
                  </a:moveTo>
                  <a:lnTo>
                    <a:pt x="60198" y="342138"/>
                  </a:lnTo>
                  <a:lnTo>
                    <a:pt x="52578" y="351282"/>
                  </a:lnTo>
                  <a:lnTo>
                    <a:pt x="68580" y="351282"/>
                  </a:lnTo>
                  <a:lnTo>
                    <a:pt x="76200" y="342138"/>
                  </a:lnTo>
                  <a:close/>
                </a:path>
                <a:path w="1042669" h="380364">
                  <a:moveTo>
                    <a:pt x="80772" y="371856"/>
                  </a:moveTo>
                  <a:lnTo>
                    <a:pt x="64770" y="371856"/>
                  </a:lnTo>
                  <a:lnTo>
                    <a:pt x="57150" y="380238"/>
                  </a:lnTo>
                  <a:lnTo>
                    <a:pt x="73152" y="380238"/>
                  </a:lnTo>
                  <a:lnTo>
                    <a:pt x="80772" y="371856"/>
                  </a:lnTo>
                  <a:close/>
                </a:path>
                <a:path w="1042669" h="380364">
                  <a:moveTo>
                    <a:pt x="87630" y="326898"/>
                  </a:moveTo>
                  <a:lnTo>
                    <a:pt x="72390" y="326898"/>
                  </a:lnTo>
                  <a:lnTo>
                    <a:pt x="64770" y="336042"/>
                  </a:lnTo>
                  <a:lnTo>
                    <a:pt x="80772" y="336042"/>
                  </a:lnTo>
                  <a:lnTo>
                    <a:pt x="87630" y="326898"/>
                  </a:lnTo>
                  <a:close/>
                </a:path>
                <a:path w="1042669" h="380364">
                  <a:moveTo>
                    <a:pt x="92964" y="356616"/>
                  </a:moveTo>
                  <a:lnTo>
                    <a:pt x="76962" y="356616"/>
                  </a:lnTo>
                  <a:lnTo>
                    <a:pt x="69342" y="365760"/>
                  </a:lnTo>
                  <a:lnTo>
                    <a:pt x="85344" y="365760"/>
                  </a:lnTo>
                  <a:lnTo>
                    <a:pt x="92964" y="356616"/>
                  </a:lnTo>
                  <a:close/>
                </a:path>
                <a:path w="1042669" h="380364">
                  <a:moveTo>
                    <a:pt x="104394" y="342138"/>
                  </a:moveTo>
                  <a:lnTo>
                    <a:pt x="89154" y="342138"/>
                  </a:lnTo>
                  <a:lnTo>
                    <a:pt x="81534" y="351282"/>
                  </a:lnTo>
                  <a:lnTo>
                    <a:pt x="97536" y="351282"/>
                  </a:lnTo>
                  <a:lnTo>
                    <a:pt x="104394" y="342138"/>
                  </a:lnTo>
                  <a:close/>
                </a:path>
                <a:path w="1042669" h="380364">
                  <a:moveTo>
                    <a:pt x="109728" y="371856"/>
                  </a:moveTo>
                  <a:lnTo>
                    <a:pt x="92964" y="371856"/>
                  </a:lnTo>
                  <a:lnTo>
                    <a:pt x="86106" y="380238"/>
                  </a:lnTo>
                  <a:lnTo>
                    <a:pt x="102108" y="380238"/>
                  </a:lnTo>
                  <a:lnTo>
                    <a:pt x="109728" y="371856"/>
                  </a:lnTo>
                  <a:close/>
                </a:path>
                <a:path w="1042669" h="380364">
                  <a:moveTo>
                    <a:pt x="116586" y="326898"/>
                  </a:moveTo>
                  <a:lnTo>
                    <a:pt x="100584" y="326898"/>
                  </a:lnTo>
                  <a:lnTo>
                    <a:pt x="92964" y="336042"/>
                  </a:lnTo>
                  <a:lnTo>
                    <a:pt x="109728" y="336042"/>
                  </a:lnTo>
                  <a:lnTo>
                    <a:pt x="116586" y="326898"/>
                  </a:lnTo>
                  <a:close/>
                </a:path>
                <a:path w="1042669" h="380364">
                  <a:moveTo>
                    <a:pt x="121158" y="356616"/>
                  </a:moveTo>
                  <a:lnTo>
                    <a:pt x="105156" y="356616"/>
                  </a:lnTo>
                  <a:lnTo>
                    <a:pt x="98298" y="365760"/>
                  </a:lnTo>
                  <a:lnTo>
                    <a:pt x="114300" y="365760"/>
                  </a:lnTo>
                  <a:lnTo>
                    <a:pt x="121158" y="356616"/>
                  </a:lnTo>
                  <a:close/>
                </a:path>
                <a:path w="1042669" h="380364">
                  <a:moveTo>
                    <a:pt x="133350" y="342138"/>
                  </a:moveTo>
                  <a:lnTo>
                    <a:pt x="117348" y="342138"/>
                  </a:lnTo>
                  <a:lnTo>
                    <a:pt x="109728" y="351282"/>
                  </a:lnTo>
                  <a:lnTo>
                    <a:pt x="125730" y="351282"/>
                  </a:lnTo>
                  <a:lnTo>
                    <a:pt x="133350" y="342138"/>
                  </a:lnTo>
                  <a:close/>
                </a:path>
                <a:path w="1042669" h="380364">
                  <a:moveTo>
                    <a:pt x="137922" y="371856"/>
                  </a:moveTo>
                  <a:lnTo>
                    <a:pt x="121920" y="371856"/>
                  </a:lnTo>
                  <a:lnTo>
                    <a:pt x="115062" y="380238"/>
                  </a:lnTo>
                  <a:lnTo>
                    <a:pt x="130302" y="380238"/>
                  </a:lnTo>
                  <a:lnTo>
                    <a:pt x="137922" y="371856"/>
                  </a:lnTo>
                  <a:close/>
                </a:path>
                <a:path w="1042669" h="380364">
                  <a:moveTo>
                    <a:pt x="145542" y="326898"/>
                  </a:moveTo>
                  <a:lnTo>
                    <a:pt x="129540" y="326898"/>
                  </a:lnTo>
                  <a:lnTo>
                    <a:pt x="121920" y="336042"/>
                  </a:lnTo>
                  <a:lnTo>
                    <a:pt x="137922" y="336042"/>
                  </a:lnTo>
                  <a:lnTo>
                    <a:pt x="145542" y="326898"/>
                  </a:lnTo>
                  <a:close/>
                </a:path>
                <a:path w="1042669" h="380364">
                  <a:moveTo>
                    <a:pt x="150114" y="356616"/>
                  </a:moveTo>
                  <a:lnTo>
                    <a:pt x="134112" y="356616"/>
                  </a:lnTo>
                  <a:lnTo>
                    <a:pt x="126492" y="365760"/>
                  </a:lnTo>
                  <a:lnTo>
                    <a:pt x="142494" y="365760"/>
                  </a:lnTo>
                  <a:lnTo>
                    <a:pt x="150114" y="356616"/>
                  </a:lnTo>
                  <a:close/>
                </a:path>
                <a:path w="1042669" h="380364">
                  <a:moveTo>
                    <a:pt x="162306" y="342138"/>
                  </a:moveTo>
                  <a:lnTo>
                    <a:pt x="145542" y="342138"/>
                  </a:lnTo>
                  <a:lnTo>
                    <a:pt x="138684" y="351282"/>
                  </a:lnTo>
                  <a:lnTo>
                    <a:pt x="154686" y="351282"/>
                  </a:lnTo>
                  <a:lnTo>
                    <a:pt x="162306" y="342138"/>
                  </a:lnTo>
                  <a:close/>
                </a:path>
                <a:path w="1042669" h="380364">
                  <a:moveTo>
                    <a:pt x="166878" y="371856"/>
                  </a:moveTo>
                  <a:lnTo>
                    <a:pt x="150876" y="371856"/>
                  </a:lnTo>
                  <a:lnTo>
                    <a:pt x="143256" y="380238"/>
                  </a:lnTo>
                  <a:lnTo>
                    <a:pt x="159258" y="380238"/>
                  </a:lnTo>
                  <a:lnTo>
                    <a:pt x="166878" y="371856"/>
                  </a:lnTo>
                  <a:close/>
                </a:path>
                <a:path w="1042669" h="380364">
                  <a:moveTo>
                    <a:pt x="173736" y="326898"/>
                  </a:moveTo>
                  <a:lnTo>
                    <a:pt x="157734" y="326898"/>
                  </a:lnTo>
                  <a:lnTo>
                    <a:pt x="150876" y="336042"/>
                  </a:lnTo>
                  <a:lnTo>
                    <a:pt x="166878" y="336042"/>
                  </a:lnTo>
                  <a:lnTo>
                    <a:pt x="173736" y="326898"/>
                  </a:lnTo>
                  <a:close/>
                </a:path>
                <a:path w="1042669" h="380364">
                  <a:moveTo>
                    <a:pt x="179070" y="356616"/>
                  </a:moveTo>
                  <a:lnTo>
                    <a:pt x="162306" y="356616"/>
                  </a:lnTo>
                  <a:lnTo>
                    <a:pt x="155448" y="365760"/>
                  </a:lnTo>
                  <a:lnTo>
                    <a:pt x="170688" y="365760"/>
                  </a:lnTo>
                  <a:lnTo>
                    <a:pt x="179070" y="356616"/>
                  </a:lnTo>
                  <a:close/>
                </a:path>
                <a:path w="1042669" h="380364">
                  <a:moveTo>
                    <a:pt x="190500" y="342138"/>
                  </a:moveTo>
                  <a:lnTo>
                    <a:pt x="174498" y="342138"/>
                  </a:lnTo>
                  <a:lnTo>
                    <a:pt x="167640" y="351282"/>
                  </a:lnTo>
                  <a:lnTo>
                    <a:pt x="182880" y="351282"/>
                  </a:lnTo>
                  <a:lnTo>
                    <a:pt x="190500" y="342138"/>
                  </a:lnTo>
                  <a:close/>
                </a:path>
                <a:path w="1042669" h="380364">
                  <a:moveTo>
                    <a:pt x="195072" y="371856"/>
                  </a:moveTo>
                  <a:lnTo>
                    <a:pt x="179070" y="371856"/>
                  </a:lnTo>
                  <a:lnTo>
                    <a:pt x="172212" y="380238"/>
                  </a:lnTo>
                  <a:lnTo>
                    <a:pt x="187452" y="380238"/>
                  </a:lnTo>
                  <a:lnTo>
                    <a:pt x="195072" y="371856"/>
                  </a:lnTo>
                  <a:close/>
                </a:path>
                <a:path w="1042669" h="380364">
                  <a:moveTo>
                    <a:pt x="202692" y="326898"/>
                  </a:moveTo>
                  <a:lnTo>
                    <a:pt x="186690" y="326898"/>
                  </a:lnTo>
                  <a:lnTo>
                    <a:pt x="179070" y="336042"/>
                  </a:lnTo>
                  <a:lnTo>
                    <a:pt x="195072" y="336042"/>
                  </a:lnTo>
                  <a:lnTo>
                    <a:pt x="202692" y="326898"/>
                  </a:lnTo>
                  <a:close/>
                </a:path>
                <a:path w="1042669" h="380364">
                  <a:moveTo>
                    <a:pt x="207264" y="356616"/>
                  </a:moveTo>
                  <a:lnTo>
                    <a:pt x="191262" y="356616"/>
                  </a:lnTo>
                  <a:lnTo>
                    <a:pt x="183642" y="365760"/>
                  </a:lnTo>
                  <a:lnTo>
                    <a:pt x="199644" y="365760"/>
                  </a:lnTo>
                  <a:lnTo>
                    <a:pt x="207264" y="356616"/>
                  </a:lnTo>
                  <a:close/>
                </a:path>
                <a:path w="1042669" h="380364">
                  <a:moveTo>
                    <a:pt x="219456" y="342138"/>
                  </a:moveTo>
                  <a:lnTo>
                    <a:pt x="203454" y="342138"/>
                  </a:lnTo>
                  <a:lnTo>
                    <a:pt x="195834" y="351282"/>
                  </a:lnTo>
                  <a:lnTo>
                    <a:pt x="211836" y="351282"/>
                  </a:lnTo>
                  <a:lnTo>
                    <a:pt x="219456" y="342138"/>
                  </a:lnTo>
                  <a:close/>
                </a:path>
                <a:path w="1042669" h="380364">
                  <a:moveTo>
                    <a:pt x="224028" y="371856"/>
                  </a:moveTo>
                  <a:lnTo>
                    <a:pt x="208026" y="371856"/>
                  </a:lnTo>
                  <a:lnTo>
                    <a:pt x="200406" y="380238"/>
                  </a:lnTo>
                  <a:lnTo>
                    <a:pt x="216408" y="380238"/>
                  </a:lnTo>
                  <a:lnTo>
                    <a:pt x="224028" y="371856"/>
                  </a:lnTo>
                  <a:close/>
                </a:path>
                <a:path w="1042669" h="380364">
                  <a:moveTo>
                    <a:pt x="231648" y="326898"/>
                  </a:moveTo>
                  <a:lnTo>
                    <a:pt x="214884" y="326898"/>
                  </a:lnTo>
                  <a:lnTo>
                    <a:pt x="208026" y="336042"/>
                  </a:lnTo>
                  <a:lnTo>
                    <a:pt x="224028" y="336042"/>
                  </a:lnTo>
                  <a:lnTo>
                    <a:pt x="231648" y="326898"/>
                  </a:lnTo>
                  <a:close/>
                </a:path>
                <a:path w="1042669" h="380364">
                  <a:moveTo>
                    <a:pt x="235458" y="356616"/>
                  </a:moveTo>
                  <a:lnTo>
                    <a:pt x="220218" y="356616"/>
                  </a:lnTo>
                  <a:lnTo>
                    <a:pt x="212598" y="365760"/>
                  </a:lnTo>
                  <a:lnTo>
                    <a:pt x="228600" y="365760"/>
                  </a:lnTo>
                  <a:lnTo>
                    <a:pt x="235458" y="356616"/>
                  </a:lnTo>
                  <a:close/>
                </a:path>
                <a:path w="1042669" h="380364">
                  <a:moveTo>
                    <a:pt x="247650" y="342138"/>
                  </a:moveTo>
                  <a:lnTo>
                    <a:pt x="231648" y="342138"/>
                  </a:lnTo>
                  <a:lnTo>
                    <a:pt x="224790" y="351282"/>
                  </a:lnTo>
                  <a:lnTo>
                    <a:pt x="240030" y="351282"/>
                  </a:lnTo>
                  <a:lnTo>
                    <a:pt x="247650" y="342138"/>
                  </a:lnTo>
                  <a:close/>
                </a:path>
                <a:path w="1042669" h="380364">
                  <a:moveTo>
                    <a:pt x="252222" y="371856"/>
                  </a:moveTo>
                  <a:lnTo>
                    <a:pt x="236220" y="371856"/>
                  </a:lnTo>
                  <a:lnTo>
                    <a:pt x="228600" y="380238"/>
                  </a:lnTo>
                  <a:lnTo>
                    <a:pt x="244602" y="380238"/>
                  </a:lnTo>
                  <a:lnTo>
                    <a:pt x="252222" y="371856"/>
                  </a:lnTo>
                  <a:close/>
                </a:path>
                <a:path w="1042669" h="380364">
                  <a:moveTo>
                    <a:pt x="259080" y="326898"/>
                  </a:moveTo>
                  <a:lnTo>
                    <a:pt x="243840" y="326898"/>
                  </a:lnTo>
                  <a:lnTo>
                    <a:pt x="236982" y="336042"/>
                  </a:lnTo>
                  <a:lnTo>
                    <a:pt x="252222" y="336042"/>
                  </a:lnTo>
                  <a:lnTo>
                    <a:pt x="259080" y="326898"/>
                  </a:lnTo>
                  <a:close/>
                </a:path>
                <a:path w="1042669" h="380364">
                  <a:moveTo>
                    <a:pt x="264414" y="356616"/>
                  </a:moveTo>
                  <a:lnTo>
                    <a:pt x="248412" y="356616"/>
                  </a:lnTo>
                  <a:lnTo>
                    <a:pt x="240792" y="365760"/>
                  </a:lnTo>
                  <a:lnTo>
                    <a:pt x="256794" y="365760"/>
                  </a:lnTo>
                  <a:lnTo>
                    <a:pt x="264414" y="356616"/>
                  </a:lnTo>
                  <a:close/>
                </a:path>
                <a:path w="1042669" h="380364">
                  <a:moveTo>
                    <a:pt x="275844" y="342138"/>
                  </a:moveTo>
                  <a:lnTo>
                    <a:pt x="259842" y="342138"/>
                  </a:lnTo>
                  <a:lnTo>
                    <a:pt x="252984" y="351282"/>
                  </a:lnTo>
                  <a:lnTo>
                    <a:pt x="268986" y="351282"/>
                  </a:lnTo>
                  <a:lnTo>
                    <a:pt x="275844" y="342138"/>
                  </a:lnTo>
                  <a:close/>
                </a:path>
                <a:path w="1042669" h="380364">
                  <a:moveTo>
                    <a:pt x="280416" y="371856"/>
                  </a:moveTo>
                  <a:lnTo>
                    <a:pt x="265176" y="371856"/>
                  </a:lnTo>
                  <a:lnTo>
                    <a:pt x="257556" y="380238"/>
                  </a:lnTo>
                  <a:lnTo>
                    <a:pt x="272796" y="380238"/>
                  </a:lnTo>
                  <a:lnTo>
                    <a:pt x="280416" y="371856"/>
                  </a:lnTo>
                  <a:close/>
                </a:path>
                <a:path w="1042669" h="380364">
                  <a:moveTo>
                    <a:pt x="288036" y="326898"/>
                  </a:moveTo>
                  <a:lnTo>
                    <a:pt x="272034" y="326898"/>
                  </a:lnTo>
                  <a:lnTo>
                    <a:pt x="265176" y="336042"/>
                  </a:lnTo>
                  <a:lnTo>
                    <a:pt x="281178" y="336042"/>
                  </a:lnTo>
                  <a:lnTo>
                    <a:pt x="288036" y="326898"/>
                  </a:lnTo>
                  <a:close/>
                </a:path>
                <a:path w="1042669" h="380364">
                  <a:moveTo>
                    <a:pt x="304800" y="342138"/>
                  </a:moveTo>
                  <a:lnTo>
                    <a:pt x="288798" y="342138"/>
                  </a:lnTo>
                  <a:lnTo>
                    <a:pt x="281178" y="351282"/>
                  </a:lnTo>
                  <a:lnTo>
                    <a:pt x="297180" y="351282"/>
                  </a:lnTo>
                  <a:lnTo>
                    <a:pt x="304800" y="342138"/>
                  </a:lnTo>
                  <a:close/>
                </a:path>
                <a:path w="1042669" h="380364">
                  <a:moveTo>
                    <a:pt x="309372" y="371856"/>
                  </a:moveTo>
                  <a:lnTo>
                    <a:pt x="293370" y="371856"/>
                  </a:lnTo>
                  <a:lnTo>
                    <a:pt x="285750" y="380238"/>
                  </a:lnTo>
                  <a:lnTo>
                    <a:pt x="301752" y="380238"/>
                  </a:lnTo>
                  <a:lnTo>
                    <a:pt x="309372" y="371856"/>
                  </a:lnTo>
                  <a:close/>
                </a:path>
                <a:path w="1042669" h="380364">
                  <a:moveTo>
                    <a:pt x="316992" y="326898"/>
                  </a:moveTo>
                  <a:lnTo>
                    <a:pt x="300990" y="326898"/>
                  </a:lnTo>
                  <a:lnTo>
                    <a:pt x="293370" y="336042"/>
                  </a:lnTo>
                  <a:lnTo>
                    <a:pt x="309372" y="336042"/>
                  </a:lnTo>
                  <a:lnTo>
                    <a:pt x="316992" y="326898"/>
                  </a:lnTo>
                  <a:close/>
                </a:path>
                <a:path w="1042669" h="380364">
                  <a:moveTo>
                    <a:pt x="333756" y="342138"/>
                  </a:moveTo>
                  <a:lnTo>
                    <a:pt x="316992" y="342138"/>
                  </a:lnTo>
                  <a:lnTo>
                    <a:pt x="310134" y="351282"/>
                  </a:lnTo>
                  <a:lnTo>
                    <a:pt x="326136" y="351282"/>
                  </a:lnTo>
                  <a:lnTo>
                    <a:pt x="333756" y="342138"/>
                  </a:lnTo>
                  <a:close/>
                </a:path>
                <a:path w="1042669" h="380364">
                  <a:moveTo>
                    <a:pt x="337566" y="371856"/>
                  </a:moveTo>
                  <a:lnTo>
                    <a:pt x="322326" y="371856"/>
                  </a:lnTo>
                  <a:lnTo>
                    <a:pt x="314706" y="380238"/>
                  </a:lnTo>
                  <a:lnTo>
                    <a:pt x="330708" y="380238"/>
                  </a:lnTo>
                  <a:lnTo>
                    <a:pt x="337566" y="371856"/>
                  </a:lnTo>
                  <a:close/>
                </a:path>
                <a:path w="1042669" h="380364">
                  <a:moveTo>
                    <a:pt x="345186" y="326898"/>
                  </a:moveTo>
                  <a:lnTo>
                    <a:pt x="329184" y="326898"/>
                  </a:lnTo>
                  <a:lnTo>
                    <a:pt x="322326" y="336042"/>
                  </a:lnTo>
                  <a:lnTo>
                    <a:pt x="337566" y="336042"/>
                  </a:lnTo>
                  <a:lnTo>
                    <a:pt x="345186" y="326898"/>
                  </a:lnTo>
                  <a:close/>
                </a:path>
                <a:path w="1042669" h="380364">
                  <a:moveTo>
                    <a:pt x="361950" y="342138"/>
                  </a:moveTo>
                  <a:lnTo>
                    <a:pt x="345948" y="342138"/>
                  </a:lnTo>
                  <a:lnTo>
                    <a:pt x="339090" y="351282"/>
                  </a:lnTo>
                  <a:lnTo>
                    <a:pt x="354330" y="351282"/>
                  </a:lnTo>
                  <a:lnTo>
                    <a:pt x="361950" y="342138"/>
                  </a:lnTo>
                  <a:close/>
                </a:path>
                <a:path w="1042669" h="380364">
                  <a:moveTo>
                    <a:pt x="366522" y="371856"/>
                  </a:moveTo>
                  <a:lnTo>
                    <a:pt x="350520" y="371856"/>
                  </a:lnTo>
                  <a:lnTo>
                    <a:pt x="342900" y="380238"/>
                  </a:lnTo>
                  <a:lnTo>
                    <a:pt x="358902" y="380238"/>
                  </a:lnTo>
                  <a:lnTo>
                    <a:pt x="366522" y="371856"/>
                  </a:lnTo>
                  <a:close/>
                </a:path>
                <a:path w="1042669" h="380364">
                  <a:moveTo>
                    <a:pt x="374142" y="326898"/>
                  </a:moveTo>
                  <a:lnTo>
                    <a:pt x="358140" y="326898"/>
                  </a:lnTo>
                  <a:lnTo>
                    <a:pt x="350520" y="336042"/>
                  </a:lnTo>
                  <a:lnTo>
                    <a:pt x="366522" y="336042"/>
                  </a:lnTo>
                  <a:lnTo>
                    <a:pt x="374142" y="326898"/>
                  </a:lnTo>
                  <a:close/>
                </a:path>
                <a:path w="1042669" h="380364">
                  <a:moveTo>
                    <a:pt x="390906" y="342138"/>
                  </a:moveTo>
                  <a:lnTo>
                    <a:pt x="374904" y="342138"/>
                  </a:lnTo>
                  <a:lnTo>
                    <a:pt x="367284" y="351282"/>
                  </a:lnTo>
                  <a:lnTo>
                    <a:pt x="383286" y="351282"/>
                  </a:lnTo>
                  <a:lnTo>
                    <a:pt x="390906" y="342138"/>
                  </a:lnTo>
                  <a:close/>
                </a:path>
                <a:path w="1042669" h="380364">
                  <a:moveTo>
                    <a:pt x="402336" y="326898"/>
                  </a:moveTo>
                  <a:lnTo>
                    <a:pt x="386334" y="326898"/>
                  </a:lnTo>
                  <a:lnTo>
                    <a:pt x="379476" y="336042"/>
                  </a:lnTo>
                  <a:lnTo>
                    <a:pt x="394716" y="336042"/>
                  </a:lnTo>
                  <a:lnTo>
                    <a:pt x="402336" y="326898"/>
                  </a:lnTo>
                  <a:close/>
                </a:path>
                <a:path w="1042669" h="380364">
                  <a:moveTo>
                    <a:pt x="1042416" y="26670"/>
                  </a:moveTo>
                  <a:lnTo>
                    <a:pt x="1034034" y="0"/>
                  </a:lnTo>
                  <a:lnTo>
                    <a:pt x="569976" y="145542"/>
                  </a:lnTo>
                  <a:lnTo>
                    <a:pt x="578358" y="172974"/>
                  </a:lnTo>
                  <a:lnTo>
                    <a:pt x="1042416" y="266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21115" y="5206746"/>
              <a:ext cx="396240" cy="285750"/>
            </a:xfrm>
            <a:custGeom>
              <a:avLst/>
              <a:gdLst/>
              <a:ahLst/>
              <a:cxnLst/>
              <a:rect l="l" t="t" r="r" b="b"/>
              <a:pathLst>
                <a:path w="396239" h="285750">
                  <a:moveTo>
                    <a:pt x="396240" y="285750"/>
                  </a:moveTo>
                  <a:lnTo>
                    <a:pt x="396240" y="0"/>
                  </a:lnTo>
                  <a:lnTo>
                    <a:pt x="0" y="0"/>
                  </a:lnTo>
                  <a:lnTo>
                    <a:pt x="0" y="285750"/>
                  </a:lnTo>
                  <a:lnTo>
                    <a:pt x="396240" y="28575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15019" y="4913376"/>
              <a:ext cx="3985260" cy="579120"/>
            </a:xfrm>
            <a:custGeom>
              <a:avLst/>
              <a:gdLst/>
              <a:ahLst/>
              <a:cxnLst/>
              <a:rect l="l" t="t" r="r" b="b"/>
              <a:pathLst>
                <a:path w="3985260" h="579120">
                  <a:moveTo>
                    <a:pt x="387858" y="325374"/>
                  </a:moveTo>
                  <a:lnTo>
                    <a:pt x="22098" y="325374"/>
                  </a:lnTo>
                  <a:lnTo>
                    <a:pt x="22098" y="579120"/>
                  </a:lnTo>
                  <a:lnTo>
                    <a:pt x="28194" y="579120"/>
                  </a:lnTo>
                  <a:lnTo>
                    <a:pt x="34290" y="579120"/>
                  </a:lnTo>
                  <a:lnTo>
                    <a:pt x="34290" y="338328"/>
                  </a:lnTo>
                  <a:lnTo>
                    <a:pt x="375666" y="338328"/>
                  </a:lnTo>
                  <a:lnTo>
                    <a:pt x="375666" y="579120"/>
                  </a:lnTo>
                  <a:lnTo>
                    <a:pt x="381762" y="579120"/>
                  </a:lnTo>
                  <a:lnTo>
                    <a:pt x="387858" y="579120"/>
                  </a:lnTo>
                  <a:lnTo>
                    <a:pt x="387858" y="325374"/>
                  </a:lnTo>
                  <a:close/>
                </a:path>
                <a:path w="3985260" h="579120">
                  <a:moveTo>
                    <a:pt x="643128" y="16002"/>
                  </a:moveTo>
                  <a:lnTo>
                    <a:pt x="620268" y="0"/>
                  </a:lnTo>
                  <a:lnTo>
                    <a:pt x="408432" y="296011"/>
                  </a:lnTo>
                  <a:lnTo>
                    <a:pt x="408432" y="287274"/>
                  </a:lnTo>
                  <a:lnTo>
                    <a:pt x="0" y="287274"/>
                  </a:lnTo>
                  <a:lnTo>
                    <a:pt x="0" y="579120"/>
                  </a:lnTo>
                  <a:lnTo>
                    <a:pt x="6096" y="579120"/>
                  </a:lnTo>
                  <a:lnTo>
                    <a:pt x="12954" y="579120"/>
                  </a:lnTo>
                  <a:lnTo>
                    <a:pt x="12954" y="300228"/>
                  </a:lnTo>
                  <a:lnTo>
                    <a:pt x="396240" y="300228"/>
                  </a:lnTo>
                  <a:lnTo>
                    <a:pt x="396240" y="313055"/>
                  </a:lnTo>
                  <a:lnTo>
                    <a:pt x="390144" y="321564"/>
                  </a:lnTo>
                  <a:lnTo>
                    <a:pt x="396240" y="326034"/>
                  </a:lnTo>
                  <a:lnTo>
                    <a:pt x="396240" y="579120"/>
                  </a:lnTo>
                  <a:lnTo>
                    <a:pt x="402336" y="579120"/>
                  </a:lnTo>
                  <a:lnTo>
                    <a:pt x="408432" y="579120"/>
                  </a:lnTo>
                  <a:lnTo>
                    <a:pt x="408432" y="334975"/>
                  </a:lnTo>
                  <a:lnTo>
                    <a:pt x="413004" y="338328"/>
                  </a:lnTo>
                  <a:lnTo>
                    <a:pt x="643128" y="16002"/>
                  </a:lnTo>
                  <a:close/>
                </a:path>
                <a:path w="3985260" h="579120">
                  <a:moveTo>
                    <a:pt x="3985247" y="457200"/>
                  </a:moveTo>
                  <a:lnTo>
                    <a:pt x="3948684" y="457200"/>
                  </a:lnTo>
                  <a:lnTo>
                    <a:pt x="3948684" y="179070"/>
                  </a:lnTo>
                  <a:lnTo>
                    <a:pt x="3610356" y="179070"/>
                  </a:lnTo>
                  <a:lnTo>
                    <a:pt x="3515106" y="259842"/>
                  </a:lnTo>
                  <a:lnTo>
                    <a:pt x="3515106" y="482346"/>
                  </a:lnTo>
                  <a:lnTo>
                    <a:pt x="3452622" y="535686"/>
                  </a:lnTo>
                  <a:lnTo>
                    <a:pt x="3452622" y="579120"/>
                  </a:lnTo>
                  <a:lnTo>
                    <a:pt x="3961168" y="579120"/>
                  </a:lnTo>
                  <a:lnTo>
                    <a:pt x="3985247" y="555485"/>
                  </a:lnTo>
                  <a:lnTo>
                    <a:pt x="3985247" y="457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97220" y="5122164"/>
              <a:ext cx="474980" cy="370840"/>
            </a:xfrm>
            <a:custGeom>
              <a:avLst/>
              <a:gdLst/>
              <a:ahLst/>
              <a:cxnLst/>
              <a:rect l="l" t="t" r="r" b="b"/>
              <a:pathLst>
                <a:path w="474979" h="370839">
                  <a:moveTo>
                    <a:pt x="365899" y="67818"/>
                  </a:moveTo>
                  <a:lnTo>
                    <a:pt x="62623" y="67818"/>
                  </a:lnTo>
                  <a:lnTo>
                    <a:pt x="62623" y="294894"/>
                  </a:lnTo>
                  <a:lnTo>
                    <a:pt x="365899" y="294894"/>
                  </a:lnTo>
                  <a:lnTo>
                    <a:pt x="365899" y="67818"/>
                  </a:lnTo>
                  <a:close/>
                </a:path>
                <a:path w="474979" h="370839">
                  <a:moveTo>
                    <a:pt x="407670" y="339852"/>
                  </a:moveTo>
                  <a:lnTo>
                    <a:pt x="1270" y="339852"/>
                  </a:lnTo>
                  <a:lnTo>
                    <a:pt x="1270" y="340118"/>
                  </a:lnTo>
                  <a:lnTo>
                    <a:pt x="0" y="340118"/>
                  </a:lnTo>
                  <a:lnTo>
                    <a:pt x="0" y="370332"/>
                  </a:lnTo>
                  <a:lnTo>
                    <a:pt x="1270" y="370332"/>
                  </a:lnTo>
                  <a:lnTo>
                    <a:pt x="407670" y="370332"/>
                  </a:lnTo>
                  <a:lnTo>
                    <a:pt x="407670" y="339852"/>
                  </a:lnTo>
                  <a:close/>
                </a:path>
                <a:path w="474979" h="370839">
                  <a:moveTo>
                    <a:pt x="425335" y="0"/>
                  </a:moveTo>
                  <a:lnTo>
                    <a:pt x="138823" y="0"/>
                  </a:lnTo>
                  <a:lnTo>
                    <a:pt x="73291" y="55626"/>
                  </a:lnTo>
                  <a:lnTo>
                    <a:pt x="369709" y="55626"/>
                  </a:lnTo>
                  <a:lnTo>
                    <a:pt x="425335" y="0"/>
                  </a:lnTo>
                  <a:close/>
                </a:path>
                <a:path w="474979" h="370839">
                  <a:moveTo>
                    <a:pt x="437527" y="4572"/>
                  </a:moveTo>
                  <a:lnTo>
                    <a:pt x="378091" y="64008"/>
                  </a:lnTo>
                  <a:lnTo>
                    <a:pt x="378091" y="288798"/>
                  </a:lnTo>
                  <a:lnTo>
                    <a:pt x="437527" y="236220"/>
                  </a:lnTo>
                  <a:lnTo>
                    <a:pt x="437527" y="4572"/>
                  </a:lnTo>
                  <a:close/>
                </a:path>
                <a:path w="474979" h="370839">
                  <a:moveTo>
                    <a:pt x="460387" y="277368"/>
                  </a:moveTo>
                  <a:lnTo>
                    <a:pt x="436003" y="277368"/>
                  </a:lnTo>
                  <a:lnTo>
                    <a:pt x="436003" y="276606"/>
                  </a:lnTo>
                  <a:lnTo>
                    <a:pt x="382663" y="323850"/>
                  </a:lnTo>
                  <a:lnTo>
                    <a:pt x="32905" y="323850"/>
                  </a:lnTo>
                  <a:lnTo>
                    <a:pt x="32905" y="312420"/>
                  </a:lnTo>
                  <a:lnTo>
                    <a:pt x="15379" y="327660"/>
                  </a:lnTo>
                  <a:lnTo>
                    <a:pt x="410857" y="327660"/>
                  </a:lnTo>
                  <a:lnTo>
                    <a:pt x="460387" y="277368"/>
                  </a:lnTo>
                  <a:close/>
                </a:path>
                <a:path w="474979" h="370839">
                  <a:moveTo>
                    <a:pt x="474865" y="280416"/>
                  </a:moveTo>
                  <a:lnTo>
                    <a:pt x="418477" y="336042"/>
                  </a:lnTo>
                  <a:lnTo>
                    <a:pt x="418477" y="370332"/>
                  </a:lnTo>
                  <a:lnTo>
                    <a:pt x="436740" y="370332"/>
                  </a:lnTo>
                  <a:lnTo>
                    <a:pt x="474865" y="333756"/>
                  </a:lnTo>
                  <a:lnTo>
                    <a:pt x="474865" y="280416"/>
                  </a:lnTo>
                  <a:close/>
                </a:path>
              </a:pathLst>
            </a:custGeom>
            <a:solidFill>
              <a:srgbClr val="BF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81179" y="5205222"/>
              <a:ext cx="262255" cy="195580"/>
            </a:xfrm>
            <a:custGeom>
              <a:avLst/>
              <a:gdLst/>
              <a:ahLst/>
              <a:cxnLst/>
              <a:rect l="l" t="t" r="r" b="b"/>
              <a:pathLst>
                <a:path w="262254" h="195579">
                  <a:moveTo>
                    <a:pt x="262127" y="99822"/>
                  </a:moveTo>
                  <a:lnTo>
                    <a:pt x="261365" y="64769"/>
                  </a:lnTo>
                  <a:lnTo>
                    <a:pt x="259079" y="36575"/>
                  </a:lnTo>
                  <a:lnTo>
                    <a:pt x="256793" y="17525"/>
                  </a:lnTo>
                  <a:lnTo>
                    <a:pt x="254507" y="5333"/>
                  </a:lnTo>
                  <a:lnTo>
                    <a:pt x="249936" y="5333"/>
                  </a:lnTo>
                  <a:lnTo>
                    <a:pt x="246887" y="4572"/>
                  </a:lnTo>
                  <a:lnTo>
                    <a:pt x="238505" y="4572"/>
                  </a:lnTo>
                  <a:lnTo>
                    <a:pt x="232410" y="3810"/>
                  </a:lnTo>
                  <a:lnTo>
                    <a:pt x="225551" y="3810"/>
                  </a:lnTo>
                  <a:lnTo>
                    <a:pt x="208787" y="2286"/>
                  </a:lnTo>
                  <a:lnTo>
                    <a:pt x="199643" y="2286"/>
                  </a:lnTo>
                  <a:lnTo>
                    <a:pt x="190500" y="1524"/>
                  </a:lnTo>
                  <a:lnTo>
                    <a:pt x="180593" y="1524"/>
                  </a:lnTo>
                  <a:lnTo>
                    <a:pt x="169925" y="762"/>
                  </a:lnTo>
                  <a:lnTo>
                    <a:pt x="149351" y="762"/>
                  </a:lnTo>
                  <a:lnTo>
                    <a:pt x="138683" y="0"/>
                  </a:lnTo>
                  <a:lnTo>
                    <a:pt x="118872" y="0"/>
                  </a:lnTo>
                  <a:lnTo>
                    <a:pt x="108965" y="762"/>
                  </a:lnTo>
                  <a:lnTo>
                    <a:pt x="88391" y="762"/>
                  </a:lnTo>
                  <a:lnTo>
                    <a:pt x="78486" y="1524"/>
                  </a:lnTo>
                  <a:lnTo>
                    <a:pt x="69341" y="1524"/>
                  </a:lnTo>
                  <a:lnTo>
                    <a:pt x="59436" y="2286"/>
                  </a:lnTo>
                  <a:lnTo>
                    <a:pt x="51053" y="2286"/>
                  </a:lnTo>
                  <a:lnTo>
                    <a:pt x="35051" y="3810"/>
                  </a:lnTo>
                  <a:lnTo>
                    <a:pt x="28955" y="3810"/>
                  </a:lnTo>
                  <a:lnTo>
                    <a:pt x="22860" y="4572"/>
                  </a:lnTo>
                  <a:lnTo>
                    <a:pt x="15239" y="4572"/>
                  </a:lnTo>
                  <a:lnTo>
                    <a:pt x="12191" y="5334"/>
                  </a:lnTo>
                  <a:lnTo>
                    <a:pt x="6857" y="5334"/>
                  </a:lnTo>
                  <a:lnTo>
                    <a:pt x="6095" y="10668"/>
                  </a:lnTo>
                  <a:lnTo>
                    <a:pt x="5333" y="21336"/>
                  </a:lnTo>
                  <a:lnTo>
                    <a:pt x="3048" y="44958"/>
                  </a:lnTo>
                  <a:lnTo>
                    <a:pt x="762" y="73152"/>
                  </a:lnTo>
                  <a:lnTo>
                    <a:pt x="0" y="99060"/>
                  </a:lnTo>
                  <a:lnTo>
                    <a:pt x="762" y="124206"/>
                  </a:lnTo>
                  <a:lnTo>
                    <a:pt x="3048" y="151638"/>
                  </a:lnTo>
                  <a:lnTo>
                    <a:pt x="5333" y="174498"/>
                  </a:lnTo>
                  <a:lnTo>
                    <a:pt x="6095" y="184404"/>
                  </a:lnTo>
                  <a:lnTo>
                    <a:pt x="6857" y="189738"/>
                  </a:lnTo>
                  <a:lnTo>
                    <a:pt x="12191" y="189738"/>
                  </a:lnTo>
                  <a:lnTo>
                    <a:pt x="14477" y="190500"/>
                  </a:lnTo>
                  <a:lnTo>
                    <a:pt x="22860" y="190500"/>
                  </a:lnTo>
                  <a:lnTo>
                    <a:pt x="28193" y="191262"/>
                  </a:lnTo>
                  <a:lnTo>
                    <a:pt x="35051" y="191262"/>
                  </a:lnTo>
                  <a:lnTo>
                    <a:pt x="42672" y="192024"/>
                  </a:lnTo>
                  <a:lnTo>
                    <a:pt x="51053" y="192024"/>
                  </a:lnTo>
                  <a:lnTo>
                    <a:pt x="69341" y="193548"/>
                  </a:lnTo>
                  <a:lnTo>
                    <a:pt x="79248" y="193548"/>
                  </a:lnTo>
                  <a:lnTo>
                    <a:pt x="89915" y="194310"/>
                  </a:lnTo>
                  <a:lnTo>
                    <a:pt x="111251" y="194310"/>
                  </a:lnTo>
                  <a:lnTo>
                    <a:pt x="122681" y="195072"/>
                  </a:lnTo>
                  <a:lnTo>
                    <a:pt x="144779" y="195072"/>
                  </a:lnTo>
                  <a:lnTo>
                    <a:pt x="155448" y="194310"/>
                  </a:lnTo>
                  <a:lnTo>
                    <a:pt x="176022" y="194310"/>
                  </a:lnTo>
                  <a:lnTo>
                    <a:pt x="186689" y="193548"/>
                  </a:lnTo>
                  <a:lnTo>
                    <a:pt x="196595" y="193548"/>
                  </a:lnTo>
                  <a:lnTo>
                    <a:pt x="213360" y="192024"/>
                  </a:lnTo>
                  <a:lnTo>
                    <a:pt x="221741" y="192024"/>
                  </a:lnTo>
                  <a:lnTo>
                    <a:pt x="228600" y="191262"/>
                  </a:lnTo>
                  <a:lnTo>
                    <a:pt x="234695" y="191262"/>
                  </a:lnTo>
                  <a:lnTo>
                    <a:pt x="240029" y="190500"/>
                  </a:lnTo>
                  <a:lnTo>
                    <a:pt x="247650" y="190500"/>
                  </a:lnTo>
                  <a:lnTo>
                    <a:pt x="249936" y="189737"/>
                  </a:lnTo>
                  <a:lnTo>
                    <a:pt x="254507" y="189737"/>
                  </a:lnTo>
                  <a:lnTo>
                    <a:pt x="255269" y="185165"/>
                  </a:lnTo>
                  <a:lnTo>
                    <a:pt x="256793" y="178307"/>
                  </a:lnTo>
                  <a:lnTo>
                    <a:pt x="259079" y="160019"/>
                  </a:lnTo>
                  <a:lnTo>
                    <a:pt x="261365" y="133350"/>
                  </a:lnTo>
                  <a:lnTo>
                    <a:pt x="262127" y="99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92609" y="5217414"/>
              <a:ext cx="239268" cy="1706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61012" y="5137404"/>
              <a:ext cx="1953260" cy="355600"/>
            </a:xfrm>
            <a:custGeom>
              <a:avLst/>
              <a:gdLst/>
              <a:ahLst/>
              <a:cxnLst/>
              <a:rect l="l" t="t" r="r" b="b"/>
              <a:pathLst>
                <a:path w="1953259" h="355600">
                  <a:moveTo>
                    <a:pt x="103632" y="348234"/>
                  </a:moveTo>
                  <a:lnTo>
                    <a:pt x="66294" y="348234"/>
                  </a:lnTo>
                  <a:lnTo>
                    <a:pt x="65532" y="345948"/>
                  </a:lnTo>
                  <a:lnTo>
                    <a:pt x="64008" y="344424"/>
                  </a:lnTo>
                  <a:lnTo>
                    <a:pt x="62484" y="342138"/>
                  </a:lnTo>
                  <a:lnTo>
                    <a:pt x="60960" y="340614"/>
                  </a:lnTo>
                  <a:lnTo>
                    <a:pt x="58674" y="339090"/>
                  </a:lnTo>
                  <a:lnTo>
                    <a:pt x="54102" y="337566"/>
                  </a:lnTo>
                  <a:lnTo>
                    <a:pt x="48768" y="337566"/>
                  </a:lnTo>
                  <a:lnTo>
                    <a:pt x="44196" y="339090"/>
                  </a:lnTo>
                  <a:lnTo>
                    <a:pt x="41148" y="342138"/>
                  </a:lnTo>
                  <a:lnTo>
                    <a:pt x="39624" y="344424"/>
                  </a:lnTo>
                  <a:lnTo>
                    <a:pt x="38100" y="345948"/>
                  </a:lnTo>
                  <a:lnTo>
                    <a:pt x="37338" y="348234"/>
                  </a:lnTo>
                  <a:lnTo>
                    <a:pt x="0" y="348234"/>
                  </a:lnTo>
                  <a:lnTo>
                    <a:pt x="0" y="355092"/>
                  </a:lnTo>
                  <a:lnTo>
                    <a:pt x="103632" y="355092"/>
                  </a:lnTo>
                  <a:lnTo>
                    <a:pt x="103632" y="348234"/>
                  </a:lnTo>
                  <a:close/>
                </a:path>
                <a:path w="1953259" h="355600">
                  <a:moveTo>
                    <a:pt x="1953006" y="277368"/>
                  </a:moveTo>
                  <a:lnTo>
                    <a:pt x="1917192" y="277368"/>
                  </a:lnTo>
                  <a:lnTo>
                    <a:pt x="1917192" y="0"/>
                  </a:lnTo>
                  <a:lnTo>
                    <a:pt x="1578851" y="0"/>
                  </a:lnTo>
                  <a:lnTo>
                    <a:pt x="1483601" y="80772"/>
                  </a:lnTo>
                  <a:lnTo>
                    <a:pt x="1483601" y="303276"/>
                  </a:lnTo>
                  <a:lnTo>
                    <a:pt x="1422908" y="355092"/>
                  </a:lnTo>
                  <a:lnTo>
                    <a:pt x="1953006" y="355092"/>
                  </a:lnTo>
                  <a:lnTo>
                    <a:pt x="1953006" y="2773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27087" y="5167122"/>
              <a:ext cx="459105" cy="327660"/>
            </a:xfrm>
            <a:custGeom>
              <a:avLst/>
              <a:gdLst/>
              <a:ahLst/>
              <a:cxnLst/>
              <a:rect l="l" t="t" r="r" b="b"/>
              <a:pathLst>
                <a:path w="459104" h="327660">
                  <a:moveTo>
                    <a:pt x="350532" y="67818"/>
                  </a:moveTo>
                  <a:lnTo>
                    <a:pt x="47256" y="67818"/>
                  </a:lnTo>
                  <a:lnTo>
                    <a:pt x="47256" y="294132"/>
                  </a:lnTo>
                  <a:lnTo>
                    <a:pt x="350532" y="294132"/>
                  </a:lnTo>
                  <a:lnTo>
                    <a:pt x="350532" y="67818"/>
                  </a:lnTo>
                  <a:close/>
                </a:path>
                <a:path w="459104" h="327660">
                  <a:moveTo>
                    <a:pt x="409968" y="0"/>
                  </a:moveTo>
                  <a:lnTo>
                    <a:pt x="123456" y="0"/>
                  </a:lnTo>
                  <a:lnTo>
                    <a:pt x="57912" y="55626"/>
                  </a:lnTo>
                  <a:lnTo>
                    <a:pt x="353580" y="55626"/>
                  </a:lnTo>
                  <a:lnTo>
                    <a:pt x="409968" y="0"/>
                  </a:lnTo>
                  <a:close/>
                </a:path>
                <a:path w="459104" h="327660">
                  <a:moveTo>
                    <a:pt x="421386" y="4572"/>
                  </a:moveTo>
                  <a:lnTo>
                    <a:pt x="361950" y="64008"/>
                  </a:lnTo>
                  <a:lnTo>
                    <a:pt x="361950" y="288798"/>
                  </a:lnTo>
                  <a:lnTo>
                    <a:pt x="421386" y="236220"/>
                  </a:lnTo>
                  <a:lnTo>
                    <a:pt x="421386" y="4572"/>
                  </a:lnTo>
                  <a:close/>
                </a:path>
                <a:path w="459104" h="327660">
                  <a:moveTo>
                    <a:pt x="445020" y="277368"/>
                  </a:moveTo>
                  <a:lnTo>
                    <a:pt x="420636" y="277368"/>
                  </a:lnTo>
                  <a:lnTo>
                    <a:pt x="420636" y="275844"/>
                  </a:lnTo>
                  <a:lnTo>
                    <a:pt x="367284" y="323850"/>
                  </a:lnTo>
                  <a:lnTo>
                    <a:pt x="17526" y="323850"/>
                  </a:lnTo>
                  <a:lnTo>
                    <a:pt x="17526" y="311658"/>
                  </a:lnTo>
                  <a:lnTo>
                    <a:pt x="0" y="327660"/>
                  </a:lnTo>
                  <a:lnTo>
                    <a:pt x="394728" y="327660"/>
                  </a:lnTo>
                  <a:lnTo>
                    <a:pt x="445020" y="277368"/>
                  </a:lnTo>
                  <a:close/>
                </a:path>
                <a:path w="459104" h="327660">
                  <a:moveTo>
                    <a:pt x="458736" y="279654"/>
                  </a:moveTo>
                  <a:lnTo>
                    <a:pt x="413016" y="325374"/>
                  </a:lnTo>
                  <a:lnTo>
                    <a:pt x="458736" y="325374"/>
                  </a:lnTo>
                  <a:lnTo>
                    <a:pt x="458736" y="279654"/>
                  </a:lnTo>
                  <a:close/>
                </a:path>
              </a:pathLst>
            </a:custGeom>
            <a:solidFill>
              <a:srgbClr val="BF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94917" y="5250180"/>
              <a:ext cx="262890" cy="194310"/>
            </a:xfrm>
            <a:custGeom>
              <a:avLst/>
              <a:gdLst/>
              <a:ahLst/>
              <a:cxnLst/>
              <a:rect l="l" t="t" r="r" b="b"/>
              <a:pathLst>
                <a:path w="262890" h="194310">
                  <a:moveTo>
                    <a:pt x="262890" y="99060"/>
                  </a:moveTo>
                  <a:lnTo>
                    <a:pt x="261353" y="64770"/>
                  </a:lnTo>
                  <a:lnTo>
                    <a:pt x="259829" y="36575"/>
                  </a:lnTo>
                  <a:lnTo>
                    <a:pt x="256781" y="17525"/>
                  </a:lnTo>
                  <a:lnTo>
                    <a:pt x="256019" y="9906"/>
                  </a:lnTo>
                  <a:lnTo>
                    <a:pt x="255257" y="5334"/>
                  </a:lnTo>
                  <a:lnTo>
                    <a:pt x="250698" y="4572"/>
                  </a:lnTo>
                  <a:lnTo>
                    <a:pt x="243840" y="4572"/>
                  </a:lnTo>
                  <a:lnTo>
                    <a:pt x="239255" y="3810"/>
                  </a:lnTo>
                  <a:lnTo>
                    <a:pt x="233159" y="3810"/>
                  </a:lnTo>
                  <a:lnTo>
                    <a:pt x="225551" y="3048"/>
                  </a:lnTo>
                  <a:lnTo>
                    <a:pt x="217919" y="3048"/>
                  </a:lnTo>
                  <a:lnTo>
                    <a:pt x="209550" y="2286"/>
                  </a:lnTo>
                  <a:lnTo>
                    <a:pt x="200406" y="2286"/>
                  </a:lnTo>
                  <a:lnTo>
                    <a:pt x="190500" y="1524"/>
                  </a:lnTo>
                  <a:lnTo>
                    <a:pt x="180581" y="1524"/>
                  </a:lnTo>
                  <a:lnTo>
                    <a:pt x="170688" y="762"/>
                  </a:lnTo>
                  <a:lnTo>
                    <a:pt x="149351" y="762"/>
                  </a:lnTo>
                  <a:lnTo>
                    <a:pt x="139433" y="0"/>
                  </a:lnTo>
                  <a:lnTo>
                    <a:pt x="119621" y="0"/>
                  </a:lnTo>
                  <a:lnTo>
                    <a:pt x="109728" y="762"/>
                  </a:lnTo>
                  <a:lnTo>
                    <a:pt x="89154" y="762"/>
                  </a:lnTo>
                  <a:lnTo>
                    <a:pt x="79248" y="1524"/>
                  </a:lnTo>
                  <a:lnTo>
                    <a:pt x="69329" y="1524"/>
                  </a:lnTo>
                  <a:lnTo>
                    <a:pt x="60198" y="2286"/>
                  </a:lnTo>
                  <a:lnTo>
                    <a:pt x="51803" y="2286"/>
                  </a:lnTo>
                  <a:lnTo>
                    <a:pt x="43421" y="3048"/>
                  </a:lnTo>
                  <a:lnTo>
                    <a:pt x="35814" y="3048"/>
                  </a:lnTo>
                  <a:lnTo>
                    <a:pt x="29705" y="3810"/>
                  </a:lnTo>
                  <a:lnTo>
                    <a:pt x="23609" y="3810"/>
                  </a:lnTo>
                  <a:lnTo>
                    <a:pt x="19050" y="4572"/>
                  </a:lnTo>
                  <a:lnTo>
                    <a:pt x="12179" y="4572"/>
                  </a:lnTo>
                  <a:lnTo>
                    <a:pt x="7607" y="5334"/>
                  </a:lnTo>
                  <a:lnTo>
                    <a:pt x="6845" y="10668"/>
                  </a:lnTo>
                  <a:lnTo>
                    <a:pt x="6083" y="21336"/>
                  </a:lnTo>
                  <a:lnTo>
                    <a:pt x="3810" y="44196"/>
                  </a:lnTo>
                  <a:lnTo>
                    <a:pt x="1524" y="73152"/>
                  </a:lnTo>
                  <a:lnTo>
                    <a:pt x="0" y="98298"/>
                  </a:lnTo>
                  <a:lnTo>
                    <a:pt x="1524" y="123444"/>
                  </a:lnTo>
                  <a:lnTo>
                    <a:pt x="3810" y="150875"/>
                  </a:lnTo>
                  <a:lnTo>
                    <a:pt x="6083" y="174498"/>
                  </a:lnTo>
                  <a:lnTo>
                    <a:pt x="6845" y="184404"/>
                  </a:lnTo>
                  <a:lnTo>
                    <a:pt x="7607" y="189737"/>
                  </a:lnTo>
                  <a:lnTo>
                    <a:pt x="19050" y="189737"/>
                  </a:lnTo>
                  <a:lnTo>
                    <a:pt x="23609" y="190500"/>
                  </a:lnTo>
                  <a:lnTo>
                    <a:pt x="28956" y="190500"/>
                  </a:lnTo>
                  <a:lnTo>
                    <a:pt x="35814" y="191262"/>
                  </a:lnTo>
                  <a:lnTo>
                    <a:pt x="43421" y="191262"/>
                  </a:lnTo>
                  <a:lnTo>
                    <a:pt x="60198" y="192786"/>
                  </a:lnTo>
                  <a:lnTo>
                    <a:pt x="70104" y="192786"/>
                  </a:lnTo>
                  <a:lnTo>
                    <a:pt x="80010" y="193548"/>
                  </a:lnTo>
                  <a:lnTo>
                    <a:pt x="90678" y="193548"/>
                  </a:lnTo>
                  <a:lnTo>
                    <a:pt x="101333" y="194310"/>
                  </a:lnTo>
                  <a:lnTo>
                    <a:pt x="166878" y="194310"/>
                  </a:lnTo>
                  <a:lnTo>
                    <a:pt x="176771" y="193548"/>
                  </a:lnTo>
                  <a:lnTo>
                    <a:pt x="186690" y="193548"/>
                  </a:lnTo>
                  <a:lnTo>
                    <a:pt x="196583" y="192786"/>
                  </a:lnTo>
                  <a:lnTo>
                    <a:pt x="205740" y="192786"/>
                  </a:lnTo>
                  <a:lnTo>
                    <a:pt x="222504" y="191262"/>
                  </a:lnTo>
                  <a:lnTo>
                    <a:pt x="229362" y="191262"/>
                  </a:lnTo>
                  <a:lnTo>
                    <a:pt x="235445" y="190500"/>
                  </a:lnTo>
                  <a:lnTo>
                    <a:pt x="240779" y="190500"/>
                  </a:lnTo>
                  <a:lnTo>
                    <a:pt x="244601" y="189737"/>
                  </a:lnTo>
                  <a:lnTo>
                    <a:pt x="255257" y="189737"/>
                  </a:lnTo>
                  <a:lnTo>
                    <a:pt x="256781" y="177546"/>
                  </a:lnTo>
                  <a:lnTo>
                    <a:pt x="259829" y="160020"/>
                  </a:lnTo>
                  <a:lnTo>
                    <a:pt x="261353" y="133350"/>
                  </a:lnTo>
                  <a:lnTo>
                    <a:pt x="262890" y="99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07097" y="5261610"/>
              <a:ext cx="239280" cy="17145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499986" y="5091176"/>
            <a:ext cx="9785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00008D"/>
                </a:solidFill>
                <a:latin typeface="Times New Roman"/>
                <a:cs typeface="Times New Roman"/>
              </a:rPr>
              <a:t>Serveur</a:t>
            </a:r>
            <a:r>
              <a:rPr sz="1400" b="1" spc="-35" dirty="0">
                <a:solidFill>
                  <a:srgbClr val="00008D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008D"/>
                </a:solidFill>
                <a:latin typeface="Times New Roman"/>
                <a:cs typeface="Times New Roman"/>
              </a:rPr>
              <a:t>X11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18375" y="4804664"/>
            <a:ext cx="11963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8D"/>
                </a:solidFill>
                <a:latin typeface="Times New Roman"/>
                <a:cs typeface="Times New Roman"/>
              </a:rPr>
              <a:t>192.168.22.36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96760" y="5304535"/>
            <a:ext cx="12401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26820" algn="l"/>
              </a:tabLst>
            </a:pPr>
            <a:r>
              <a:rPr sz="14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TCP/6000</a:t>
            </a:r>
            <a:r>
              <a:rPr sz="1400" b="1" spc="100" dirty="0">
                <a:solidFill>
                  <a:srgbClr val="00008D"/>
                </a:solidFill>
                <a:latin typeface="Times New Roman"/>
                <a:cs typeface="Times New Roman"/>
              </a:rPr>
              <a:t> </a:t>
            </a:r>
            <a:r>
              <a:rPr sz="1400" b="1" u="sng" spc="-5" dirty="0">
                <a:solidFill>
                  <a:srgbClr val="00008D"/>
                </a:solidFill>
                <a:uFill>
                  <a:solidFill>
                    <a:srgbClr val="BFDD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solidFill>
                  <a:srgbClr val="00008D"/>
                </a:solidFill>
                <a:uFill>
                  <a:solidFill>
                    <a:srgbClr val="BFDDFF"/>
                  </a:solidFill>
                </a:uFill>
                <a:latin typeface="Times New Roman"/>
                <a:cs typeface="Times New Roman"/>
              </a:rPr>
              <a:t>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08081" y="4566920"/>
            <a:ext cx="1044575" cy="9537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 marR="135890" indent="-114300">
              <a:lnSpc>
                <a:spcPct val="100000"/>
              </a:lnSpc>
              <a:spcBef>
                <a:spcPts val="95"/>
              </a:spcBef>
              <a:tabLst>
                <a:tab pos="791210" algn="l"/>
              </a:tabLst>
            </a:pPr>
            <a:r>
              <a:rPr sz="14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Web/80  TCP	</a:t>
            </a:r>
            <a:r>
              <a:rPr sz="1400" b="1" u="sng" spc="-10" dirty="0">
                <a:solidFill>
                  <a:srgbClr val="00008D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spc="155" dirty="0">
                <a:solidFill>
                  <a:srgbClr val="00008D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290195">
              <a:lnSpc>
                <a:spcPct val="100000"/>
              </a:lnSpc>
            </a:pPr>
            <a:r>
              <a:rPr sz="14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attaquant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74839" y="5492496"/>
            <a:ext cx="9144000" cy="857250"/>
            <a:chOff x="774839" y="5492496"/>
            <a:chExt cx="9144000" cy="857250"/>
          </a:xfrm>
        </p:grpSpPr>
        <p:sp>
          <p:nvSpPr>
            <p:cNvPr id="41" name="object 41"/>
            <p:cNvSpPr/>
            <p:nvPr/>
          </p:nvSpPr>
          <p:spPr>
            <a:xfrm>
              <a:off x="774839" y="549249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3987" y="857250"/>
                  </a:moveTo>
                  <a:lnTo>
                    <a:pt x="9143987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3987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03589" y="5635752"/>
              <a:ext cx="6714490" cy="603885"/>
            </a:xfrm>
            <a:custGeom>
              <a:avLst/>
              <a:gdLst/>
              <a:ahLst/>
              <a:cxnLst/>
              <a:rect l="l" t="t" r="r" b="b"/>
              <a:pathLst>
                <a:path w="6714490" h="603885">
                  <a:moveTo>
                    <a:pt x="6713982" y="247650"/>
                  </a:moveTo>
                  <a:lnTo>
                    <a:pt x="1659636" y="247650"/>
                  </a:lnTo>
                  <a:lnTo>
                    <a:pt x="1659636" y="0"/>
                  </a:lnTo>
                  <a:lnTo>
                    <a:pt x="1630680" y="0"/>
                  </a:lnTo>
                  <a:lnTo>
                    <a:pt x="1630680" y="247650"/>
                  </a:lnTo>
                  <a:lnTo>
                    <a:pt x="0" y="247650"/>
                  </a:lnTo>
                  <a:lnTo>
                    <a:pt x="0" y="323850"/>
                  </a:lnTo>
                  <a:lnTo>
                    <a:pt x="3348228" y="323850"/>
                  </a:lnTo>
                  <a:lnTo>
                    <a:pt x="3348228" y="603504"/>
                  </a:lnTo>
                  <a:lnTo>
                    <a:pt x="3377184" y="603504"/>
                  </a:lnTo>
                  <a:lnTo>
                    <a:pt x="3377184" y="323850"/>
                  </a:lnTo>
                  <a:lnTo>
                    <a:pt x="6713982" y="323850"/>
                  </a:lnTo>
                  <a:lnTo>
                    <a:pt x="6713982" y="247650"/>
                  </a:lnTo>
                  <a:close/>
                </a:path>
              </a:pathLst>
            </a:custGeom>
            <a:solidFill>
              <a:srgbClr val="0000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973689" y="5579617"/>
            <a:ext cx="1449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2385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Réseau  Périphérique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119769" y="5492496"/>
            <a:ext cx="5794375" cy="1191260"/>
            <a:chOff x="2119769" y="5492496"/>
            <a:chExt cx="5794375" cy="1191260"/>
          </a:xfrm>
        </p:grpSpPr>
        <p:sp>
          <p:nvSpPr>
            <p:cNvPr id="45" name="object 45"/>
            <p:cNvSpPr/>
            <p:nvPr/>
          </p:nvSpPr>
          <p:spPr>
            <a:xfrm>
              <a:off x="5667641" y="5492496"/>
              <a:ext cx="508634" cy="55244"/>
            </a:xfrm>
            <a:custGeom>
              <a:avLst/>
              <a:gdLst/>
              <a:ahLst/>
              <a:cxnLst/>
              <a:rect l="l" t="t" r="r" b="b"/>
              <a:pathLst>
                <a:path w="508635" h="55245">
                  <a:moveTo>
                    <a:pt x="508547" y="0"/>
                  </a:moveTo>
                  <a:lnTo>
                    <a:pt x="0" y="0"/>
                  </a:lnTo>
                  <a:lnTo>
                    <a:pt x="0" y="54864"/>
                  </a:lnTo>
                  <a:lnTo>
                    <a:pt x="452627" y="54864"/>
                  </a:lnTo>
                  <a:lnTo>
                    <a:pt x="5085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97359" y="5492496"/>
              <a:ext cx="436880" cy="25400"/>
            </a:xfrm>
            <a:custGeom>
              <a:avLst/>
              <a:gdLst/>
              <a:ahLst/>
              <a:cxnLst/>
              <a:rect l="l" t="t" r="r" b="b"/>
              <a:pathLst>
                <a:path w="436879" h="25400">
                  <a:moveTo>
                    <a:pt x="406908" y="0"/>
                  </a:moveTo>
                  <a:lnTo>
                    <a:pt x="0" y="0"/>
                  </a:lnTo>
                  <a:lnTo>
                    <a:pt x="0" y="25146"/>
                  </a:lnTo>
                  <a:lnTo>
                    <a:pt x="406908" y="25146"/>
                  </a:lnTo>
                  <a:lnTo>
                    <a:pt x="406908" y="0"/>
                  </a:lnTo>
                  <a:close/>
                </a:path>
                <a:path w="436879" h="25400">
                  <a:moveTo>
                    <a:pt x="436600" y="0"/>
                  </a:moveTo>
                  <a:lnTo>
                    <a:pt x="418338" y="0"/>
                  </a:lnTo>
                  <a:lnTo>
                    <a:pt x="418338" y="17526"/>
                  </a:lnTo>
                  <a:lnTo>
                    <a:pt x="436600" y="0"/>
                  </a:lnTo>
                  <a:close/>
                </a:path>
              </a:pathLst>
            </a:custGeom>
            <a:solidFill>
              <a:srgbClr val="BF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490083" y="5492496"/>
              <a:ext cx="665480" cy="194310"/>
            </a:xfrm>
            <a:custGeom>
              <a:avLst/>
              <a:gdLst/>
              <a:ahLst/>
              <a:cxnLst/>
              <a:rect l="l" t="t" r="r" b="b"/>
              <a:pathLst>
                <a:path w="665479" h="194310">
                  <a:moveTo>
                    <a:pt x="574560" y="0"/>
                  </a:moveTo>
                  <a:lnTo>
                    <a:pt x="470928" y="0"/>
                  </a:lnTo>
                  <a:lnTo>
                    <a:pt x="470928" y="1524"/>
                  </a:lnTo>
                  <a:lnTo>
                    <a:pt x="508266" y="1524"/>
                  </a:lnTo>
                  <a:lnTo>
                    <a:pt x="509028" y="3810"/>
                  </a:lnTo>
                  <a:lnTo>
                    <a:pt x="510552" y="5334"/>
                  </a:lnTo>
                  <a:lnTo>
                    <a:pt x="512076" y="7620"/>
                  </a:lnTo>
                  <a:lnTo>
                    <a:pt x="515124" y="10668"/>
                  </a:lnTo>
                  <a:lnTo>
                    <a:pt x="517410" y="12192"/>
                  </a:lnTo>
                  <a:lnTo>
                    <a:pt x="519696" y="12192"/>
                  </a:lnTo>
                  <a:lnTo>
                    <a:pt x="522744" y="12954"/>
                  </a:lnTo>
                  <a:lnTo>
                    <a:pt x="525030" y="12192"/>
                  </a:lnTo>
                  <a:lnTo>
                    <a:pt x="527316" y="12192"/>
                  </a:lnTo>
                  <a:lnTo>
                    <a:pt x="531888" y="9144"/>
                  </a:lnTo>
                  <a:lnTo>
                    <a:pt x="533412" y="7620"/>
                  </a:lnTo>
                  <a:lnTo>
                    <a:pt x="534936" y="5334"/>
                  </a:lnTo>
                  <a:lnTo>
                    <a:pt x="536460" y="3810"/>
                  </a:lnTo>
                  <a:lnTo>
                    <a:pt x="537222" y="1524"/>
                  </a:lnTo>
                  <a:lnTo>
                    <a:pt x="574560" y="1524"/>
                  </a:lnTo>
                  <a:lnTo>
                    <a:pt x="574560" y="0"/>
                  </a:lnTo>
                  <a:close/>
                </a:path>
                <a:path w="665479" h="194310">
                  <a:moveTo>
                    <a:pt x="665238" y="28194"/>
                  </a:moveTo>
                  <a:lnTo>
                    <a:pt x="118884" y="28194"/>
                  </a:lnTo>
                  <a:lnTo>
                    <a:pt x="76974" y="48006"/>
                  </a:lnTo>
                  <a:lnTo>
                    <a:pt x="0" y="142328"/>
                  </a:lnTo>
                  <a:lnTo>
                    <a:pt x="0" y="194310"/>
                  </a:lnTo>
                  <a:lnTo>
                    <a:pt x="554786" y="194310"/>
                  </a:lnTo>
                  <a:lnTo>
                    <a:pt x="665238" y="98298"/>
                  </a:lnTo>
                  <a:lnTo>
                    <a:pt x="665238" y="281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519052" y="5550408"/>
              <a:ext cx="607060" cy="112395"/>
            </a:xfrm>
            <a:custGeom>
              <a:avLst/>
              <a:gdLst/>
              <a:ahLst/>
              <a:cxnLst/>
              <a:rect l="l" t="t" r="r" b="b"/>
              <a:pathLst>
                <a:path w="607060" h="112395">
                  <a:moveTo>
                    <a:pt x="506730" y="97536"/>
                  </a:moveTo>
                  <a:lnTo>
                    <a:pt x="0" y="97536"/>
                  </a:lnTo>
                  <a:lnTo>
                    <a:pt x="0" y="112014"/>
                  </a:lnTo>
                  <a:lnTo>
                    <a:pt x="506730" y="112014"/>
                  </a:lnTo>
                  <a:lnTo>
                    <a:pt x="506730" y="97536"/>
                  </a:lnTo>
                  <a:close/>
                </a:path>
                <a:path w="607060" h="112395">
                  <a:moveTo>
                    <a:pt x="585216" y="0"/>
                  </a:moveTo>
                  <a:lnTo>
                    <a:pt x="96774" y="0"/>
                  </a:lnTo>
                  <a:lnTo>
                    <a:pt x="64770" y="14478"/>
                  </a:lnTo>
                  <a:lnTo>
                    <a:pt x="12192" y="85344"/>
                  </a:lnTo>
                  <a:lnTo>
                    <a:pt x="509778" y="85344"/>
                  </a:lnTo>
                  <a:lnTo>
                    <a:pt x="568452" y="10668"/>
                  </a:lnTo>
                  <a:lnTo>
                    <a:pt x="585216" y="0"/>
                  </a:lnTo>
                  <a:close/>
                </a:path>
                <a:path w="607060" h="112395">
                  <a:moveTo>
                    <a:pt x="606552" y="0"/>
                  </a:moveTo>
                  <a:lnTo>
                    <a:pt x="576834" y="19050"/>
                  </a:lnTo>
                  <a:lnTo>
                    <a:pt x="518160" y="93726"/>
                  </a:lnTo>
                  <a:lnTo>
                    <a:pt x="518160" y="103632"/>
                  </a:lnTo>
                  <a:lnTo>
                    <a:pt x="606552" y="27432"/>
                  </a:lnTo>
                  <a:lnTo>
                    <a:pt x="606552" y="0"/>
                  </a:lnTo>
                  <a:close/>
                </a:path>
              </a:pathLst>
            </a:custGeom>
            <a:solidFill>
              <a:srgbClr val="BF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78487" y="5570220"/>
              <a:ext cx="436245" cy="337185"/>
            </a:xfrm>
            <a:custGeom>
              <a:avLst/>
              <a:gdLst/>
              <a:ahLst/>
              <a:cxnLst/>
              <a:rect l="l" t="t" r="r" b="b"/>
              <a:pathLst>
                <a:path w="436245" h="337185">
                  <a:moveTo>
                    <a:pt x="25146" y="48006"/>
                  </a:moveTo>
                  <a:lnTo>
                    <a:pt x="8382" y="48006"/>
                  </a:lnTo>
                  <a:lnTo>
                    <a:pt x="0" y="57912"/>
                  </a:lnTo>
                  <a:lnTo>
                    <a:pt x="16764" y="57912"/>
                  </a:lnTo>
                  <a:lnTo>
                    <a:pt x="25146" y="48006"/>
                  </a:lnTo>
                  <a:close/>
                </a:path>
                <a:path w="436245" h="337185">
                  <a:moveTo>
                    <a:pt x="38100" y="32004"/>
                  </a:moveTo>
                  <a:lnTo>
                    <a:pt x="21336" y="32004"/>
                  </a:lnTo>
                  <a:lnTo>
                    <a:pt x="12954" y="41910"/>
                  </a:lnTo>
                  <a:lnTo>
                    <a:pt x="30480" y="41910"/>
                  </a:lnTo>
                  <a:lnTo>
                    <a:pt x="38100" y="32004"/>
                  </a:lnTo>
                  <a:close/>
                </a:path>
                <a:path w="436245" h="337185">
                  <a:moveTo>
                    <a:pt x="51054" y="16002"/>
                  </a:moveTo>
                  <a:lnTo>
                    <a:pt x="34290" y="16002"/>
                  </a:lnTo>
                  <a:lnTo>
                    <a:pt x="25908" y="25908"/>
                  </a:lnTo>
                  <a:lnTo>
                    <a:pt x="43434" y="25908"/>
                  </a:lnTo>
                  <a:lnTo>
                    <a:pt x="51054" y="16002"/>
                  </a:lnTo>
                  <a:close/>
                </a:path>
                <a:path w="436245" h="337185">
                  <a:moveTo>
                    <a:pt x="56388" y="48006"/>
                  </a:moveTo>
                  <a:lnTo>
                    <a:pt x="38862" y="48006"/>
                  </a:lnTo>
                  <a:lnTo>
                    <a:pt x="31242" y="57912"/>
                  </a:lnTo>
                  <a:lnTo>
                    <a:pt x="48006" y="57912"/>
                  </a:lnTo>
                  <a:lnTo>
                    <a:pt x="56388" y="48006"/>
                  </a:lnTo>
                  <a:close/>
                </a:path>
                <a:path w="436245" h="337185">
                  <a:moveTo>
                    <a:pt x="64008" y="0"/>
                  </a:moveTo>
                  <a:lnTo>
                    <a:pt x="46482" y="0"/>
                  </a:lnTo>
                  <a:lnTo>
                    <a:pt x="38862" y="9906"/>
                  </a:lnTo>
                  <a:lnTo>
                    <a:pt x="56388" y="9906"/>
                  </a:lnTo>
                  <a:lnTo>
                    <a:pt x="64008" y="0"/>
                  </a:lnTo>
                  <a:close/>
                </a:path>
                <a:path w="436245" h="337185">
                  <a:moveTo>
                    <a:pt x="69342" y="32004"/>
                  </a:moveTo>
                  <a:lnTo>
                    <a:pt x="51816" y="32004"/>
                  </a:lnTo>
                  <a:lnTo>
                    <a:pt x="44196" y="41910"/>
                  </a:lnTo>
                  <a:lnTo>
                    <a:pt x="61722" y="41910"/>
                  </a:lnTo>
                  <a:lnTo>
                    <a:pt x="69342" y="32004"/>
                  </a:lnTo>
                  <a:close/>
                </a:path>
                <a:path w="436245" h="337185">
                  <a:moveTo>
                    <a:pt x="82296" y="16002"/>
                  </a:moveTo>
                  <a:lnTo>
                    <a:pt x="64770" y="16002"/>
                  </a:lnTo>
                  <a:lnTo>
                    <a:pt x="57150" y="25908"/>
                  </a:lnTo>
                  <a:lnTo>
                    <a:pt x="74676" y="25908"/>
                  </a:lnTo>
                  <a:lnTo>
                    <a:pt x="82296" y="16002"/>
                  </a:lnTo>
                  <a:close/>
                </a:path>
                <a:path w="436245" h="337185">
                  <a:moveTo>
                    <a:pt x="86868" y="48006"/>
                  </a:moveTo>
                  <a:lnTo>
                    <a:pt x="70104" y="48006"/>
                  </a:lnTo>
                  <a:lnTo>
                    <a:pt x="61722" y="57912"/>
                  </a:lnTo>
                  <a:lnTo>
                    <a:pt x="79248" y="57912"/>
                  </a:lnTo>
                  <a:lnTo>
                    <a:pt x="86868" y="48006"/>
                  </a:lnTo>
                  <a:close/>
                </a:path>
                <a:path w="436245" h="337185">
                  <a:moveTo>
                    <a:pt x="95250" y="0"/>
                  </a:moveTo>
                  <a:lnTo>
                    <a:pt x="77724" y="0"/>
                  </a:lnTo>
                  <a:lnTo>
                    <a:pt x="70104" y="9906"/>
                  </a:lnTo>
                  <a:lnTo>
                    <a:pt x="86868" y="9906"/>
                  </a:lnTo>
                  <a:lnTo>
                    <a:pt x="95250" y="0"/>
                  </a:lnTo>
                  <a:close/>
                </a:path>
                <a:path w="436245" h="337185">
                  <a:moveTo>
                    <a:pt x="99822" y="32004"/>
                  </a:moveTo>
                  <a:lnTo>
                    <a:pt x="83058" y="32004"/>
                  </a:lnTo>
                  <a:lnTo>
                    <a:pt x="75438" y="41910"/>
                  </a:lnTo>
                  <a:lnTo>
                    <a:pt x="92202" y="41910"/>
                  </a:lnTo>
                  <a:lnTo>
                    <a:pt x="99822" y="32004"/>
                  </a:lnTo>
                  <a:close/>
                </a:path>
                <a:path w="436245" h="337185">
                  <a:moveTo>
                    <a:pt x="113538" y="16002"/>
                  </a:moveTo>
                  <a:lnTo>
                    <a:pt x="96012" y="16002"/>
                  </a:lnTo>
                  <a:lnTo>
                    <a:pt x="87630" y="25908"/>
                  </a:lnTo>
                  <a:lnTo>
                    <a:pt x="105156" y="25908"/>
                  </a:lnTo>
                  <a:lnTo>
                    <a:pt x="113538" y="16002"/>
                  </a:lnTo>
                  <a:close/>
                </a:path>
                <a:path w="436245" h="337185">
                  <a:moveTo>
                    <a:pt x="118110" y="48006"/>
                  </a:moveTo>
                  <a:lnTo>
                    <a:pt x="100584" y="48006"/>
                  </a:lnTo>
                  <a:lnTo>
                    <a:pt x="92964" y="57912"/>
                  </a:lnTo>
                  <a:lnTo>
                    <a:pt x="110490" y="57912"/>
                  </a:lnTo>
                  <a:lnTo>
                    <a:pt x="118110" y="48006"/>
                  </a:lnTo>
                  <a:close/>
                </a:path>
                <a:path w="436245" h="337185">
                  <a:moveTo>
                    <a:pt x="126492" y="0"/>
                  </a:moveTo>
                  <a:lnTo>
                    <a:pt x="108966" y="0"/>
                  </a:lnTo>
                  <a:lnTo>
                    <a:pt x="100584" y="9906"/>
                  </a:lnTo>
                  <a:lnTo>
                    <a:pt x="118110" y="9906"/>
                  </a:lnTo>
                  <a:lnTo>
                    <a:pt x="126492" y="0"/>
                  </a:lnTo>
                  <a:close/>
                </a:path>
                <a:path w="436245" h="337185">
                  <a:moveTo>
                    <a:pt x="131064" y="32004"/>
                  </a:moveTo>
                  <a:lnTo>
                    <a:pt x="114300" y="32004"/>
                  </a:lnTo>
                  <a:lnTo>
                    <a:pt x="105918" y="41910"/>
                  </a:lnTo>
                  <a:lnTo>
                    <a:pt x="123444" y="41910"/>
                  </a:lnTo>
                  <a:lnTo>
                    <a:pt x="131064" y="32004"/>
                  </a:lnTo>
                  <a:close/>
                </a:path>
                <a:path w="436245" h="337185">
                  <a:moveTo>
                    <a:pt x="144018" y="16002"/>
                  </a:moveTo>
                  <a:lnTo>
                    <a:pt x="127254" y="16002"/>
                  </a:lnTo>
                  <a:lnTo>
                    <a:pt x="118872" y="25908"/>
                  </a:lnTo>
                  <a:lnTo>
                    <a:pt x="136398" y="25908"/>
                  </a:lnTo>
                  <a:lnTo>
                    <a:pt x="144018" y="16002"/>
                  </a:lnTo>
                  <a:close/>
                </a:path>
                <a:path w="436245" h="337185">
                  <a:moveTo>
                    <a:pt x="149352" y="48006"/>
                  </a:moveTo>
                  <a:lnTo>
                    <a:pt x="131826" y="48006"/>
                  </a:lnTo>
                  <a:lnTo>
                    <a:pt x="124206" y="57912"/>
                  </a:lnTo>
                  <a:lnTo>
                    <a:pt x="140970" y="57912"/>
                  </a:lnTo>
                  <a:lnTo>
                    <a:pt x="149352" y="48006"/>
                  </a:lnTo>
                  <a:close/>
                </a:path>
                <a:path w="436245" h="337185">
                  <a:moveTo>
                    <a:pt x="156972" y="0"/>
                  </a:moveTo>
                  <a:lnTo>
                    <a:pt x="140208" y="0"/>
                  </a:lnTo>
                  <a:lnTo>
                    <a:pt x="131826" y="9906"/>
                  </a:lnTo>
                  <a:lnTo>
                    <a:pt x="149352" y="9906"/>
                  </a:lnTo>
                  <a:lnTo>
                    <a:pt x="156972" y="0"/>
                  </a:lnTo>
                  <a:close/>
                </a:path>
                <a:path w="436245" h="337185">
                  <a:moveTo>
                    <a:pt x="162306" y="32004"/>
                  </a:moveTo>
                  <a:lnTo>
                    <a:pt x="144780" y="32004"/>
                  </a:lnTo>
                  <a:lnTo>
                    <a:pt x="137160" y="41910"/>
                  </a:lnTo>
                  <a:lnTo>
                    <a:pt x="153924" y="41910"/>
                  </a:lnTo>
                  <a:lnTo>
                    <a:pt x="162306" y="32004"/>
                  </a:lnTo>
                  <a:close/>
                </a:path>
                <a:path w="436245" h="337185">
                  <a:moveTo>
                    <a:pt x="175260" y="16002"/>
                  </a:moveTo>
                  <a:lnTo>
                    <a:pt x="157734" y="16002"/>
                  </a:lnTo>
                  <a:lnTo>
                    <a:pt x="150114" y="25908"/>
                  </a:lnTo>
                  <a:lnTo>
                    <a:pt x="166878" y="25908"/>
                  </a:lnTo>
                  <a:lnTo>
                    <a:pt x="175260" y="16002"/>
                  </a:lnTo>
                  <a:close/>
                </a:path>
                <a:path w="436245" h="337185">
                  <a:moveTo>
                    <a:pt x="180594" y="48006"/>
                  </a:moveTo>
                  <a:lnTo>
                    <a:pt x="163068" y="48006"/>
                  </a:lnTo>
                  <a:lnTo>
                    <a:pt x="154686" y="57912"/>
                  </a:lnTo>
                  <a:lnTo>
                    <a:pt x="172212" y="57912"/>
                  </a:lnTo>
                  <a:lnTo>
                    <a:pt x="180594" y="48006"/>
                  </a:lnTo>
                  <a:close/>
                </a:path>
                <a:path w="436245" h="337185">
                  <a:moveTo>
                    <a:pt x="188214" y="0"/>
                  </a:moveTo>
                  <a:lnTo>
                    <a:pt x="170688" y="0"/>
                  </a:lnTo>
                  <a:lnTo>
                    <a:pt x="163068" y="9906"/>
                  </a:lnTo>
                  <a:lnTo>
                    <a:pt x="180594" y="9906"/>
                  </a:lnTo>
                  <a:lnTo>
                    <a:pt x="188214" y="0"/>
                  </a:lnTo>
                  <a:close/>
                </a:path>
                <a:path w="436245" h="337185">
                  <a:moveTo>
                    <a:pt x="193548" y="32004"/>
                  </a:moveTo>
                  <a:lnTo>
                    <a:pt x="176022" y="32004"/>
                  </a:lnTo>
                  <a:lnTo>
                    <a:pt x="167640" y="41910"/>
                  </a:lnTo>
                  <a:lnTo>
                    <a:pt x="185166" y="41910"/>
                  </a:lnTo>
                  <a:lnTo>
                    <a:pt x="193548" y="32004"/>
                  </a:lnTo>
                  <a:close/>
                </a:path>
                <a:path w="436245" h="337185">
                  <a:moveTo>
                    <a:pt x="205740" y="16002"/>
                  </a:moveTo>
                  <a:lnTo>
                    <a:pt x="188976" y="16002"/>
                  </a:lnTo>
                  <a:lnTo>
                    <a:pt x="181356" y="25908"/>
                  </a:lnTo>
                  <a:lnTo>
                    <a:pt x="198120" y="25908"/>
                  </a:lnTo>
                  <a:lnTo>
                    <a:pt x="205740" y="16002"/>
                  </a:lnTo>
                  <a:close/>
                </a:path>
                <a:path w="436245" h="337185">
                  <a:moveTo>
                    <a:pt x="211074" y="48006"/>
                  </a:moveTo>
                  <a:lnTo>
                    <a:pt x="194310" y="48006"/>
                  </a:lnTo>
                  <a:lnTo>
                    <a:pt x="185928" y="57912"/>
                  </a:lnTo>
                  <a:lnTo>
                    <a:pt x="203454" y="57912"/>
                  </a:lnTo>
                  <a:lnTo>
                    <a:pt x="211074" y="48006"/>
                  </a:lnTo>
                  <a:close/>
                </a:path>
                <a:path w="436245" h="337185">
                  <a:moveTo>
                    <a:pt x="219456" y="0"/>
                  </a:moveTo>
                  <a:lnTo>
                    <a:pt x="201930" y="0"/>
                  </a:lnTo>
                  <a:lnTo>
                    <a:pt x="194310" y="9906"/>
                  </a:lnTo>
                  <a:lnTo>
                    <a:pt x="211074" y="9906"/>
                  </a:lnTo>
                  <a:lnTo>
                    <a:pt x="219456" y="0"/>
                  </a:lnTo>
                  <a:close/>
                </a:path>
                <a:path w="436245" h="337185">
                  <a:moveTo>
                    <a:pt x="224028" y="32004"/>
                  </a:moveTo>
                  <a:lnTo>
                    <a:pt x="206502" y="32004"/>
                  </a:lnTo>
                  <a:lnTo>
                    <a:pt x="198882" y="41910"/>
                  </a:lnTo>
                  <a:lnTo>
                    <a:pt x="216408" y="41910"/>
                  </a:lnTo>
                  <a:lnTo>
                    <a:pt x="224028" y="32004"/>
                  </a:lnTo>
                  <a:close/>
                </a:path>
                <a:path w="436245" h="337185">
                  <a:moveTo>
                    <a:pt x="236982" y="16002"/>
                  </a:moveTo>
                  <a:lnTo>
                    <a:pt x="220218" y="16002"/>
                  </a:lnTo>
                  <a:lnTo>
                    <a:pt x="211836" y="25908"/>
                  </a:lnTo>
                  <a:lnTo>
                    <a:pt x="229362" y="25908"/>
                  </a:lnTo>
                  <a:lnTo>
                    <a:pt x="236982" y="16002"/>
                  </a:lnTo>
                  <a:close/>
                </a:path>
                <a:path w="436245" h="337185">
                  <a:moveTo>
                    <a:pt x="242316" y="48006"/>
                  </a:moveTo>
                  <a:lnTo>
                    <a:pt x="224790" y="48006"/>
                  </a:lnTo>
                  <a:lnTo>
                    <a:pt x="217170" y="57912"/>
                  </a:lnTo>
                  <a:lnTo>
                    <a:pt x="234696" y="57912"/>
                  </a:lnTo>
                  <a:lnTo>
                    <a:pt x="242316" y="48006"/>
                  </a:lnTo>
                  <a:close/>
                </a:path>
                <a:path w="436245" h="337185">
                  <a:moveTo>
                    <a:pt x="249936" y="0"/>
                  </a:moveTo>
                  <a:lnTo>
                    <a:pt x="233172" y="0"/>
                  </a:lnTo>
                  <a:lnTo>
                    <a:pt x="224790" y="9906"/>
                  </a:lnTo>
                  <a:lnTo>
                    <a:pt x="242316" y="9906"/>
                  </a:lnTo>
                  <a:lnTo>
                    <a:pt x="249936" y="0"/>
                  </a:lnTo>
                  <a:close/>
                </a:path>
                <a:path w="436245" h="337185">
                  <a:moveTo>
                    <a:pt x="255270" y="32004"/>
                  </a:moveTo>
                  <a:lnTo>
                    <a:pt x="237744" y="32004"/>
                  </a:lnTo>
                  <a:lnTo>
                    <a:pt x="230124" y="41910"/>
                  </a:lnTo>
                  <a:lnTo>
                    <a:pt x="246888" y="41910"/>
                  </a:lnTo>
                  <a:lnTo>
                    <a:pt x="255270" y="32004"/>
                  </a:lnTo>
                  <a:close/>
                </a:path>
                <a:path w="436245" h="337185">
                  <a:moveTo>
                    <a:pt x="267462" y="16002"/>
                  </a:moveTo>
                  <a:lnTo>
                    <a:pt x="250698" y="16002"/>
                  </a:lnTo>
                  <a:lnTo>
                    <a:pt x="243078" y="25908"/>
                  </a:lnTo>
                  <a:lnTo>
                    <a:pt x="259842" y="25908"/>
                  </a:lnTo>
                  <a:lnTo>
                    <a:pt x="267462" y="16002"/>
                  </a:lnTo>
                  <a:close/>
                </a:path>
                <a:path w="436245" h="337185">
                  <a:moveTo>
                    <a:pt x="272796" y="48006"/>
                  </a:moveTo>
                  <a:lnTo>
                    <a:pt x="256032" y="48006"/>
                  </a:lnTo>
                  <a:lnTo>
                    <a:pt x="247650" y="57912"/>
                  </a:lnTo>
                  <a:lnTo>
                    <a:pt x="265176" y="57912"/>
                  </a:lnTo>
                  <a:lnTo>
                    <a:pt x="272796" y="48006"/>
                  </a:lnTo>
                  <a:close/>
                </a:path>
                <a:path w="436245" h="337185">
                  <a:moveTo>
                    <a:pt x="280416" y="0"/>
                  </a:moveTo>
                  <a:lnTo>
                    <a:pt x="263652" y="0"/>
                  </a:lnTo>
                  <a:lnTo>
                    <a:pt x="256032" y="9906"/>
                  </a:lnTo>
                  <a:lnTo>
                    <a:pt x="272796" y="9906"/>
                  </a:lnTo>
                  <a:lnTo>
                    <a:pt x="280416" y="0"/>
                  </a:lnTo>
                  <a:close/>
                </a:path>
                <a:path w="436245" h="337185">
                  <a:moveTo>
                    <a:pt x="282702" y="65532"/>
                  </a:moveTo>
                  <a:lnTo>
                    <a:pt x="254508" y="65532"/>
                  </a:lnTo>
                  <a:lnTo>
                    <a:pt x="254508" y="336804"/>
                  </a:lnTo>
                  <a:lnTo>
                    <a:pt x="282702" y="336804"/>
                  </a:lnTo>
                  <a:lnTo>
                    <a:pt x="282702" y="65532"/>
                  </a:lnTo>
                  <a:close/>
                </a:path>
                <a:path w="436245" h="337185">
                  <a:moveTo>
                    <a:pt x="285750" y="32004"/>
                  </a:moveTo>
                  <a:lnTo>
                    <a:pt x="268224" y="32004"/>
                  </a:lnTo>
                  <a:lnTo>
                    <a:pt x="260604" y="41910"/>
                  </a:lnTo>
                  <a:lnTo>
                    <a:pt x="278130" y="41910"/>
                  </a:lnTo>
                  <a:lnTo>
                    <a:pt x="285750" y="32004"/>
                  </a:lnTo>
                  <a:close/>
                </a:path>
                <a:path w="436245" h="337185">
                  <a:moveTo>
                    <a:pt x="298704" y="16002"/>
                  </a:moveTo>
                  <a:lnTo>
                    <a:pt x="281178" y="16002"/>
                  </a:lnTo>
                  <a:lnTo>
                    <a:pt x="273558" y="25908"/>
                  </a:lnTo>
                  <a:lnTo>
                    <a:pt x="291084" y="25908"/>
                  </a:lnTo>
                  <a:lnTo>
                    <a:pt x="298704" y="16002"/>
                  </a:lnTo>
                  <a:close/>
                </a:path>
                <a:path w="436245" h="337185">
                  <a:moveTo>
                    <a:pt x="303276" y="48006"/>
                  </a:moveTo>
                  <a:lnTo>
                    <a:pt x="286512" y="48006"/>
                  </a:lnTo>
                  <a:lnTo>
                    <a:pt x="278892" y="57912"/>
                  </a:lnTo>
                  <a:lnTo>
                    <a:pt x="295656" y="57912"/>
                  </a:lnTo>
                  <a:lnTo>
                    <a:pt x="303276" y="48006"/>
                  </a:lnTo>
                  <a:close/>
                </a:path>
                <a:path w="436245" h="337185">
                  <a:moveTo>
                    <a:pt x="311658" y="0"/>
                  </a:moveTo>
                  <a:lnTo>
                    <a:pt x="294894" y="0"/>
                  </a:lnTo>
                  <a:lnTo>
                    <a:pt x="286512" y="9906"/>
                  </a:lnTo>
                  <a:lnTo>
                    <a:pt x="304038" y="9906"/>
                  </a:lnTo>
                  <a:lnTo>
                    <a:pt x="311658" y="0"/>
                  </a:lnTo>
                  <a:close/>
                </a:path>
                <a:path w="436245" h="337185">
                  <a:moveTo>
                    <a:pt x="316992" y="32004"/>
                  </a:moveTo>
                  <a:lnTo>
                    <a:pt x="299466" y="32004"/>
                  </a:lnTo>
                  <a:lnTo>
                    <a:pt x="291846" y="41910"/>
                  </a:lnTo>
                  <a:lnTo>
                    <a:pt x="308610" y="41910"/>
                  </a:lnTo>
                  <a:lnTo>
                    <a:pt x="316992" y="32004"/>
                  </a:lnTo>
                  <a:close/>
                </a:path>
                <a:path w="436245" h="337185">
                  <a:moveTo>
                    <a:pt x="329946" y="16002"/>
                  </a:moveTo>
                  <a:lnTo>
                    <a:pt x="312420" y="16002"/>
                  </a:lnTo>
                  <a:lnTo>
                    <a:pt x="304800" y="25908"/>
                  </a:lnTo>
                  <a:lnTo>
                    <a:pt x="321564" y="25908"/>
                  </a:lnTo>
                  <a:lnTo>
                    <a:pt x="329946" y="16002"/>
                  </a:lnTo>
                  <a:close/>
                </a:path>
                <a:path w="436245" h="337185">
                  <a:moveTo>
                    <a:pt x="334518" y="48006"/>
                  </a:moveTo>
                  <a:lnTo>
                    <a:pt x="317754" y="48006"/>
                  </a:lnTo>
                  <a:lnTo>
                    <a:pt x="309372" y="57912"/>
                  </a:lnTo>
                  <a:lnTo>
                    <a:pt x="326898" y="57912"/>
                  </a:lnTo>
                  <a:lnTo>
                    <a:pt x="334518" y="48006"/>
                  </a:lnTo>
                  <a:close/>
                </a:path>
                <a:path w="436245" h="337185">
                  <a:moveTo>
                    <a:pt x="342900" y="0"/>
                  </a:moveTo>
                  <a:lnTo>
                    <a:pt x="325374" y="0"/>
                  </a:lnTo>
                  <a:lnTo>
                    <a:pt x="317754" y="9906"/>
                  </a:lnTo>
                  <a:lnTo>
                    <a:pt x="334518" y="9906"/>
                  </a:lnTo>
                  <a:lnTo>
                    <a:pt x="342900" y="0"/>
                  </a:lnTo>
                  <a:close/>
                </a:path>
                <a:path w="436245" h="337185">
                  <a:moveTo>
                    <a:pt x="348234" y="32004"/>
                  </a:moveTo>
                  <a:lnTo>
                    <a:pt x="330708" y="32004"/>
                  </a:lnTo>
                  <a:lnTo>
                    <a:pt x="322326" y="41910"/>
                  </a:lnTo>
                  <a:lnTo>
                    <a:pt x="339852" y="41910"/>
                  </a:lnTo>
                  <a:lnTo>
                    <a:pt x="348234" y="32004"/>
                  </a:lnTo>
                  <a:close/>
                </a:path>
                <a:path w="436245" h="337185">
                  <a:moveTo>
                    <a:pt x="361188" y="16002"/>
                  </a:moveTo>
                  <a:lnTo>
                    <a:pt x="343662" y="16002"/>
                  </a:lnTo>
                  <a:lnTo>
                    <a:pt x="335280" y="25908"/>
                  </a:lnTo>
                  <a:lnTo>
                    <a:pt x="352806" y="25908"/>
                  </a:lnTo>
                  <a:lnTo>
                    <a:pt x="361188" y="16002"/>
                  </a:lnTo>
                  <a:close/>
                </a:path>
                <a:path w="436245" h="337185">
                  <a:moveTo>
                    <a:pt x="365760" y="48006"/>
                  </a:moveTo>
                  <a:lnTo>
                    <a:pt x="348234" y="48006"/>
                  </a:lnTo>
                  <a:lnTo>
                    <a:pt x="340614" y="57912"/>
                  </a:lnTo>
                  <a:lnTo>
                    <a:pt x="357378" y="57912"/>
                  </a:lnTo>
                  <a:lnTo>
                    <a:pt x="365760" y="48006"/>
                  </a:lnTo>
                  <a:close/>
                </a:path>
                <a:path w="436245" h="337185">
                  <a:moveTo>
                    <a:pt x="374142" y="0"/>
                  </a:moveTo>
                  <a:lnTo>
                    <a:pt x="356616" y="0"/>
                  </a:lnTo>
                  <a:lnTo>
                    <a:pt x="348234" y="9906"/>
                  </a:lnTo>
                  <a:lnTo>
                    <a:pt x="365760" y="9906"/>
                  </a:lnTo>
                  <a:lnTo>
                    <a:pt x="374142" y="0"/>
                  </a:lnTo>
                  <a:close/>
                </a:path>
                <a:path w="436245" h="337185">
                  <a:moveTo>
                    <a:pt x="378714" y="32004"/>
                  </a:moveTo>
                  <a:lnTo>
                    <a:pt x="361950" y="32004"/>
                  </a:lnTo>
                  <a:lnTo>
                    <a:pt x="353568" y="41910"/>
                  </a:lnTo>
                  <a:lnTo>
                    <a:pt x="371094" y="41910"/>
                  </a:lnTo>
                  <a:lnTo>
                    <a:pt x="378714" y="32004"/>
                  </a:lnTo>
                  <a:close/>
                </a:path>
                <a:path w="436245" h="337185">
                  <a:moveTo>
                    <a:pt x="391668" y="16002"/>
                  </a:moveTo>
                  <a:lnTo>
                    <a:pt x="374904" y="16002"/>
                  </a:lnTo>
                  <a:lnTo>
                    <a:pt x="366522" y="25908"/>
                  </a:lnTo>
                  <a:lnTo>
                    <a:pt x="384048" y="25908"/>
                  </a:lnTo>
                  <a:lnTo>
                    <a:pt x="391668" y="16002"/>
                  </a:lnTo>
                  <a:close/>
                </a:path>
                <a:path w="436245" h="337185">
                  <a:moveTo>
                    <a:pt x="397002" y="48006"/>
                  </a:moveTo>
                  <a:lnTo>
                    <a:pt x="379476" y="48006"/>
                  </a:lnTo>
                  <a:lnTo>
                    <a:pt x="371094" y="57912"/>
                  </a:lnTo>
                  <a:lnTo>
                    <a:pt x="388620" y="57912"/>
                  </a:lnTo>
                  <a:lnTo>
                    <a:pt x="397002" y="48006"/>
                  </a:lnTo>
                  <a:close/>
                </a:path>
                <a:path w="436245" h="337185">
                  <a:moveTo>
                    <a:pt x="404622" y="0"/>
                  </a:moveTo>
                  <a:lnTo>
                    <a:pt x="387096" y="0"/>
                  </a:lnTo>
                  <a:lnTo>
                    <a:pt x="379476" y="9906"/>
                  </a:lnTo>
                  <a:lnTo>
                    <a:pt x="397002" y="9906"/>
                  </a:lnTo>
                  <a:lnTo>
                    <a:pt x="404622" y="0"/>
                  </a:lnTo>
                  <a:close/>
                </a:path>
                <a:path w="436245" h="337185">
                  <a:moveTo>
                    <a:pt x="409956" y="32004"/>
                  </a:moveTo>
                  <a:lnTo>
                    <a:pt x="392430" y="32004"/>
                  </a:lnTo>
                  <a:lnTo>
                    <a:pt x="384810" y="41910"/>
                  </a:lnTo>
                  <a:lnTo>
                    <a:pt x="401574" y="41910"/>
                  </a:lnTo>
                  <a:lnTo>
                    <a:pt x="409956" y="32004"/>
                  </a:lnTo>
                  <a:close/>
                </a:path>
                <a:path w="436245" h="337185">
                  <a:moveTo>
                    <a:pt x="422910" y="16002"/>
                  </a:moveTo>
                  <a:lnTo>
                    <a:pt x="405384" y="16002"/>
                  </a:lnTo>
                  <a:lnTo>
                    <a:pt x="397764" y="25908"/>
                  </a:lnTo>
                  <a:lnTo>
                    <a:pt x="415290" y="25908"/>
                  </a:lnTo>
                  <a:lnTo>
                    <a:pt x="422910" y="16002"/>
                  </a:lnTo>
                  <a:close/>
                </a:path>
                <a:path w="436245" h="337185">
                  <a:moveTo>
                    <a:pt x="435864" y="0"/>
                  </a:moveTo>
                  <a:lnTo>
                    <a:pt x="418338" y="0"/>
                  </a:lnTo>
                  <a:lnTo>
                    <a:pt x="410718" y="9906"/>
                  </a:lnTo>
                  <a:lnTo>
                    <a:pt x="427482" y="9906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276485" y="5492496"/>
              <a:ext cx="1125474" cy="2857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32723" y="5492496"/>
              <a:ext cx="571500" cy="253365"/>
            </a:xfrm>
            <a:custGeom>
              <a:avLst/>
              <a:gdLst/>
              <a:ahLst/>
              <a:cxnLst/>
              <a:rect l="l" t="t" r="r" b="b"/>
              <a:pathLst>
                <a:path w="571500" h="253364">
                  <a:moveTo>
                    <a:pt x="484632" y="0"/>
                  </a:moveTo>
                  <a:lnTo>
                    <a:pt x="464058" y="0"/>
                  </a:lnTo>
                  <a:lnTo>
                    <a:pt x="110490" y="0"/>
                  </a:lnTo>
                  <a:lnTo>
                    <a:pt x="88392" y="0"/>
                  </a:lnTo>
                  <a:lnTo>
                    <a:pt x="88392" y="72390"/>
                  </a:lnTo>
                  <a:lnTo>
                    <a:pt x="484632" y="72390"/>
                  </a:lnTo>
                  <a:lnTo>
                    <a:pt x="484632" y="0"/>
                  </a:lnTo>
                  <a:close/>
                </a:path>
                <a:path w="571500" h="253364">
                  <a:moveTo>
                    <a:pt x="571500" y="209550"/>
                  </a:moveTo>
                  <a:lnTo>
                    <a:pt x="484632" y="89916"/>
                  </a:lnTo>
                  <a:lnTo>
                    <a:pt x="88392" y="89916"/>
                  </a:lnTo>
                  <a:lnTo>
                    <a:pt x="0" y="209550"/>
                  </a:lnTo>
                  <a:lnTo>
                    <a:pt x="0" y="252984"/>
                  </a:lnTo>
                  <a:lnTo>
                    <a:pt x="571500" y="252984"/>
                  </a:lnTo>
                  <a:lnTo>
                    <a:pt x="571500" y="20955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19769" y="5492496"/>
              <a:ext cx="5794375" cy="259079"/>
            </a:xfrm>
            <a:custGeom>
              <a:avLst/>
              <a:gdLst/>
              <a:ahLst/>
              <a:cxnLst/>
              <a:rect l="l" t="t" r="r" b="b"/>
              <a:pathLst>
                <a:path w="5794375" h="259079">
                  <a:moveTo>
                    <a:pt x="483108" y="0"/>
                  </a:moveTo>
                  <a:lnTo>
                    <a:pt x="470916" y="0"/>
                  </a:lnTo>
                  <a:lnTo>
                    <a:pt x="470916" y="25908"/>
                  </a:lnTo>
                  <a:lnTo>
                    <a:pt x="129540" y="25908"/>
                  </a:lnTo>
                  <a:lnTo>
                    <a:pt x="129540" y="0"/>
                  </a:lnTo>
                  <a:lnTo>
                    <a:pt x="117348" y="0"/>
                  </a:lnTo>
                  <a:lnTo>
                    <a:pt x="117348" y="38100"/>
                  </a:lnTo>
                  <a:lnTo>
                    <a:pt x="123444" y="38100"/>
                  </a:lnTo>
                  <a:lnTo>
                    <a:pt x="129540" y="38100"/>
                  </a:lnTo>
                  <a:lnTo>
                    <a:pt x="470916" y="38100"/>
                  </a:lnTo>
                  <a:lnTo>
                    <a:pt x="477012" y="38100"/>
                  </a:lnTo>
                  <a:lnTo>
                    <a:pt x="483108" y="38100"/>
                  </a:lnTo>
                  <a:lnTo>
                    <a:pt x="483108" y="0"/>
                  </a:lnTo>
                  <a:close/>
                </a:path>
                <a:path w="5794375" h="259079">
                  <a:moveTo>
                    <a:pt x="503682" y="0"/>
                  </a:moveTo>
                  <a:lnTo>
                    <a:pt x="491490" y="0"/>
                  </a:lnTo>
                  <a:lnTo>
                    <a:pt x="491490" y="65532"/>
                  </a:lnTo>
                  <a:lnTo>
                    <a:pt x="108204" y="65532"/>
                  </a:lnTo>
                  <a:lnTo>
                    <a:pt x="108204" y="0"/>
                  </a:lnTo>
                  <a:lnTo>
                    <a:pt x="95250" y="0"/>
                  </a:lnTo>
                  <a:lnTo>
                    <a:pt x="95250" y="78486"/>
                  </a:lnTo>
                  <a:lnTo>
                    <a:pt x="101346" y="78486"/>
                  </a:lnTo>
                  <a:lnTo>
                    <a:pt x="108204" y="78486"/>
                  </a:lnTo>
                  <a:lnTo>
                    <a:pt x="491490" y="78486"/>
                  </a:lnTo>
                  <a:lnTo>
                    <a:pt x="497586" y="78486"/>
                  </a:lnTo>
                  <a:lnTo>
                    <a:pt x="503682" y="78486"/>
                  </a:lnTo>
                  <a:lnTo>
                    <a:pt x="503682" y="0"/>
                  </a:lnTo>
                  <a:close/>
                </a:path>
                <a:path w="5794375" h="259079">
                  <a:moveTo>
                    <a:pt x="596646" y="216408"/>
                  </a:moveTo>
                  <a:lnTo>
                    <a:pt x="590550" y="208000"/>
                  </a:lnTo>
                  <a:lnTo>
                    <a:pt x="590550" y="203454"/>
                  </a:lnTo>
                  <a:lnTo>
                    <a:pt x="587260" y="203454"/>
                  </a:lnTo>
                  <a:lnTo>
                    <a:pt x="577596" y="190119"/>
                  </a:lnTo>
                  <a:lnTo>
                    <a:pt x="577596" y="216408"/>
                  </a:lnTo>
                  <a:lnTo>
                    <a:pt x="577596" y="246126"/>
                  </a:lnTo>
                  <a:lnTo>
                    <a:pt x="19050" y="246126"/>
                  </a:lnTo>
                  <a:lnTo>
                    <a:pt x="19050" y="216408"/>
                  </a:lnTo>
                  <a:lnTo>
                    <a:pt x="577596" y="216408"/>
                  </a:lnTo>
                  <a:lnTo>
                    <a:pt x="577596" y="190119"/>
                  </a:lnTo>
                  <a:lnTo>
                    <a:pt x="571919" y="182270"/>
                  </a:lnTo>
                  <a:lnTo>
                    <a:pt x="571919" y="203454"/>
                  </a:lnTo>
                  <a:lnTo>
                    <a:pt x="24841" y="203454"/>
                  </a:lnTo>
                  <a:lnTo>
                    <a:pt x="50723" y="168402"/>
                  </a:lnTo>
                  <a:lnTo>
                    <a:pt x="62484" y="168402"/>
                  </a:lnTo>
                  <a:lnTo>
                    <a:pt x="171119" y="168402"/>
                  </a:lnTo>
                  <a:lnTo>
                    <a:pt x="160020" y="191262"/>
                  </a:lnTo>
                  <a:lnTo>
                    <a:pt x="169926" y="191262"/>
                  </a:lnTo>
                  <a:lnTo>
                    <a:pt x="429768" y="191262"/>
                  </a:lnTo>
                  <a:lnTo>
                    <a:pt x="440436" y="191262"/>
                  </a:lnTo>
                  <a:lnTo>
                    <a:pt x="428675" y="168402"/>
                  </a:lnTo>
                  <a:lnTo>
                    <a:pt x="537972" y="168402"/>
                  </a:lnTo>
                  <a:lnTo>
                    <a:pt x="546455" y="168402"/>
                  </a:lnTo>
                  <a:lnTo>
                    <a:pt x="571919" y="203454"/>
                  </a:lnTo>
                  <a:lnTo>
                    <a:pt x="571919" y="182270"/>
                  </a:lnTo>
                  <a:lnTo>
                    <a:pt x="524865" y="117297"/>
                  </a:lnTo>
                  <a:lnTo>
                    <a:pt x="524865" y="155448"/>
                  </a:lnTo>
                  <a:lnTo>
                    <a:pt x="419354" y="155448"/>
                  </a:lnTo>
                  <a:lnTo>
                    <a:pt x="419354" y="178308"/>
                  </a:lnTo>
                  <a:lnTo>
                    <a:pt x="180594" y="178308"/>
                  </a:lnTo>
                  <a:lnTo>
                    <a:pt x="180975" y="177546"/>
                  </a:lnTo>
                  <a:lnTo>
                    <a:pt x="182880" y="177546"/>
                  </a:lnTo>
                  <a:lnTo>
                    <a:pt x="416814" y="177546"/>
                  </a:lnTo>
                  <a:lnTo>
                    <a:pt x="418922" y="177546"/>
                  </a:lnTo>
                  <a:lnTo>
                    <a:pt x="419354" y="178308"/>
                  </a:lnTo>
                  <a:lnTo>
                    <a:pt x="419354" y="155448"/>
                  </a:lnTo>
                  <a:lnTo>
                    <a:pt x="75590" y="155448"/>
                  </a:lnTo>
                  <a:lnTo>
                    <a:pt x="77419" y="153162"/>
                  </a:lnTo>
                  <a:lnTo>
                    <a:pt x="79248" y="153162"/>
                  </a:lnTo>
                  <a:lnTo>
                    <a:pt x="521208" y="153162"/>
                  </a:lnTo>
                  <a:lnTo>
                    <a:pt x="523036" y="153162"/>
                  </a:lnTo>
                  <a:lnTo>
                    <a:pt x="524865" y="155448"/>
                  </a:lnTo>
                  <a:lnTo>
                    <a:pt x="524865" y="117297"/>
                  </a:lnTo>
                  <a:lnTo>
                    <a:pt x="509625" y="96240"/>
                  </a:lnTo>
                  <a:lnTo>
                    <a:pt x="509625" y="133350"/>
                  </a:lnTo>
                  <a:lnTo>
                    <a:pt x="89535" y="133350"/>
                  </a:lnTo>
                  <a:lnTo>
                    <a:pt x="91249" y="131064"/>
                  </a:lnTo>
                  <a:lnTo>
                    <a:pt x="92964" y="131064"/>
                  </a:lnTo>
                  <a:lnTo>
                    <a:pt x="505968" y="131064"/>
                  </a:lnTo>
                  <a:lnTo>
                    <a:pt x="507796" y="131064"/>
                  </a:lnTo>
                  <a:lnTo>
                    <a:pt x="509625" y="133350"/>
                  </a:lnTo>
                  <a:lnTo>
                    <a:pt x="509625" y="96240"/>
                  </a:lnTo>
                  <a:lnTo>
                    <a:pt x="500634" y="83820"/>
                  </a:lnTo>
                  <a:lnTo>
                    <a:pt x="495211" y="83820"/>
                  </a:lnTo>
                  <a:lnTo>
                    <a:pt x="495211" y="109728"/>
                  </a:lnTo>
                  <a:lnTo>
                    <a:pt x="102946" y="109728"/>
                  </a:lnTo>
                  <a:lnTo>
                    <a:pt x="104140" y="108204"/>
                  </a:lnTo>
                  <a:lnTo>
                    <a:pt x="105918" y="108204"/>
                  </a:lnTo>
                  <a:lnTo>
                    <a:pt x="492252" y="108204"/>
                  </a:lnTo>
                  <a:lnTo>
                    <a:pt x="494030" y="108204"/>
                  </a:lnTo>
                  <a:lnTo>
                    <a:pt x="495211" y="109728"/>
                  </a:lnTo>
                  <a:lnTo>
                    <a:pt x="495211" y="83820"/>
                  </a:lnTo>
                  <a:lnTo>
                    <a:pt x="97536" y="83820"/>
                  </a:lnTo>
                  <a:lnTo>
                    <a:pt x="9525" y="203454"/>
                  </a:lnTo>
                  <a:lnTo>
                    <a:pt x="6096" y="203454"/>
                  </a:lnTo>
                  <a:lnTo>
                    <a:pt x="6096" y="208127"/>
                  </a:lnTo>
                  <a:lnTo>
                    <a:pt x="0" y="216408"/>
                  </a:lnTo>
                  <a:lnTo>
                    <a:pt x="6096" y="216408"/>
                  </a:lnTo>
                  <a:lnTo>
                    <a:pt x="6096" y="259080"/>
                  </a:lnTo>
                  <a:lnTo>
                    <a:pt x="12954" y="259080"/>
                  </a:lnTo>
                  <a:lnTo>
                    <a:pt x="19050" y="259080"/>
                  </a:lnTo>
                  <a:lnTo>
                    <a:pt x="577596" y="259080"/>
                  </a:lnTo>
                  <a:lnTo>
                    <a:pt x="584454" y="259080"/>
                  </a:lnTo>
                  <a:lnTo>
                    <a:pt x="590550" y="259080"/>
                  </a:lnTo>
                  <a:lnTo>
                    <a:pt x="590550" y="216408"/>
                  </a:lnTo>
                  <a:lnTo>
                    <a:pt x="596646" y="216408"/>
                  </a:lnTo>
                  <a:close/>
                </a:path>
                <a:path w="5794375" h="259079">
                  <a:moveTo>
                    <a:pt x="5794248" y="0"/>
                  </a:moveTo>
                  <a:lnTo>
                    <a:pt x="5264150" y="0"/>
                  </a:lnTo>
                  <a:lnTo>
                    <a:pt x="5262372" y="1524"/>
                  </a:lnTo>
                  <a:lnTo>
                    <a:pt x="5262372" y="99060"/>
                  </a:lnTo>
                  <a:lnTo>
                    <a:pt x="5714238" y="99060"/>
                  </a:lnTo>
                  <a:lnTo>
                    <a:pt x="5794248" y="21297"/>
                  </a:lnTo>
                  <a:lnTo>
                    <a:pt x="5794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11720" y="5492496"/>
              <a:ext cx="474345" cy="70485"/>
            </a:xfrm>
            <a:custGeom>
              <a:avLst/>
              <a:gdLst/>
              <a:ahLst/>
              <a:cxnLst/>
              <a:rect l="l" t="t" r="r" b="b"/>
              <a:pathLst>
                <a:path w="474345" h="70485">
                  <a:moveTo>
                    <a:pt x="406400" y="13716"/>
                  </a:moveTo>
                  <a:lnTo>
                    <a:pt x="1270" y="13716"/>
                  </a:lnTo>
                  <a:lnTo>
                    <a:pt x="1270" y="13982"/>
                  </a:lnTo>
                  <a:lnTo>
                    <a:pt x="0" y="13982"/>
                  </a:lnTo>
                  <a:lnTo>
                    <a:pt x="0" y="70104"/>
                  </a:lnTo>
                  <a:lnTo>
                    <a:pt x="1270" y="70104"/>
                  </a:lnTo>
                  <a:lnTo>
                    <a:pt x="406400" y="70104"/>
                  </a:lnTo>
                  <a:lnTo>
                    <a:pt x="406400" y="13716"/>
                  </a:lnTo>
                  <a:close/>
                </a:path>
                <a:path w="474345" h="70485">
                  <a:moveTo>
                    <a:pt x="474103" y="0"/>
                  </a:moveTo>
                  <a:lnTo>
                    <a:pt x="428383" y="0"/>
                  </a:lnTo>
                  <a:lnTo>
                    <a:pt x="418477" y="9906"/>
                  </a:lnTo>
                  <a:lnTo>
                    <a:pt x="418477" y="62484"/>
                  </a:lnTo>
                  <a:lnTo>
                    <a:pt x="474103" y="7620"/>
                  </a:lnTo>
                  <a:lnTo>
                    <a:pt x="474103" y="0"/>
                  </a:lnTo>
                  <a:close/>
                </a:path>
              </a:pathLst>
            </a:custGeom>
            <a:solidFill>
              <a:srgbClr val="BF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204596" y="5519166"/>
              <a:ext cx="664845" cy="212090"/>
            </a:xfrm>
            <a:custGeom>
              <a:avLst/>
              <a:gdLst/>
              <a:ahLst/>
              <a:cxnLst/>
              <a:rect l="l" t="t" r="r" b="b"/>
              <a:pathLst>
                <a:path w="664845" h="212089">
                  <a:moveTo>
                    <a:pt x="573786" y="11430"/>
                  </a:moveTo>
                  <a:lnTo>
                    <a:pt x="536448" y="11430"/>
                  </a:lnTo>
                  <a:lnTo>
                    <a:pt x="536448" y="9144"/>
                  </a:lnTo>
                  <a:lnTo>
                    <a:pt x="534924" y="6858"/>
                  </a:lnTo>
                  <a:lnTo>
                    <a:pt x="531876" y="3810"/>
                  </a:lnTo>
                  <a:lnTo>
                    <a:pt x="527291" y="762"/>
                  </a:lnTo>
                  <a:lnTo>
                    <a:pt x="525005" y="762"/>
                  </a:lnTo>
                  <a:lnTo>
                    <a:pt x="521970" y="0"/>
                  </a:lnTo>
                  <a:lnTo>
                    <a:pt x="519684" y="762"/>
                  </a:lnTo>
                  <a:lnTo>
                    <a:pt x="517398" y="762"/>
                  </a:lnTo>
                  <a:lnTo>
                    <a:pt x="515112" y="2286"/>
                  </a:lnTo>
                  <a:lnTo>
                    <a:pt x="513575" y="3810"/>
                  </a:lnTo>
                  <a:lnTo>
                    <a:pt x="511302" y="5334"/>
                  </a:lnTo>
                  <a:lnTo>
                    <a:pt x="509778" y="6858"/>
                  </a:lnTo>
                  <a:lnTo>
                    <a:pt x="508241" y="9144"/>
                  </a:lnTo>
                  <a:lnTo>
                    <a:pt x="507479" y="11430"/>
                  </a:lnTo>
                  <a:lnTo>
                    <a:pt x="470903" y="11430"/>
                  </a:lnTo>
                  <a:lnTo>
                    <a:pt x="470903" y="19050"/>
                  </a:lnTo>
                  <a:lnTo>
                    <a:pt x="507479" y="19050"/>
                  </a:lnTo>
                  <a:lnTo>
                    <a:pt x="508241" y="21336"/>
                  </a:lnTo>
                  <a:lnTo>
                    <a:pt x="511302" y="25908"/>
                  </a:lnTo>
                  <a:lnTo>
                    <a:pt x="513575" y="27432"/>
                  </a:lnTo>
                  <a:lnTo>
                    <a:pt x="515112" y="28956"/>
                  </a:lnTo>
                  <a:lnTo>
                    <a:pt x="517398" y="29718"/>
                  </a:lnTo>
                  <a:lnTo>
                    <a:pt x="519684" y="29718"/>
                  </a:lnTo>
                  <a:lnTo>
                    <a:pt x="521970" y="30480"/>
                  </a:lnTo>
                  <a:lnTo>
                    <a:pt x="525005" y="29718"/>
                  </a:lnTo>
                  <a:lnTo>
                    <a:pt x="527291" y="29718"/>
                  </a:lnTo>
                  <a:lnTo>
                    <a:pt x="529577" y="28956"/>
                  </a:lnTo>
                  <a:lnTo>
                    <a:pt x="531876" y="27432"/>
                  </a:lnTo>
                  <a:lnTo>
                    <a:pt x="533400" y="25908"/>
                  </a:lnTo>
                  <a:lnTo>
                    <a:pt x="536448" y="21336"/>
                  </a:lnTo>
                  <a:lnTo>
                    <a:pt x="536448" y="19050"/>
                  </a:lnTo>
                  <a:lnTo>
                    <a:pt x="573786" y="19050"/>
                  </a:lnTo>
                  <a:lnTo>
                    <a:pt x="573786" y="11430"/>
                  </a:lnTo>
                  <a:close/>
                </a:path>
                <a:path w="664845" h="212089">
                  <a:moveTo>
                    <a:pt x="664451" y="45720"/>
                  </a:moveTo>
                  <a:lnTo>
                    <a:pt x="118872" y="45720"/>
                  </a:lnTo>
                  <a:lnTo>
                    <a:pt x="76962" y="65532"/>
                  </a:lnTo>
                  <a:lnTo>
                    <a:pt x="0" y="159842"/>
                  </a:lnTo>
                  <a:lnTo>
                    <a:pt x="0" y="211836"/>
                  </a:lnTo>
                  <a:lnTo>
                    <a:pt x="554012" y="211836"/>
                  </a:lnTo>
                  <a:lnTo>
                    <a:pt x="664451" y="115824"/>
                  </a:lnTo>
                  <a:lnTo>
                    <a:pt x="664451" y="457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233539" y="5594604"/>
              <a:ext cx="607060" cy="112395"/>
            </a:xfrm>
            <a:custGeom>
              <a:avLst/>
              <a:gdLst/>
              <a:ahLst/>
              <a:cxnLst/>
              <a:rect l="l" t="t" r="r" b="b"/>
              <a:pathLst>
                <a:path w="607059" h="112395">
                  <a:moveTo>
                    <a:pt x="506730" y="97536"/>
                  </a:moveTo>
                  <a:lnTo>
                    <a:pt x="0" y="97536"/>
                  </a:lnTo>
                  <a:lnTo>
                    <a:pt x="0" y="112014"/>
                  </a:lnTo>
                  <a:lnTo>
                    <a:pt x="506730" y="112014"/>
                  </a:lnTo>
                  <a:lnTo>
                    <a:pt x="506730" y="97536"/>
                  </a:lnTo>
                  <a:close/>
                </a:path>
                <a:path w="607059" h="112395">
                  <a:moveTo>
                    <a:pt x="584466" y="0"/>
                  </a:moveTo>
                  <a:lnTo>
                    <a:pt x="96774" y="0"/>
                  </a:lnTo>
                  <a:lnTo>
                    <a:pt x="64782" y="14478"/>
                  </a:lnTo>
                  <a:lnTo>
                    <a:pt x="12204" y="86106"/>
                  </a:lnTo>
                  <a:lnTo>
                    <a:pt x="509028" y="86106"/>
                  </a:lnTo>
                  <a:lnTo>
                    <a:pt x="568464" y="10668"/>
                  </a:lnTo>
                  <a:lnTo>
                    <a:pt x="584466" y="0"/>
                  </a:lnTo>
                  <a:close/>
                </a:path>
                <a:path w="607059" h="112395">
                  <a:moveTo>
                    <a:pt x="606564" y="762"/>
                  </a:moveTo>
                  <a:lnTo>
                    <a:pt x="576084" y="19050"/>
                  </a:lnTo>
                  <a:lnTo>
                    <a:pt x="518160" y="93726"/>
                  </a:lnTo>
                  <a:lnTo>
                    <a:pt x="518160" y="103632"/>
                  </a:lnTo>
                  <a:lnTo>
                    <a:pt x="606564" y="27432"/>
                  </a:lnTo>
                  <a:lnTo>
                    <a:pt x="606564" y="762"/>
                  </a:lnTo>
                  <a:close/>
                </a:path>
              </a:pathLst>
            </a:custGeom>
            <a:solidFill>
              <a:srgbClr val="BF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318896" y="5614416"/>
              <a:ext cx="409575" cy="26034"/>
            </a:xfrm>
            <a:custGeom>
              <a:avLst/>
              <a:gdLst/>
              <a:ahLst/>
              <a:cxnLst/>
              <a:rect l="l" t="t" r="r" b="b"/>
              <a:pathLst>
                <a:path w="409575" h="26035">
                  <a:moveTo>
                    <a:pt x="25146" y="16002"/>
                  </a:moveTo>
                  <a:lnTo>
                    <a:pt x="8382" y="16002"/>
                  </a:lnTo>
                  <a:lnTo>
                    <a:pt x="0" y="25908"/>
                  </a:lnTo>
                  <a:lnTo>
                    <a:pt x="17526" y="25908"/>
                  </a:lnTo>
                  <a:lnTo>
                    <a:pt x="25146" y="16002"/>
                  </a:lnTo>
                  <a:close/>
                </a:path>
                <a:path w="409575" h="26035">
                  <a:moveTo>
                    <a:pt x="38100" y="0"/>
                  </a:moveTo>
                  <a:lnTo>
                    <a:pt x="20574" y="0"/>
                  </a:lnTo>
                  <a:lnTo>
                    <a:pt x="12941" y="9906"/>
                  </a:lnTo>
                  <a:lnTo>
                    <a:pt x="30467" y="9906"/>
                  </a:lnTo>
                  <a:lnTo>
                    <a:pt x="38100" y="0"/>
                  </a:lnTo>
                  <a:close/>
                </a:path>
                <a:path w="409575" h="26035">
                  <a:moveTo>
                    <a:pt x="56375" y="16002"/>
                  </a:moveTo>
                  <a:lnTo>
                    <a:pt x="38862" y="16002"/>
                  </a:lnTo>
                  <a:lnTo>
                    <a:pt x="31229" y="25908"/>
                  </a:lnTo>
                  <a:lnTo>
                    <a:pt x="48755" y="25908"/>
                  </a:lnTo>
                  <a:lnTo>
                    <a:pt x="56375" y="16002"/>
                  </a:lnTo>
                  <a:close/>
                </a:path>
                <a:path w="409575" h="26035">
                  <a:moveTo>
                    <a:pt x="69329" y="0"/>
                  </a:moveTo>
                  <a:lnTo>
                    <a:pt x="51803" y="0"/>
                  </a:lnTo>
                  <a:lnTo>
                    <a:pt x="44196" y="9906"/>
                  </a:lnTo>
                  <a:lnTo>
                    <a:pt x="60960" y="9906"/>
                  </a:lnTo>
                  <a:lnTo>
                    <a:pt x="69329" y="0"/>
                  </a:lnTo>
                  <a:close/>
                </a:path>
                <a:path w="409575" h="26035">
                  <a:moveTo>
                    <a:pt x="86855" y="16002"/>
                  </a:moveTo>
                  <a:lnTo>
                    <a:pt x="70091" y="16002"/>
                  </a:lnTo>
                  <a:lnTo>
                    <a:pt x="61722" y="25908"/>
                  </a:lnTo>
                  <a:lnTo>
                    <a:pt x="79248" y="25908"/>
                  </a:lnTo>
                  <a:lnTo>
                    <a:pt x="86855" y="16002"/>
                  </a:lnTo>
                  <a:close/>
                </a:path>
                <a:path w="409575" h="26035">
                  <a:moveTo>
                    <a:pt x="100584" y="0"/>
                  </a:moveTo>
                  <a:lnTo>
                    <a:pt x="83058" y="0"/>
                  </a:lnTo>
                  <a:lnTo>
                    <a:pt x="74676" y="9906"/>
                  </a:lnTo>
                  <a:lnTo>
                    <a:pt x="92202" y="9906"/>
                  </a:lnTo>
                  <a:lnTo>
                    <a:pt x="100584" y="0"/>
                  </a:lnTo>
                  <a:close/>
                </a:path>
                <a:path w="409575" h="26035">
                  <a:moveTo>
                    <a:pt x="118110" y="16002"/>
                  </a:moveTo>
                  <a:lnTo>
                    <a:pt x="101346" y="16002"/>
                  </a:lnTo>
                  <a:lnTo>
                    <a:pt x="92951" y="25908"/>
                  </a:lnTo>
                  <a:lnTo>
                    <a:pt x="109728" y="25908"/>
                  </a:lnTo>
                  <a:lnTo>
                    <a:pt x="118110" y="16002"/>
                  </a:lnTo>
                  <a:close/>
                </a:path>
                <a:path w="409575" h="26035">
                  <a:moveTo>
                    <a:pt x="131051" y="0"/>
                  </a:moveTo>
                  <a:lnTo>
                    <a:pt x="114300" y="0"/>
                  </a:lnTo>
                  <a:lnTo>
                    <a:pt x="105905" y="9906"/>
                  </a:lnTo>
                  <a:lnTo>
                    <a:pt x="123431" y="9906"/>
                  </a:lnTo>
                  <a:lnTo>
                    <a:pt x="131051" y="0"/>
                  </a:lnTo>
                  <a:close/>
                </a:path>
                <a:path w="409575" h="26035">
                  <a:moveTo>
                    <a:pt x="149352" y="16002"/>
                  </a:moveTo>
                  <a:lnTo>
                    <a:pt x="131826" y="16002"/>
                  </a:lnTo>
                  <a:lnTo>
                    <a:pt x="123431" y="25908"/>
                  </a:lnTo>
                  <a:lnTo>
                    <a:pt x="140970" y="25908"/>
                  </a:lnTo>
                  <a:lnTo>
                    <a:pt x="149352" y="16002"/>
                  </a:lnTo>
                  <a:close/>
                </a:path>
                <a:path w="409575" h="26035">
                  <a:moveTo>
                    <a:pt x="162293" y="0"/>
                  </a:moveTo>
                  <a:lnTo>
                    <a:pt x="144767" y="0"/>
                  </a:lnTo>
                  <a:lnTo>
                    <a:pt x="137160" y="9906"/>
                  </a:lnTo>
                  <a:lnTo>
                    <a:pt x="153924" y="9906"/>
                  </a:lnTo>
                  <a:lnTo>
                    <a:pt x="162293" y="0"/>
                  </a:lnTo>
                  <a:close/>
                </a:path>
                <a:path w="409575" h="26035">
                  <a:moveTo>
                    <a:pt x="192786" y="0"/>
                  </a:moveTo>
                  <a:lnTo>
                    <a:pt x="176022" y="0"/>
                  </a:lnTo>
                  <a:lnTo>
                    <a:pt x="168402" y="9906"/>
                  </a:lnTo>
                  <a:lnTo>
                    <a:pt x="185153" y="9906"/>
                  </a:lnTo>
                  <a:lnTo>
                    <a:pt x="192786" y="0"/>
                  </a:lnTo>
                  <a:close/>
                </a:path>
                <a:path w="409575" h="26035">
                  <a:moveTo>
                    <a:pt x="224028" y="0"/>
                  </a:moveTo>
                  <a:lnTo>
                    <a:pt x="206502" y="0"/>
                  </a:lnTo>
                  <a:lnTo>
                    <a:pt x="198882" y="9906"/>
                  </a:lnTo>
                  <a:lnTo>
                    <a:pt x="216408" y="9906"/>
                  </a:lnTo>
                  <a:lnTo>
                    <a:pt x="224028" y="0"/>
                  </a:lnTo>
                  <a:close/>
                </a:path>
                <a:path w="409575" h="26035">
                  <a:moveTo>
                    <a:pt x="241541" y="16002"/>
                  </a:moveTo>
                  <a:lnTo>
                    <a:pt x="224777" y="16002"/>
                  </a:lnTo>
                  <a:lnTo>
                    <a:pt x="217170" y="25908"/>
                  </a:lnTo>
                  <a:lnTo>
                    <a:pt x="233934" y="25908"/>
                  </a:lnTo>
                  <a:lnTo>
                    <a:pt x="241541" y="16002"/>
                  </a:lnTo>
                  <a:close/>
                </a:path>
                <a:path w="409575" h="26035">
                  <a:moveTo>
                    <a:pt x="254508" y="0"/>
                  </a:moveTo>
                  <a:lnTo>
                    <a:pt x="237731" y="0"/>
                  </a:lnTo>
                  <a:lnTo>
                    <a:pt x="230124" y="9906"/>
                  </a:lnTo>
                  <a:lnTo>
                    <a:pt x="246875" y="9906"/>
                  </a:lnTo>
                  <a:lnTo>
                    <a:pt x="254508" y="0"/>
                  </a:lnTo>
                  <a:close/>
                </a:path>
                <a:path w="409575" h="26035">
                  <a:moveTo>
                    <a:pt x="285750" y="0"/>
                  </a:moveTo>
                  <a:lnTo>
                    <a:pt x="268224" y="0"/>
                  </a:lnTo>
                  <a:lnTo>
                    <a:pt x="260591" y="9906"/>
                  </a:lnTo>
                  <a:lnTo>
                    <a:pt x="278117" y="9906"/>
                  </a:lnTo>
                  <a:lnTo>
                    <a:pt x="285750" y="0"/>
                  </a:lnTo>
                  <a:close/>
                </a:path>
                <a:path w="409575" h="26035">
                  <a:moveTo>
                    <a:pt x="316979" y="0"/>
                  </a:moveTo>
                  <a:lnTo>
                    <a:pt x="299453" y="0"/>
                  </a:lnTo>
                  <a:lnTo>
                    <a:pt x="291084" y="9906"/>
                  </a:lnTo>
                  <a:lnTo>
                    <a:pt x="308610" y="9906"/>
                  </a:lnTo>
                  <a:lnTo>
                    <a:pt x="316979" y="0"/>
                  </a:lnTo>
                  <a:close/>
                </a:path>
                <a:path w="409575" h="26035">
                  <a:moveTo>
                    <a:pt x="347472" y="0"/>
                  </a:moveTo>
                  <a:lnTo>
                    <a:pt x="330708" y="0"/>
                  </a:lnTo>
                  <a:lnTo>
                    <a:pt x="322326" y="9906"/>
                  </a:lnTo>
                  <a:lnTo>
                    <a:pt x="339852" y="9906"/>
                  </a:lnTo>
                  <a:lnTo>
                    <a:pt x="347472" y="0"/>
                  </a:lnTo>
                  <a:close/>
                </a:path>
                <a:path w="409575" h="26035">
                  <a:moveTo>
                    <a:pt x="378701" y="0"/>
                  </a:moveTo>
                  <a:lnTo>
                    <a:pt x="361175" y="0"/>
                  </a:lnTo>
                  <a:lnTo>
                    <a:pt x="353555" y="9906"/>
                  </a:lnTo>
                  <a:lnTo>
                    <a:pt x="370332" y="9906"/>
                  </a:lnTo>
                  <a:lnTo>
                    <a:pt x="378701" y="0"/>
                  </a:lnTo>
                  <a:close/>
                </a:path>
                <a:path w="409575" h="26035">
                  <a:moveTo>
                    <a:pt x="397002" y="16002"/>
                  </a:moveTo>
                  <a:lnTo>
                    <a:pt x="379476" y="16002"/>
                  </a:lnTo>
                  <a:lnTo>
                    <a:pt x="371081" y="25908"/>
                  </a:lnTo>
                  <a:lnTo>
                    <a:pt x="388620" y="25908"/>
                  </a:lnTo>
                  <a:lnTo>
                    <a:pt x="397002" y="16002"/>
                  </a:lnTo>
                  <a:close/>
                </a:path>
                <a:path w="409575" h="26035">
                  <a:moveTo>
                    <a:pt x="409181" y="0"/>
                  </a:moveTo>
                  <a:lnTo>
                    <a:pt x="392417" y="0"/>
                  </a:lnTo>
                  <a:lnTo>
                    <a:pt x="384810" y="9906"/>
                  </a:lnTo>
                  <a:lnTo>
                    <a:pt x="401574" y="9906"/>
                  </a:lnTo>
                  <a:lnTo>
                    <a:pt x="4091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993271" y="6063996"/>
              <a:ext cx="1125474" cy="61950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292975" y="5630418"/>
              <a:ext cx="410209" cy="276860"/>
            </a:xfrm>
            <a:custGeom>
              <a:avLst/>
              <a:gdLst/>
              <a:ahLst/>
              <a:cxnLst/>
              <a:rect l="l" t="t" r="r" b="b"/>
              <a:pathLst>
                <a:path w="410209" h="276860">
                  <a:moveTo>
                    <a:pt x="25146" y="32004"/>
                  </a:moveTo>
                  <a:lnTo>
                    <a:pt x="7632" y="32004"/>
                  </a:lnTo>
                  <a:lnTo>
                    <a:pt x="0" y="41910"/>
                  </a:lnTo>
                  <a:lnTo>
                    <a:pt x="16764" y="41910"/>
                  </a:lnTo>
                  <a:lnTo>
                    <a:pt x="25146" y="32004"/>
                  </a:lnTo>
                  <a:close/>
                </a:path>
                <a:path w="410209" h="276860">
                  <a:moveTo>
                    <a:pt x="38100" y="16002"/>
                  </a:moveTo>
                  <a:lnTo>
                    <a:pt x="21348" y="16002"/>
                  </a:lnTo>
                  <a:lnTo>
                    <a:pt x="12966" y="25908"/>
                  </a:lnTo>
                  <a:lnTo>
                    <a:pt x="29730" y="25908"/>
                  </a:lnTo>
                  <a:lnTo>
                    <a:pt x="38100" y="16002"/>
                  </a:lnTo>
                  <a:close/>
                </a:path>
                <a:path w="410209" h="276860">
                  <a:moveTo>
                    <a:pt x="56388" y="32004"/>
                  </a:moveTo>
                  <a:lnTo>
                    <a:pt x="38862" y="32004"/>
                  </a:lnTo>
                  <a:lnTo>
                    <a:pt x="30492" y="41910"/>
                  </a:lnTo>
                  <a:lnTo>
                    <a:pt x="48018" y="41910"/>
                  </a:lnTo>
                  <a:lnTo>
                    <a:pt x="56388" y="32004"/>
                  </a:lnTo>
                  <a:close/>
                </a:path>
                <a:path w="410209" h="276860">
                  <a:moveTo>
                    <a:pt x="69354" y="16002"/>
                  </a:moveTo>
                  <a:lnTo>
                    <a:pt x="51828" y="16002"/>
                  </a:lnTo>
                  <a:lnTo>
                    <a:pt x="44196" y="25908"/>
                  </a:lnTo>
                  <a:lnTo>
                    <a:pt x="60972" y="25908"/>
                  </a:lnTo>
                  <a:lnTo>
                    <a:pt x="69354" y="16002"/>
                  </a:lnTo>
                  <a:close/>
                </a:path>
                <a:path w="410209" h="276860">
                  <a:moveTo>
                    <a:pt x="86880" y="32004"/>
                  </a:moveTo>
                  <a:lnTo>
                    <a:pt x="70116" y="32004"/>
                  </a:lnTo>
                  <a:lnTo>
                    <a:pt x="61722" y="41910"/>
                  </a:lnTo>
                  <a:lnTo>
                    <a:pt x="79248" y="41910"/>
                  </a:lnTo>
                  <a:lnTo>
                    <a:pt x="86880" y="32004"/>
                  </a:lnTo>
                  <a:close/>
                </a:path>
                <a:path w="410209" h="276860">
                  <a:moveTo>
                    <a:pt x="99822" y="16002"/>
                  </a:moveTo>
                  <a:lnTo>
                    <a:pt x="83070" y="16002"/>
                  </a:lnTo>
                  <a:lnTo>
                    <a:pt x="74676" y="25908"/>
                  </a:lnTo>
                  <a:lnTo>
                    <a:pt x="92202" y="25908"/>
                  </a:lnTo>
                  <a:lnTo>
                    <a:pt x="99822" y="16002"/>
                  </a:lnTo>
                  <a:close/>
                </a:path>
                <a:path w="410209" h="276860">
                  <a:moveTo>
                    <a:pt x="118122" y="32004"/>
                  </a:moveTo>
                  <a:lnTo>
                    <a:pt x="100596" y="32004"/>
                  </a:lnTo>
                  <a:lnTo>
                    <a:pt x="92964" y="41910"/>
                  </a:lnTo>
                  <a:lnTo>
                    <a:pt x="110502" y="41910"/>
                  </a:lnTo>
                  <a:lnTo>
                    <a:pt x="118122" y="32004"/>
                  </a:lnTo>
                  <a:close/>
                </a:path>
                <a:path w="410209" h="276860">
                  <a:moveTo>
                    <a:pt x="131064" y="16002"/>
                  </a:moveTo>
                  <a:lnTo>
                    <a:pt x="113538" y="16002"/>
                  </a:lnTo>
                  <a:lnTo>
                    <a:pt x="105930" y="25908"/>
                  </a:lnTo>
                  <a:lnTo>
                    <a:pt x="123456" y="25908"/>
                  </a:lnTo>
                  <a:lnTo>
                    <a:pt x="131064" y="16002"/>
                  </a:lnTo>
                  <a:close/>
                </a:path>
                <a:path w="410209" h="276860">
                  <a:moveTo>
                    <a:pt x="149352" y="32004"/>
                  </a:moveTo>
                  <a:lnTo>
                    <a:pt x="131826" y="32004"/>
                  </a:lnTo>
                  <a:lnTo>
                    <a:pt x="124218" y="41910"/>
                  </a:lnTo>
                  <a:lnTo>
                    <a:pt x="140982" y="41910"/>
                  </a:lnTo>
                  <a:lnTo>
                    <a:pt x="149352" y="32004"/>
                  </a:lnTo>
                  <a:close/>
                </a:path>
                <a:path w="410209" h="276860">
                  <a:moveTo>
                    <a:pt x="162318" y="16002"/>
                  </a:moveTo>
                  <a:lnTo>
                    <a:pt x="144792" y="16002"/>
                  </a:lnTo>
                  <a:lnTo>
                    <a:pt x="136398" y="25908"/>
                  </a:lnTo>
                  <a:lnTo>
                    <a:pt x="153924" y="25908"/>
                  </a:lnTo>
                  <a:lnTo>
                    <a:pt x="162318" y="16002"/>
                  </a:lnTo>
                  <a:close/>
                </a:path>
                <a:path w="410209" h="276860">
                  <a:moveTo>
                    <a:pt x="179844" y="32004"/>
                  </a:moveTo>
                  <a:lnTo>
                    <a:pt x="163080" y="32004"/>
                  </a:lnTo>
                  <a:lnTo>
                    <a:pt x="154698" y="41910"/>
                  </a:lnTo>
                  <a:lnTo>
                    <a:pt x="172212" y="41910"/>
                  </a:lnTo>
                  <a:lnTo>
                    <a:pt x="179844" y="32004"/>
                  </a:lnTo>
                  <a:close/>
                </a:path>
                <a:path w="410209" h="276860">
                  <a:moveTo>
                    <a:pt x="193548" y="16002"/>
                  </a:moveTo>
                  <a:lnTo>
                    <a:pt x="176022" y="16002"/>
                  </a:lnTo>
                  <a:lnTo>
                    <a:pt x="167652" y="25908"/>
                  </a:lnTo>
                  <a:lnTo>
                    <a:pt x="185178" y="25908"/>
                  </a:lnTo>
                  <a:lnTo>
                    <a:pt x="193548" y="16002"/>
                  </a:lnTo>
                  <a:close/>
                </a:path>
                <a:path w="410209" h="276860">
                  <a:moveTo>
                    <a:pt x="205752" y="0"/>
                  </a:moveTo>
                  <a:lnTo>
                    <a:pt x="188976" y="0"/>
                  </a:lnTo>
                  <a:lnTo>
                    <a:pt x="180606" y="9906"/>
                  </a:lnTo>
                  <a:lnTo>
                    <a:pt x="198132" y="9906"/>
                  </a:lnTo>
                  <a:lnTo>
                    <a:pt x="205752" y="0"/>
                  </a:lnTo>
                  <a:close/>
                </a:path>
                <a:path w="410209" h="276860">
                  <a:moveTo>
                    <a:pt x="211074" y="32004"/>
                  </a:moveTo>
                  <a:lnTo>
                    <a:pt x="194322" y="32004"/>
                  </a:lnTo>
                  <a:lnTo>
                    <a:pt x="185940" y="41910"/>
                  </a:lnTo>
                  <a:lnTo>
                    <a:pt x="202704" y="41910"/>
                  </a:lnTo>
                  <a:lnTo>
                    <a:pt x="211074" y="32004"/>
                  </a:lnTo>
                  <a:close/>
                </a:path>
                <a:path w="410209" h="276860">
                  <a:moveTo>
                    <a:pt x="224040" y="16002"/>
                  </a:moveTo>
                  <a:lnTo>
                    <a:pt x="206502" y="16002"/>
                  </a:lnTo>
                  <a:lnTo>
                    <a:pt x="198894" y="25908"/>
                  </a:lnTo>
                  <a:lnTo>
                    <a:pt x="216420" y="25908"/>
                  </a:lnTo>
                  <a:lnTo>
                    <a:pt x="224040" y="16002"/>
                  </a:lnTo>
                  <a:close/>
                </a:path>
                <a:path w="410209" h="276860">
                  <a:moveTo>
                    <a:pt x="236994" y="0"/>
                  </a:moveTo>
                  <a:lnTo>
                    <a:pt x="219468" y="0"/>
                  </a:lnTo>
                  <a:lnTo>
                    <a:pt x="211848" y="9906"/>
                  </a:lnTo>
                  <a:lnTo>
                    <a:pt x="229362" y="9906"/>
                  </a:lnTo>
                  <a:lnTo>
                    <a:pt x="236994" y="0"/>
                  </a:lnTo>
                  <a:close/>
                </a:path>
                <a:path w="410209" h="276860">
                  <a:moveTo>
                    <a:pt x="242328" y="32004"/>
                  </a:moveTo>
                  <a:lnTo>
                    <a:pt x="224802" y="32004"/>
                  </a:lnTo>
                  <a:lnTo>
                    <a:pt x="216420" y="41910"/>
                  </a:lnTo>
                  <a:lnTo>
                    <a:pt x="233946" y="41910"/>
                  </a:lnTo>
                  <a:lnTo>
                    <a:pt x="242328" y="32004"/>
                  </a:lnTo>
                  <a:close/>
                </a:path>
                <a:path w="410209" h="276860">
                  <a:moveTo>
                    <a:pt x="254520" y="16002"/>
                  </a:moveTo>
                  <a:lnTo>
                    <a:pt x="237756" y="16002"/>
                  </a:lnTo>
                  <a:lnTo>
                    <a:pt x="230124" y="25908"/>
                  </a:lnTo>
                  <a:lnTo>
                    <a:pt x="246888" y="25908"/>
                  </a:lnTo>
                  <a:lnTo>
                    <a:pt x="254520" y="16002"/>
                  </a:lnTo>
                  <a:close/>
                </a:path>
                <a:path w="410209" h="276860">
                  <a:moveTo>
                    <a:pt x="272796" y="32004"/>
                  </a:moveTo>
                  <a:lnTo>
                    <a:pt x="255282" y="32004"/>
                  </a:lnTo>
                  <a:lnTo>
                    <a:pt x="247650" y="41910"/>
                  </a:lnTo>
                  <a:lnTo>
                    <a:pt x="264414" y="41910"/>
                  </a:lnTo>
                  <a:lnTo>
                    <a:pt x="272796" y="32004"/>
                  </a:lnTo>
                  <a:close/>
                </a:path>
                <a:path w="410209" h="276860">
                  <a:moveTo>
                    <a:pt x="282702" y="276606"/>
                  </a:moveTo>
                  <a:lnTo>
                    <a:pt x="281190" y="100584"/>
                  </a:lnTo>
                  <a:lnTo>
                    <a:pt x="252996" y="100584"/>
                  </a:lnTo>
                  <a:lnTo>
                    <a:pt x="254520" y="276606"/>
                  </a:lnTo>
                  <a:lnTo>
                    <a:pt x="282702" y="276606"/>
                  </a:lnTo>
                  <a:close/>
                </a:path>
                <a:path w="410209" h="276860">
                  <a:moveTo>
                    <a:pt x="285750" y="16002"/>
                  </a:moveTo>
                  <a:lnTo>
                    <a:pt x="268224" y="16002"/>
                  </a:lnTo>
                  <a:lnTo>
                    <a:pt x="260616" y="25908"/>
                  </a:lnTo>
                  <a:lnTo>
                    <a:pt x="277380" y="25908"/>
                  </a:lnTo>
                  <a:lnTo>
                    <a:pt x="285750" y="16002"/>
                  </a:lnTo>
                  <a:close/>
                </a:path>
                <a:path w="410209" h="276860">
                  <a:moveTo>
                    <a:pt x="298716" y="0"/>
                  </a:moveTo>
                  <a:lnTo>
                    <a:pt x="281190" y="0"/>
                  </a:lnTo>
                  <a:lnTo>
                    <a:pt x="273570" y="9906"/>
                  </a:lnTo>
                  <a:lnTo>
                    <a:pt x="291096" y="9906"/>
                  </a:lnTo>
                  <a:lnTo>
                    <a:pt x="298716" y="0"/>
                  </a:lnTo>
                  <a:close/>
                </a:path>
                <a:path w="410209" h="276860">
                  <a:moveTo>
                    <a:pt x="303276" y="32004"/>
                  </a:moveTo>
                  <a:lnTo>
                    <a:pt x="286512" y="32004"/>
                  </a:lnTo>
                  <a:lnTo>
                    <a:pt x="278142" y="41910"/>
                  </a:lnTo>
                  <a:lnTo>
                    <a:pt x="295668" y="41910"/>
                  </a:lnTo>
                  <a:lnTo>
                    <a:pt x="303276" y="32004"/>
                  </a:lnTo>
                  <a:close/>
                </a:path>
                <a:path w="410209" h="276860">
                  <a:moveTo>
                    <a:pt x="316242" y="16002"/>
                  </a:moveTo>
                  <a:lnTo>
                    <a:pt x="299478" y="16002"/>
                  </a:lnTo>
                  <a:lnTo>
                    <a:pt x="291096" y="25908"/>
                  </a:lnTo>
                  <a:lnTo>
                    <a:pt x="308622" y="25908"/>
                  </a:lnTo>
                  <a:lnTo>
                    <a:pt x="316242" y="16002"/>
                  </a:lnTo>
                  <a:close/>
                </a:path>
                <a:path w="410209" h="276860">
                  <a:moveTo>
                    <a:pt x="329196" y="0"/>
                  </a:moveTo>
                  <a:lnTo>
                    <a:pt x="312432" y="0"/>
                  </a:lnTo>
                  <a:lnTo>
                    <a:pt x="304800" y="9906"/>
                  </a:lnTo>
                  <a:lnTo>
                    <a:pt x="321564" y="9906"/>
                  </a:lnTo>
                  <a:lnTo>
                    <a:pt x="329196" y="0"/>
                  </a:lnTo>
                  <a:close/>
                </a:path>
                <a:path w="410209" h="276860">
                  <a:moveTo>
                    <a:pt x="334530" y="32004"/>
                  </a:moveTo>
                  <a:lnTo>
                    <a:pt x="317004" y="32004"/>
                  </a:lnTo>
                  <a:lnTo>
                    <a:pt x="309372" y="41910"/>
                  </a:lnTo>
                  <a:lnTo>
                    <a:pt x="326898" y="41910"/>
                  </a:lnTo>
                  <a:lnTo>
                    <a:pt x="334530" y="32004"/>
                  </a:lnTo>
                  <a:close/>
                </a:path>
                <a:path w="410209" h="276860">
                  <a:moveTo>
                    <a:pt x="347472" y="16002"/>
                  </a:moveTo>
                  <a:lnTo>
                    <a:pt x="329946" y="16002"/>
                  </a:lnTo>
                  <a:lnTo>
                    <a:pt x="322326" y="25908"/>
                  </a:lnTo>
                  <a:lnTo>
                    <a:pt x="339852" y="25908"/>
                  </a:lnTo>
                  <a:lnTo>
                    <a:pt x="347472" y="16002"/>
                  </a:lnTo>
                  <a:close/>
                </a:path>
                <a:path w="410209" h="276860">
                  <a:moveTo>
                    <a:pt x="360426" y="0"/>
                  </a:moveTo>
                  <a:lnTo>
                    <a:pt x="343662" y="0"/>
                  </a:lnTo>
                  <a:lnTo>
                    <a:pt x="335292" y="9906"/>
                  </a:lnTo>
                  <a:lnTo>
                    <a:pt x="352818" y="9906"/>
                  </a:lnTo>
                  <a:lnTo>
                    <a:pt x="360426" y="0"/>
                  </a:lnTo>
                  <a:close/>
                </a:path>
                <a:path w="410209" h="276860">
                  <a:moveTo>
                    <a:pt x="365772" y="32004"/>
                  </a:moveTo>
                  <a:lnTo>
                    <a:pt x="348246" y="32004"/>
                  </a:lnTo>
                  <a:lnTo>
                    <a:pt x="340614" y="41910"/>
                  </a:lnTo>
                  <a:lnTo>
                    <a:pt x="357390" y="41910"/>
                  </a:lnTo>
                  <a:lnTo>
                    <a:pt x="365772" y="32004"/>
                  </a:lnTo>
                  <a:close/>
                </a:path>
                <a:path w="410209" h="276860">
                  <a:moveTo>
                    <a:pt x="378714" y="16002"/>
                  </a:moveTo>
                  <a:lnTo>
                    <a:pt x="361188" y="16002"/>
                  </a:lnTo>
                  <a:lnTo>
                    <a:pt x="353580" y="25908"/>
                  </a:lnTo>
                  <a:lnTo>
                    <a:pt x="370344" y="25908"/>
                  </a:lnTo>
                  <a:lnTo>
                    <a:pt x="378714" y="16002"/>
                  </a:lnTo>
                  <a:close/>
                </a:path>
                <a:path w="410209" h="276860">
                  <a:moveTo>
                    <a:pt x="391680" y="0"/>
                  </a:moveTo>
                  <a:lnTo>
                    <a:pt x="374154" y="0"/>
                  </a:lnTo>
                  <a:lnTo>
                    <a:pt x="366522" y="9906"/>
                  </a:lnTo>
                  <a:lnTo>
                    <a:pt x="383298" y="9906"/>
                  </a:lnTo>
                  <a:lnTo>
                    <a:pt x="391680" y="0"/>
                  </a:lnTo>
                  <a:close/>
                </a:path>
                <a:path w="410209" h="276860">
                  <a:moveTo>
                    <a:pt x="396252" y="32004"/>
                  </a:moveTo>
                  <a:lnTo>
                    <a:pt x="379476" y="32004"/>
                  </a:lnTo>
                  <a:lnTo>
                    <a:pt x="371106" y="41910"/>
                  </a:lnTo>
                  <a:lnTo>
                    <a:pt x="388632" y="41910"/>
                  </a:lnTo>
                  <a:lnTo>
                    <a:pt x="396252" y="32004"/>
                  </a:lnTo>
                  <a:close/>
                </a:path>
                <a:path w="410209" h="276860">
                  <a:moveTo>
                    <a:pt x="409968" y="16002"/>
                  </a:moveTo>
                  <a:lnTo>
                    <a:pt x="392442" y="16002"/>
                  </a:lnTo>
                  <a:lnTo>
                    <a:pt x="384048" y="25908"/>
                  </a:lnTo>
                  <a:lnTo>
                    <a:pt x="401574" y="25908"/>
                  </a:lnTo>
                  <a:lnTo>
                    <a:pt x="409968" y="160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376299" y="5495035"/>
            <a:ext cx="7861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TCP/1503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551817" y="6564630"/>
            <a:ext cx="29209" cy="271780"/>
          </a:xfrm>
          <a:custGeom>
            <a:avLst/>
            <a:gdLst/>
            <a:ahLst/>
            <a:cxnLst/>
            <a:rect l="l" t="t" r="r" b="b"/>
            <a:pathLst>
              <a:path w="29210" h="271779">
                <a:moveTo>
                  <a:pt x="28955" y="271272"/>
                </a:moveTo>
                <a:lnTo>
                  <a:pt x="28955" y="0"/>
                </a:lnTo>
                <a:lnTo>
                  <a:pt x="0" y="0"/>
                </a:lnTo>
                <a:lnTo>
                  <a:pt x="0" y="271272"/>
                </a:lnTo>
                <a:lnTo>
                  <a:pt x="28955" y="271272"/>
                </a:lnTo>
                <a:close/>
              </a:path>
            </a:pathLst>
          </a:custGeom>
          <a:solidFill>
            <a:srgbClr val="0000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8100948" y="6446011"/>
            <a:ext cx="14427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Réseau</a:t>
            </a:r>
            <a:r>
              <a:rPr sz="2000" b="1" spc="-55" dirty="0">
                <a:solidFill>
                  <a:srgbClr val="00008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Privé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213495" y="6812280"/>
            <a:ext cx="6713220" cy="76200"/>
          </a:xfrm>
          <a:custGeom>
            <a:avLst/>
            <a:gdLst/>
            <a:ahLst/>
            <a:cxnLst/>
            <a:rect l="l" t="t" r="r" b="b"/>
            <a:pathLst>
              <a:path w="6713220" h="76200">
                <a:moveTo>
                  <a:pt x="6713219" y="76200"/>
                </a:moveTo>
                <a:lnTo>
                  <a:pt x="6713219" y="0"/>
                </a:lnTo>
                <a:lnTo>
                  <a:pt x="0" y="0"/>
                </a:lnTo>
                <a:lnTo>
                  <a:pt x="0" y="76200"/>
                </a:lnTo>
                <a:lnTo>
                  <a:pt x="6713219" y="76200"/>
                </a:lnTo>
                <a:close/>
              </a:path>
            </a:pathLst>
          </a:custGeom>
          <a:solidFill>
            <a:srgbClr val="0000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62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Processus de développement de</a:t>
            </a:r>
            <a:r>
              <a:rPr spc="90" dirty="0"/>
              <a:t> </a:t>
            </a:r>
            <a:r>
              <a:rPr spc="-5" dirty="0"/>
              <a:t>filtres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04271" y="1263572"/>
            <a:ext cx="4079240" cy="83883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65CCFF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Une</a:t>
            </a:r>
            <a:r>
              <a:rPr sz="2400" spc="-2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solution</a:t>
            </a:r>
            <a:endParaRPr sz="2400">
              <a:latin typeface="TeXGyrePagella"/>
              <a:cs typeface="TeXGyrePagella"/>
            </a:endParaRPr>
          </a:p>
          <a:p>
            <a:pPr marL="469900">
              <a:lnSpc>
                <a:spcPct val="100000"/>
              </a:lnSpc>
              <a:spcBef>
                <a:spcPts val="509"/>
              </a:spcBef>
            </a:pPr>
            <a:r>
              <a:rPr sz="1600" dirty="0">
                <a:solidFill>
                  <a:srgbClr val="65CCFF"/>
                </a:solidFill>
                <a:latin typeface="Wingdings"/>
                <a:cs typeface="Wingdings"/>
              </a:rPr>
              <a:t></a:t>
            </a:r>
            <a:r>
              <a:rPr sz="1600" dirty="0">
                <a:solidFill>
                  <a:srgbClr val="65CC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Examiner aussi le port</a:t>
            </a:r>
            <a:r>
              <a:rPr sz="2000" spc="2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source</a:t>
            </a:r>
            <a:endParaRPr sz="2000">
              <a:latin typeface="TeXGyrePagella"/>
              <a:cs typeface="TeXGyrePagell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4839" y="2063495"/>
            <a:ext cx="9144000" cy="1714500"/>
          </a:xfrm>
          <a:custGeom>
            <a:avLst/>
            <a:gdLst/>
            <a:ahLst/>
            <a:cxnLst/>
            <a:rect l="l" t="t" r="r" b="b"/>
            <a:pathLst>
              <a:path w="9144000" h="1714500">
                <a:moveTo>
                  <a:pt x="9143987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9143987" y="1714500"/>
                </a:lnTo>
                <a:lnTo>
                  <a:pt x="9143987" y="857250"/>
                </a:lnTo>
                <a:lnTo>
                  <a:pt x="91439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40371" y="2343150"/>
          <a:ext cx="8996677" cy="2285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580"/>
                <a:gridCol w="1055370"/>
                <a:gridCol w="1388110"/>
                <a:gridCol w="1356360"/>
                <a:gridCol w="1046479"/>
                <a:gridCol w="1046479"/>
                <a:gridCol w="1159509"/>
                <a:gridCol w="1240790"/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85" dirty="0">
                          <a:latin typeface="Georgia"/>
                          <a:cs typeface="Georgia"/>
                        </a:rPr>
                        <a:t>Règle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0" dirty="0">
                          <a:latin typeface="Georgia"/>
                          <a:cs typeface="Georgia"/>
                        </a:rPr>
                        <a:t>Direction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355" dirty="0">
                          <a:latin typeface="Georgia"/>
                          <a:cs typeface="Georgia"/>
                        </a:rPr>
                        <a:t>@</a:t>
                      </a:r>
                      <a:r>
                        <a:rPr sz="1600" b="1" spc="-3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b="1" spc="-135" dirty="0">
                          <a:latin typeface="Georgia"/>
                          <a:cs typeface="Georgia"/>
                        </a:rPr>
                        <a:t>source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355" dirty="0">
                          <a:latin typeface="Georgia"/>
                          <a:cs typeface="Georgia"/>
                        </a:rPr>
                        <a:t>@</a:t>
                      </a:r>
                      <a:r>
                        <a:rPr sz="1600" b="1" spc="-3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b="1" spc="-90" dirty="0">
                          <a:latin typeface="Georgia"/>
                          <a:cs typeface="Georgia"/>
                        </a:rPr>
                        <a:t>Dest.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30" dirty="0">
                          <a:latin typeface="Georgia"/>
                          <a:cs typeface="Georgia"/>
                        </a:rPr>
                        <a:t>Protocole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50" dirty="0">
                          <a:latin typeface="Georgia"/>
                          <a:cs typeface="Georgia"/>
                        </a:rPr>
                        <a:t>Port</a:t>
                      </a:r>
                      <a:r>
                        <a:rPr sz="1600" b="1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b="1" spc="-150" dirty="0">
                          <a:latin typeface="Georgia"/>
                          <a:cs typeface="Georgia"/>
                        </a:rPr>
                        <a:t>src.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50" dirty="0">
                          <a:latin typeface="Georgia"/>
                          <a:cs typeface="Georgia"/>
                        </a:rPr>
                        <a:t>Port</a:t>
                      </a:r>
                      <a:r>
                        <a:rPr sz="1600" b="1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b="1" spc="-110" dirty="0">
                          <a:latin typeface="Georgia"/>
                          <a:cs typeface="Georgia"/>
                        </a:rPr>
                        <a:t>dest.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85" dirty="0">
                          <a:latin typeface="Georgia"/>
                          <a:cs typeface="Georgia"/>
                        </a:rPr>
                        <a:t>Action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Georgia"/>
                          <a:cs typeface="Georgia"/>
                        </a:rPr>
                        <a:t>A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45" dirty="0">
                          <a:latin typeface="Georgia"/>
                          <a:cs typeface="Georgia"/>
                        </a:rPr>
                        <a:t>Entrant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40" dirty="0">
                          <a:latin typeface="Georgia"/>
                          <a:cs typeface="Georgia"/>
                        </a:rPr>
                        <a:t>Externe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60" dirty="0">
                          <a:latin typeface="Georgia"/>
                          <a:cs typeface="Georgia"/>
                        </a:rPr>
                        <a:t>192.168.22.35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5" dirty="0">
                          <a:latin typeface="Georgia"/>
                          <a:cs typeface="Georgia"/>
                        </a:rPr>
                        <a:t>TCP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&gt;1023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dirty="0">
                          <a:solidFill>
                            <a:srgbClr val="00008D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10" dirty="0">
                          <a:latin typeface="Georgia"/>
                          <a:cs typeface="Georgia"/>
                        </a:rPr>
                        <a:t>Autoriser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Georgia"/>
                          <a:cs typeface="Georgia"/>
                        </a:rPr>
                        <a:t>B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30" dirty="0">
                          <a:latin typeface="Georgia"/>
                          <a:cs typeface="Georgia"/>
                        </a:rPr>
                        <a:t>Sortant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60" dirty="0">
                          <a:latin typeface="Georgia"/>
                          <a:cs typeface="Georgia"/>
                        </a:rPr>
                        <a:t>192.168.22.35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45" dirty="0">
                          <a:latin typeface="Georgia"/>
                          <a:cs typeface="Georgia"/>
                        </a:rPr>
                        <a:t>Externe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5" dirty="0">
                          <a:latin typeface="Georgia"/>
                          <a:cs typeface="Georgia"/>
                        </a:rPr>
                        <a:t>TCP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75" dirty="0">
                          <a:latin typeface="Georgia"/>
                          <a:cs typeface="Georgia"/>
                        </a:rPr>
                        <a:t>&gt;1023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10" dirty="0">
                          <a:latin typeface="Georgia"/>
                          <a:cs typeface="Georgia"/>
                        </a:rPr>
                        <a:t>Autoriser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Georgia"/>
                          <a:cs typeface="Georgia"/>
                        </a:rPr>
                        <a:t>C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30" dirty="0">
                          <a:latin typeface="Georgia"/>
                          <a:cs typeface="Georgia"/>
                        </a:rPr>
                        <a:t>Sortant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30" dirty="0">
                          <a:latin typeface="Georgia"/>
                          <a:cs typeface="Georgia"/>
                        </a:rPr>
                        <a:t>Interne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45" dirty="0">
                          <a:latin typeface="Georgia"/>
                          <a:cs typeface="Georgia"/>
                        </a:rPr>
                        <a:t>Externe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5" dirty="0">
                          <a:latin typeface="Georgia"/>
                          <a:cs typeface="Georgia"/>
                        </a:rPr>
                        <a:t>TCP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&gt;1023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dirty="0">
                          <a:solidFill>
                            <a:srgbClr val="00008D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10" dirty="0">
                          <a:latin typeface="Georgia"/>
                          <a:cs typeface="Georgia"/>
                        </a:rPr>
                        <a:t>Autoriser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Georgia"/>
                          <a:cs typeface="Georgia"/>
                        </a:rPr>
                        <a:t>D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45" dirty="0">
                          <a:latin typeface="Georgia"/>
                          <a:cs typeface="Georgia"/>
                        </a:rPr>
                        <a:t>Entrant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40" dirty="0">
                          <a:latin typeface="Georgia"/>
                          <a:cs typeface="Georgia"/>
                        </a:rPr>
                        <a:t>Externe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30" dirty="0">
                          <a:latin typeface="Georgia"/>
                          <a:cs typeface="Georgia"/>
                        </a:rPr>
                        <a:t>Interne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5" dirty="0">
                          <a:latin typeface="Georgia"/>
                          <a:cs typeface="Georgia"/>
                        </a:rPr>
                        <a:t>TCP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75" dirty="0">
                          <a:latin typeface="Georgia"/>
                          <a:cs typeface="Georgia"/>
                        </a:rPr>
                        <a:t>&gt;1023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10" dirty="0">
                          <a:latin typeface="Georgia"/>
                          <a:cs typeface="Georgia"/>
                        </a:rPr>
                        <a:t>Autoriser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Georgia"/>
                          <a:cs typeface="Georgia"/>
                        </a:rPr>
                        <a:t>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5" dirty="0">
                          <a:latin typeface="Georgia"/>
                          <a:cs typeface="Georgia"/>
                        </a:rPr>
                        <a:t>Toutes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5" dirty="0">
                          <a:latin typeface="Georgia"/>
                          <a:cs typeface="Georgia"/>
                        </a:rPr>
                        <a:t>Toutes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5" dirty="0">
                          <a:latin typeface="Georgia"/>
                          <a:cs typeface="Georgia"/>
                        </a:rPr>
                        <a:t>Toutes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0" dirty="0">
                          <a:latin typeface="Georgia"/>
                          <a:cs typeface="Georgia"/>
                        </a:rPr>
                        <a:t>Tous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Tous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95" dirty="0">
                          <a:latin typeface="Georgia"/>
                          <a:cs typeface="Georgia"/>
                        </a:rPr>
                        <a:t>Tous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14" dirty="0">
                          <a:latin typeface="Georgia"/>
                          <a:cs typeface="Georgia"/>
                        </a:rPr>
                        <a:t>Refuser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74839" y="54924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98176" y="4763437"/>
            <a:ext cx="8528050" cy="151130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65CCFF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Mais</a:t>
            </a:r>
            <a:endParaRPr sz="2400">
              <a:latin typeface="TeXGyrePagella"/>
              <a:cs typeface="TeXGyrePagella"/>
            </a:endParaRPr>
          </a:p>
          <a:p>
            <a:pPr marL="755015" marR="5080" indent="-285750">
              <a:lnSpc>
                <a:spcPct val="100000"/>
              </a:lnSpc>
              <a:spcBef>
                <a:spcPts val="509"/>
              </a:spcBef>
            </a:pPr>
            <a:r>
              <a:rPr sz="1600" dirty="0">
                <a:solidFill>
                  <a:srgbClr val="65CCFF"/>
                </a:solidFill>
                <a:latin typeface="Wingdings"/>
                <a:cs typeface="Wingdings"/>
              </a:rPr>
              <a:t></a:t>
            </a:r>
            <a:r>
              <a:rPr sz="1600" dirty="0">
                <a:solidFill>
                  <a:srgbClr val="65CC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Un attaquant peut utiliser le port 80 comme port source client puis se  connecte au serveur X11/ port</a:t>
            </a:r>
            <a:r>
              <a:rPr sz="2000" spc="-1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6000</a:t>
            </a:r>
            <a:endParaRPr sz="2000">
              <a:latin typeface="TeXGyrePagella"/>
              <a:cs typeface="TeXGyrePagella"/>
            </a:endParaRPr>
          </a:p>
          <a:p>
            <a:pPr marL="469265">
              <a:lnSpc>
                <a:spcPct val="100000"/>
              </a:lnSpc>
              <a:spcBef>
                <a:spcPts val="495"/>
              </a:spcBef>
            </a:pPr>
            <a:r>
              <a:rPr sz="2000" spc="3835" dirty="0">
                <a:solidFill>
                  <a:srgbClr val="00007C"/>
                </a:solidFill>
                <a:latin typeface="Wingdings"/>
                <a:cs typeface="Wingdings"/>
              </a:rPr>
              <a:t>€</a:t>
            </a:r>
            <a:r>
              <a:rPr sz="2000" spc="20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Il réussira (règle D et C)</a:t>
            </a:r>
            <a:endParaRPr sz="2000">
              <a:latin typeface="TeXGyrePagella"/>
              <a:cs typeface="TeXGyrePagell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624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Processus de développement de</a:t>
            </a:r>
            <a:r>
              <a:rPr spc="90" dirty="0"/>
              <a:t> </a:t>
            </a:r>
            <a:r>
              <a:rPr spc="-5" dirty="0"/>
              <a:t>filtres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20634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4271" y="1263572"/>
            <a:ext cx="7887970" cy="114427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65CCFF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Raffinement de la</a:t>
            </a:r>
            <a:r>
              <a:rPr sz="2400" spc="2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solution</a:t>
            </a:r>
            <a:endParaRPr sz="2400">
              <a:latin typeface="TeXGyrePagella"/>
              <a:cs typeface="TeXGyrePagella"/>
            </a:endParaRPr>
          </a:p>
          <a:p>
            <a:pPr marL="755015" marR="5080" indent="-285750">
              <a:lnSpc>
                <a:spcPct val="100000"/>
              </a:lnSpc>
              <a:spcBef>
                <a:spcPts val="509"/>
              </a:spcBef>
            </a:pPr>
            <a:r>
              <a:rPr sz="1600" dirty="0">
                <a:solidFill>
                  <a:srgbClr val="65CCFF"/>
                </a:solidFill>
                <a:latin typeface="Wingdings"/>
                <a:cs typeface="Wingdings"/>
              </a:rPr>
              <a:t></a:t>
            </a:r>
            <a:r>
              <a:rPr sz="1600" dirty="0">
                <a:solidFill>
                  <a:srgbClr val="65CC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Examiner aussi le </a:t>
            </a:r>
            <a:r>
              <a:rPr sz="2000" spc="-10" dirty="0">
                <a:solidFill>
                  <a:srgbClr val="00007C"/>
                </a:solidFill>
                <a:latin typeface="TeXGyrePagella"/>
                <a:cs typeface="TeXGyrePagella"/>
              </a:rPr>
              <a:t>flag </a:t>
            </a: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ACK (ACK=0 seulement dans le premier  paquet envoyé du </a:t>
            </a:r>
            <a:r>
              <a:rPr sz="2000" b="1" u="heavy" spc="-114" dirty="0">
                <a:solidFill>
                  <a:srgbClr val="00007C"/>
                </a:solidFill>
                <a:uFill>
                  <a:solidFill>
                    <a:srgbClr val="00007D"/>
                  </a:solidFill>
                </a:uFill>
                <a:latin typeface="Georgia"/>
                <a:cs typeface="Georgia"/>
              </a:rPr>
              <a:t>client </a:t>
            </a:r>
            <a:r>
              <a:rPr sz="2000" b="1" u="heavy" spc="-200" dirty="0">
                <a:solidFill>
                  <a:srgbClr val="00007C"/>
                </a:solidFill>
                <a:uFill>
                  <a:solidFill>
                    <a:srgbClr val="00007D"/>
                  </a:solidFill>
                </a:uFill>
                <a:latin typeface="Georgia"/>
                <a:cs typeface="Georgia"/>
              </a:rPr>
              <a:t>(port&gt;1023)</a:t>
            </a:r>
            <a:r>
              <a:rPr sz="2000" b="1" spc="-200" dirty="0">
                <a:solidFill>
                  <a:srgbClr val="00007C"/>
                </a:solidFill>
                <a:latin typeface="Georgia"/>
                <a:cs typeface="Georgia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vers le</a:t>
            </a:r>
            <a:r>
              <a:rPr sz="2000" spc="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serveur)</a:t>
            </a:r>
            <a:endParaRPr sz="2000">
              <a:latin typeface="TeXGyrePagella"/>
              <a:cs typeface="TeXGyrePagell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4839" y="37779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40371" y="2573273"/>
          <a:ext cx="9003663" cy="26748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620"/>
                <a:gridCol w="963930"/>
                <a:gridCol w="1268095"/>
                <a:gridCol w="1238884"/>
                <a:gridCol w="956310"/>
                <a:gridCol w="671195"/>
                <a:gridCol w="782955"/>
                <a:gridCol w="783590"/>
                <a:gridCol w="1696084"/>
              </a:tblGrid>
              <a:tr h="5798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80" dirty="0">
                          <a:latin typeface="Georgia"/>
                          <a:cs typeface="Georgia"/>
                        </a:rPr>
                        <a:t>Règle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00" dirty="0">
                          <a:latin typeface="Georgia"/>
                          <a:cs typeface="Georgia"/>
                        </a:rPr>
                        <a:t>Direction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355" dirty="0">
                          <a:latin typeface="Georgia"/>
                          <a:cs typeface="Georgia"/>
                        </a:rPr>
                        <a:t>@</a:t>
                      </a:r>
                      <a:r>
                        <a:rPr sz="1600" b="1" spc="-3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b="1" spc="-135" dirty="0">
                          <a:latin typeface="Georgia"/>
                          <a:cs typeface="Georgia"/>
                        </a:rPr>
                        <a:t>source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355" dirty="0">
                          <a:latin typeface="Georgia"/>
                          <a:cs typeface="Georgia"/>
                        </a:rPr>
                        <a:t>@</a:t>
                      </a:r>
                      <a:r>
                        <a:rPr sz="1600" b="1" spc="-3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b="1" spc="-90" dirty="0">
                          <a:latin typeface="Georgia"/>
                          <a:cs typeface="Georgia"/>
                        </a:rPr>
                        <a:t>Dest.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25" dirty="0">
                          <a:latin typeface="Georgia"/>
                          <a:cs typeface="Georgia"/>
                        </a:rPr>
                        <a:t>Protocole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marL="179070" marR="135890" indent="-36830">
                        <a:lnSpc>
                          <a:spcPct val="100600"/>
                        </a:lnSpc>
                        <a:spcBef>
                          <a:spcPts val="245"/>
                        </a:spcBef>
                      </a:pPr>
                      <a:r>
                        <a:rPr sz="1600" b="1" spc="-5" dirty="0">
                          <a:latin typeface="Georgia"/>
                          <a:cs typeface="Georgia"/>
                        </a:rPr>
                        <a:t>Port  </a:t>
                      </a:r>
                      <a:r>
                        <a:rPr sz="1600" b="1" spc="-150" dirty="0">
                          <a:latin typeface="Georgia"/>
                          <a:cs typeface="Georgia"/>
                        </a:rPr>
                        <a:t>src.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marL="172720" marR="165735" indent="26034">
                        <a:lnSpc>
                          <a:spcPct val="100600"/>
                        </a:lnSpc>
                        <a:spcBef>
                          <a:spcPts val="245"/>
                        </a:spcBef>
                      </a:pPr>
                      <a:r>
                        <a:rPr sz="1600" b="1" spc="-155" dirty="0">
                          <a:latin typeface="Georgia"/>
                          <a:cs typeface="Georgia"/>
                        </a:rPr>
                        <a:t>Port  </a:t>
                      </a:r>
                      <a:r>
                        <a:rPr sz="1600" b="1" spc="-5" dirty="0">
                          <a:latin typeface="Georgia"/>
                          <a:cs typeface="Georgia"/>
                        </a:rPr>
                        <a:t>d</a:t>
                      </a:r>
                      <a:r>
                        <a:rPr sz="1600" b="1" dirty="0">
                          <a:latin typeface="Georgia"/>
                          <a:cs typeface="Georgia"/>
                        </a:rPr>
                        <a:t>est.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solidFill>
                            <a:srgbClr val="00008D"/>
                          </a:solidFill>
                          <a:latin typeface="Times New Roman"/>
                          <a:cs typeface="Times New Roman"/>
                        </a:rPr>
                        <a:t>ACK=1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85" dirty="0">
                          <a:latin typeface="Georgia"/>
                          <a:cs typeface="Georgia"/>
                        </a:rPr>
                        <a:t>Action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Georgia"/>
                          <a:cs typeface="Georgia"/>
                        </a:rPr>
                        <a:t>A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45" dirty="0">
                          <a:latin typeface="Georgia"/>
                          <a:cs typeface="Georgia"/>
                        </a:rPr>
                        <a:t>Entrant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40" dirty="0">
                          <a:latin typeface="Georgia"/>
                          <a:cs typeface="Georgia"/>
                        </a:rPr>
                        <a:t>Externe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60" dirty="0">
                          <a:latin typeface="Georgia"/>
                          <a:cs typeface="Georgia"/>
                        </a:rPr>
                        <a:t>192.168.22.35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5" dirty="0">
                          <a:latin typeface="Georgia"/>
                          <a:cs typeface="Georgia"/>
                        </a:rPr>
                        <a:t>TCP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&gt;1023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dirty="0">
                          <a:solidFill>
                            <a:srgbClr val="00008D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10" dirty="0">
                          <a:latin typeface="Georgia"/>
                          <a:cs typeface="Georgia"/>
                        </a:rPr>
                        <a:t>Autoriser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Georgia"/>
                          <a:cs typeface="Georgia"/>
                        </a:rPr>
                        <a:t>B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30" dirty="0">
                          <a:latin typeface="Georgia"/>
                          <a:cs typeface="Georgia"/>
                        </a:rPr>
                        <a:t>Sortant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65" dirty="0">
                          <a:latin typeface="Georgia"/>
                          <a:cs typeface="Georgia"/>
                        </a:rPr>
                        <a:t>192.168.22.35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45" dirty="0">
                          <a:latin typeface="Georgia"/>
                          <a:cs typeface="Georgia"/>
                        </a:rPr>
                        <a:t>Externe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5" dirty="0">
                          <a:latin typeface="Georgia"/>
                          <a:cs typeface="Georgia"/>
                        </a:rPr>
                        <a:t>TCP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75" dirty="0">
                          <a:latin typeface="Georgia"/>
                          <a:cs typeface="Georgia"/>
                        </a:rPr>
                        <a:t>&gt;1023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oui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10" dirty="0">
                          <a:latin typeface="Georgia"/>
                          <a:cs typeface="Georgia"/>
                        </a:rPr>
                        <a:t>Autoriser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Georgia"/>
                          <a:cs typeface="Georgia"/>
                        </a:rPr>
                        <a:t>C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30" dirty="0">
                          <a:latin typeface="Georgia"/>
                          <a:cs typeface="Georgia"/>
                        </a:rPr>
                        <a:t>Sortant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30" dirty="0">
                          <a:latin typeface="Georgia"/>
                          <a:cs typeface="Georgia"/>
                        </a:rPr>
                        <a:t>Interne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45" dirty="0">
                          <a:latin typeface="Georgia"/>
                          <a:cs typeface="Georgia"/>
                        </a:rPr>
                        <a:t>Externe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5" dirty="0">
                          <a:latin typeface="Georgia"/>
                          <a:cs typeface="Georgia"/>
                        </a:rPr>
                        <a:t>TCP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&gt;1023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dirty="0">
                          <a:solidFill>
                            <a:srgbClr val="00008D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10" dirty="0">
                          <a:latin typeface="Georgia"/>
                          <a:cs typeface="Georgia"/>
                        </a:rPr>
                        <a:t>Autoriser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Georgia"/>
                          <a:cs typeface="Georgia"/>
                        </a:rPr>
                        <a:t>D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45" dirty="0">
                          <a:latin typeface="Georgia"/>
                          <a:cs typeface="Georgia"/>
                        </a:rPr>
                        <a:t>Entrant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40" dirty="0">
                          <a:latin typeface="Georgia"/>
                          <a:cs typeface="Georgia"/>
                        </a:rPr>
                        <a:t>Externe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30" dirty="0">
                          <a:latin typeface="Georgia"/>
                          <a:cs typeface="Georgia"/>
                        </a:rPr>
                        <a:t>Interne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55" dirty="0">
                          <a:latin typeface="Georgia"/>
                          <a:cs typeface="Georgia"/>
                        </a:rPr>
                        <a:t>TCP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80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75" dirty="0">
                          <a:latin typeface="Georgia"/>
                          <a:cs typeface="Georgia"/>
                        </a:rPr>
                        <a:t>&gt;1023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oui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10" dirty="0">
                          <a:latin typeface="Georgia"/>
                          <a:cs typeface="Georgia"/>
                        </a:rPr>
                        <a:t>Autoriser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latin typeface="Georgia"/>
                          <a:cs typeface="Georgia"/>
                        </a:rPr>
                        <a:t>E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5" dirty="0">
                          <a:latin typeface="Georgia"/>
                          <a:cs typeface="Georgia"/>
                        </a:rPr>
                        <a:t>Toutes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5" dirty="0">
                          <a:latin typeface="Georgia"/>
                          <a:cs typeface="Georgia"/>
                        </a:rPr>
                        <a:t>Toutes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5" dirty="0">
                          <a:latin typeface="Georgia"/>
                          <a:cs typeface="Georgia"/>
                        </a:rPr>
                        <a:t>Toutes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0" dirty="0">
                          <a:latin typeface="Georgia"/>
                          <a:cs typeface="Georgia"/>
                        </a:rPr>
                        <a:t>Tous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Tous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0" dirty="0">
                          <a:latin typeface="Georgia"/>
                          <a:cs typeface="Georgia"/>
                        </a:rPr>
                        <a:t>Tous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---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14" dirty="0">
                          <a:latin typeface="Georgia"/>
                          <a:cs typeface="Georgia"/>
                        </a:rPr>
                        <a:t>Refuser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774839" y="63497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98176" y="5264072"/>
            <a:ext cx="8528050" cy="151130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65CCFF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Mais</a:t>
            </a:r>
            <a:endParaRPr sz="2400">
              <a:latin typeface="TeXGyrePagella"/>
              <a:cs typeface="TeXGyrePagella"/>
            </a:endParaRPr>
          </a:p>
          <a:p>
            <a:pPr marL="755015" marR="5080" indent="-285750">
              <a:lnSpc>
                <a:spcPct val="100000"/>
              </a:lnSpc>
              <a:spcBef>
                <a:spcPts val="509"/>
              </a:spcBef>
            </a:pPr>
            <a:r>
              <a:rPr sz="1600" dirty="0">
                <a:solidFill>
                  <a:srgbClr val="65CCFF"/>
                </a:solidFill>
                <a:latin typeface="Wingdings"/>
                <a:cs typeface="Wingdings"/>
              </a:rPr>
              <a:t></a:t>
            </a:r>
            <a:r>
              <a:rPr sz="1600" dirty="0">
                <a:solidFill>
                  <a:srgbClr val="65CC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Un attaquant peut utiliser le port 80 comme port source client puis se  connecte au serveur X11/ port 6000 en fixant </a:t>
            </a:r>
            <a:r>
              <a:rPr sz="2000" b="1" u="heavy" spc="-10" dirty="0">
                <a:solidFill>
                  <a:srgbClr val="00007C"/>
                </a:solidFill>
                <a:uFill>
                  <a:solidFill>
                    <a:srgbClr val="00007D"/>
                  </a:solidFill>
                </a:uFill>
                <a:latin typeface="Georgia"/>
                <a:cs typeface="Georgia"/>
              </a:rPr>
              <a:t>ACK </a:t>
            </a:r>
            <a:r>
              <a:rPr sz="2000" b="1" u="heavy" spc="-195" dirty="0">
                <a:solidFill>
                  <a:srgbClr val="00007C"/>
                </a:solidFill>
                <a:uFill>
                  <a:solidFill>
                    <a:srgbClr val="00007D"/>
                  </a:solidFill>
                </a:uFill>
                <a:latin typeface="Georgia"/>
                <a:cs typeface="Georgia"/>
              </a:rPr>
              <a:t>à</a:t>
            </a:r>
            <a:r>
              <a:rPr sz="2000" b="1" u="heavy" dirty="0">
                <a:solidFill>
                  <a:srgbClr val="00007C"/>
                </a:solidFill>
                <a:uFill>
                  <a:solidFill>
                    <a:srgbClr val="00007D"/>
                  </a:solidFill>
                </a:uFill>
                <a:latin typeface="Georgia"/>
                <a:cs typeface="Georgia"/>
              </a:rPr>
              <a:t> </a:t>
            </a:r>
            <a:r>
              <a:rPr sz="2000" b="1" u="heavy" spc="15" dirty="0">
                <a:solidFill>
                  <a:srgbClr val="00007C"/>
                </a:solidFill>
                <a:uFill>
                  <a:solidFill>
                    <a:srgbClr val="00007D"/>
                  </a:solidFill>
                </a:uFill>
                <a:latin typeface="Georgia"/>
                <a:cs typeface="Georgia"/>
              </a:rPr>
              <a:t>1</a:t>
            </a:r>
            <a:endParaRPr sz="2000">
              <a:latin typeface="Georgia"/>
              <a:cs typeface="Georgia"/>
            </a:endParaRPr>
          </a:p>
          <a:p>
            <a:pPr marL="469265">
              <a:lnSpc>
                <a:spcPct val="100000"/>
              </a:lnSpc>
              <a:spcBef>
                <a:spcPts val="495"/>
              </a:spcBef>
            </a:pPr>
            <a:r>
              <a:rPr sz="2000" spc="3835" dirty="0">
                <a:solidFill>
                  <a:srgbClr val="00007C"/>
                </a:solidFill>
                <a:latin typeface="Wingdings"/>
                <a:cs typeface="Wingdings"/>
              </a:rPr>
              <a:t>€</a:t>
            </a:r>
            <a:r>
              <a:rPr sz="2000" spc="17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Réussira t-il à se connecter au serveur (considérer les règles D et  </a:t>
            </a:r>
            <a:r>
              <a:rPr sz="2000" spc="-844" dirty="0">
                <a:solidFill>
                  <a:srgbClr val="00007C"/>
                </a:solidFill>
                <a:latin typeface="TeXGyrePagella"/>
                <a:cs typeface="TeXGyrePagella"/>
              </a:rPr>
              <a:t>C)</a:t>
            </a:r>
            <a:endParaRPr sz="2000">
              <a:latin typeface="TeXGyrePagella"/>
              <a:cs typeface="TeXGyrePagell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69386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Processus de développement de</a:t>
            </a:r>
            <a:r>
              <a:rPr spc="90" dirty="0"/>
              <a:t> </a:t>
            </a:r>
            <a:r>
              <a:rPr spc="-5" dirty="0"/>
              <a:t>filtres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20634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37779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839" y="54924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04271" y="1248066"/>
            <a:ext cx="8275320" cy="464375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443865" indent="-431800">
              <a:lnSpc>
                <a:spcPct val="100000"/>
              </a:lnSpc>
              <a:spcBef>
                <a:spcPts val="805"/>
              </a:spcBef>
              <a:buClr>
                <a:srgbClr val="65CCFF"/>
              </a:buClr>
              <a:buSzPct val="75000"/>
              <a:buFont typeface="Wingdings"/>
              <a:buChar char=""/>
              <a:tabLst>
                <a:tab pos="443865" algn="l"/>
                <a:tab pos="444500" algn="l"/>
              </a:tabLst>
            </a:pPr>
            <a:r>
              <a:rPr sz="2800" dirty="0">
                <a:solidFill>
                  <a:srgbClr val="00007C"/>
                </a:solidFill>
                <a:latin typeface="TeXGyrePagella"/>
                <a:cs typeface="TeXGyrePagella"/>
              </a:rPr>
              <a:t>Réponse:</a:t>
            </a:r>
            <a:endParaRPr sz="2800">
              <a:latin typeface="TeXGyrePagella"/>
              <a:cs typeface="TeXGyrePagella"/>
            </a:endParaRPr>
          </a:p>
          <a:p>
            <a:pPr marL="755015" lvl="1" indent="-285750">
              <a:lnSpc>
                <a:spcPct val="100000"/>
              </a:lnSpc>
              <a:spcBef>
                <a:spcPts val="605"/>
              </a:spcBef>
              <a:buClr>
                <a:srgbClr val="65CCFF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Le paquet passera au travers les</a:t>
            </a:r>
            <a:r>
              <a:rPr sz="2400" spc="-1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filtres,</a:t>
            </a:r>
            <a:endParaRPr sz="2400">
              <a:latin typeface="TeXGyrePagella"/>
              <a:cs typeface="TeXGyrePagell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65CCFF"/>
              </a:buClr>
              <a:buFont typeface="Wingdings"/>
              <a:buChar char=""/>
            </a:pPr>
            <a:endParaRPr sz="2900">
              <a:latin typeface="TeXGyrePagella"/>
              <a:cs typeface="TeXGyrePagella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Mais,</a:t>
            </a:r>
            <a:endParaRPr sz="2400">
              <a:latin typeface="TeXGyrePagella"/>
              <a:cs typeface="TeXGyrePagell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eXGyrePagella"/>
              <a:cs typeface="TeXGyrePagella"/>
            </a:endParaRPr>
          </a:p>
          <a:p>
            <a:pPr marL="755015" marR="259079" lvl="1" indent="-285750">
              <a:lnSpc>
                <a:spcPct val="100000"/>
              </a:lnSpc>
              <a:buClr>
                <a:srgbClr val="65CCFF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La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destination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pensera que le paquet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appartient à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une 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connexion existante.</a:t>
            </a:r>
            <a:endParaRPr sz="2400">
              <a:latin typeface="TeXGyrePagella"/>
              <a:cs typeface="TeXGyrePagell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65CCFF"/>
              </a:buClr>
              <a:buFont typeface="Wingdings"/>
              <a:buChar char=""/>
            </a:pPr>
            <a:endParaRPr sz="2900">
              <a:latin typeface="TeXGyrePagella"/>
              <a:cs typeface="TeXGyrePagella"/>
            </a:endParaRPr>
          </a:p>
          <a:p>
            <a:pPr marL="755015" marR="5080" lvl="1" indent="-285750">
              <a:lnSpc>
                <a:spcPct val="100200"/>
              </a:lnSpc>
              <a:buClr>
                <a:srgbClr val="65CCFF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Quand la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destination essayera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de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faire correspondre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le  paquet avec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une connexion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existante,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elle échouera et le </a:t>
            </a:r>
            <a:r>
              <a:rPr sz="2400" u="heavy" dirty="0">
                <a:solidFill>
                  <a:srgbClr val="00007C"/>
                </a:solidFill>
                <a:uFill>
                  <a:solidFill>
                    <a:srgbClr val="00007D"/>
                  </a:solidFill>
                </a:uFill>
                <a:latin typeface="TeXGyrePagella"/>
                <a:cs typeface="TeXGyrePagella"/>
              </a:rPr>
              <a:t> </a:t>
            </a:r>
            <a:r>
              <a:rPr sz="2400" b="1" u="heavy" spc="-155" dirty="0">
                <a:solidFill>
                  <a:srgbClr val="00007C"/>
                </a:solidFill>
                <a:uFill>
                  <a:solidFill>
                    <a:srgbClr val="00007D"/>
                  </a:solidFill>
                </a:uFill>
                <a:latin typeface="Georgia"/>
                <a:cs typeface="Georgia"/>
              </a:rPr>
              <a:t>paquet </a:t>
            </a:r>
            <a:r>
              <a:rPr sz="2400" b="1" u="heavy" spc="-225" dirty="0">
                <a:solidFill>
                  <a:srgbClr val="00007C"/>
                </a:solidFill>
                <a:uFill>
                  <a:solidFill>
                    <a:srgbClr val="00007D"/>
                  </a:solidFill>
                </a:uFill>
                <a:latin typeface="Georgia"/>
                <a:cs typeface="Georgia"/>
              </a:rPr>
              <a:t>sera</a:t>
            </a:r>
            <a:r>
              <a:rPr sz="2400" b="1" u="heavy" spc="110" dirty="0">
                <a:solidFill>
                  <a:srgbClr val="00007C"/>
                </a:solidFill>
                <a:uFill>
                  <a:solidFill>
                    <a:srgbClr val="00007D"/>
                  </a:solidFill>
                </a:uFill>
                <a:latin typeface="Georgia"/>
                <a:cs typeface="Georgia"/>
              </a:rPr>
              <a:t> </a:t>
            </a:r>
            <a:r>
              <a:rPr sz="2400" b="1" u="heavy" spc="-170" dirty="0">
                <a:solidFill>
                  <a:srgbClr val="00007C"/>
                </a:solidFill>
                <a:uFill>
                  <a:solidFill>
                    <a:srgbClr val="00007D"/>
                  </a:solidFill>
                </a:uFill>
                <a:latin typeface="Georgia"/>
                <a:cs typeface="Georgia"/>
              </a:rPr>
              <a:t>ignoré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69386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Processus de développement de</a:t>
            </a:r>
            <a:r>
              <a:rPr spc="90" dirty="0"/>
              <a:t> </a:t>
            </a:r>
            <a:r>
              <a:rPr spc="-5" dirty="0"/>
              <a:t>filtres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04271" y="1097718"/>
            <a:ext cx="7963534" cy="3056255"/>
          </a:xfrm>
          <a:prstGeom prst="rect">
            <a:avLst/>
          </a:prstGeom>
        </p:spPr>
        <p:txBody>
          <a:bodyPr vert="horz" wrap="square" lIns="0" tIns="252729" rIns="0" bIns="0" rtlCol="0">
            <a:spAutoFit/>
          </a:bodyPr>
          <a:lstStyle/>
          <a:p>
            <a:pPr marL="443865" indent="-431800">
              <a:lnSpc>
                <a:spcPct val="100000"/>
              </a:lnSpc>
              <a:spcBef>
                <a:spcPts val="1989"/>
              </a:spcBef>
              <a:buClr>
                <a:srgbClr val="65CCFF"/>
              </a:buClr>
              <a:buSzPct val="75000"/>
              <a:buFont typeface="Wingdings"/>
              <a:buChar char=""/>
              <a:tabLst>
                <a:tab pos="443865" algn="l"/>
                <a:tab pos="444500" algn="l"/>
              </a:tabLst>
            </a:pPr>
            <a:r>
              <a:rPr sz="2800" spc="-5" dirty="0">
                <a:solidFill>
                  <a:srgbClr val="00007C"/>
                </a:solidFill>
                <a:latin typeface="TeXGyrePagella"/>
                <a:cs typeface="TeXGyrePagella"/>
              </a:rPr>
              <a:t>Conclusion:</a:t>
            </a:r>
            <a:endParaRPr sz="2800">
              <a:latin typeface="TeXGyrePagella"/>
              <a:cs typeface="TeXGyrePagella"/>
            </a:endParaRPr>
          </a:p>
          <a:p>
            <a:pPr marL="755015" marR="5080" lvl="1" indent="-285750">
              <a:lnSpc>
                <a:spcPct val="150000"/>
              </a:lnSpc>
              <a:spcBef>
                <a:spcPts val="175"/>
              </a:spcBef>
              <a:buClr>
                <a:srgbClr val="65CCFF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Il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faut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considérer les règles de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filtrage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comme un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seul 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bloc</a:t>
            </a:r>
            <a:endParaRPr sz="2400">
              <a:latin typeface="TeXGyrePagella"/>
              <a:cs typeface="TeXGyrePagella"/>
            </a:endParaRPr>
          </a:p>
          <a:p>
            <a:pPr marL="755650" lvl="1" indent="-285750">
              <a:lnSpc>
                <a:spcPct val="100000"/>
              </a:lnSpc>
              <a:spcBef>
                <a:spcPts val="2020"/>
              </a:spcBef>
              <a:buClr>
                <a:srgbClr val="65CCFF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Il faut utiliser le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maximum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de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critères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de</a:t>
            </a:r>
            <a:r>
              <a:rPr sz="2400" spc="3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filtrage</a:t>
            </a:r>
            <a:endParaRPr sz="2400">
              <a:latin typeface="TeXGyrePagella"/>
              <a:cs typeface="TeXGyrePagella"/>
            </a:endParaRPr>
          </a:p>
          <a:p>
            <a:pPr marL="755650" lvl="1" indent="-285750">
              <a:lnSpc>
                <a:spcPct val="100000"/>
              </a:lnSpc>
              <a:spcBef>
                <a:spcPts val="2014"/>
              </a:spcBef>
              <a:buClr>
                <a:srgbClr val="65CCFF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Le flag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ACK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est important pour les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connexions</a:t>
            </a:r>
            <a:r>
              <a:rPr sz="2400" spc="-1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TCP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3" name="object 3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7281" y="2361692"/>
            <a:ext cx="7480934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6190615" algn="l"/>
              </a:tabLst>
            </a:pPr>
            <a:r>
              <a:rPr sz="2800" spc="-5" dirty="0">
                <a:solidFill>
                  <a:srgbClr val="00007C"/>
                </a:solidFill>
              </a:rPr>
              <a:t>Détection et corrections</a:t>
            </a:r>
            <a:r>
              <a:rPr sz="2800" spc="-25" dirty="0">
                <a:solidFill>
                  <a:srgbClr val="00007C"/>
                </a:solidFill>
              </a:rPr>
              <a:t> </a:t>
            </a:r>
            <a:r>
              <a:rPr sz="2800" spc="-5" dirty="0">
                <a:solidFill>
                  <a:srgbClr val="00007C"/>
                </a:solidFill>
              </a:rPr>
              <a:t>des</a:t>
            </a:r>
            <a:r>
              <a:rPr sz="2800" spc="5" dirty="0">
                <a:solidFill>
                  <a:srgbClr val="00007C"/>
                </a:solidFill>
              </a:rPr>
              <a:t> </a:t>
            </a:r>
            <a:r>
              <a:rPr sz="2800" spc="-5" dirty="0">
                <a:solidFill>
                  <a:srgbClr val="00007C"/>
                </a:solidFill>
              </a:rPr>
              <a:t>anomalies	dans</a:t>
            </a:r>
            <a:r>
              <a:rPr sz="2800" spc="-100" dirty="0">
                <a:solidFill>
                  <a:srgbClr val="00007C"/>
                </a:solidFill>
              </a:rPr>
              <a:t> </a:t>
            </a:r>
            <a:r>
              <a:rPr sz="2800" spc="-5" dirty="0">
                <a:solidFill>
                  <a:srgbClr val="00007C"/>
                </a:solidFill>
              </a:rPr>
              <a:t>les</a:t>
            </a:r>
            <a:endParaRPr sz="2800"/>
          </a:p>
          <a:p>
            <a:pPr marL="340995" algn="ctr">
              <a:lnSpc>
                <a:spcPct val="100000"/>
              </a:lnSpc>
            </a:pPr>
            <a:r>
              <a:rPr sz="2800" dirty="0">
                <a:solidFill>
                  <a:srgbClr val="00007C"/>
                </a:solidFill>
              </a:rPr>
              <a:t>règles </a:t>
            </a:r>
            <a:r>
              <a:rPr sz="2800" spc="-5" dirty="0">
                <a:solidFill>
                  <a:srgbClr val="00007C"/>
                </a:solidFill>
              </a:rPr>
              <a:t>de</a:t>
            </a:r>
            <a:r>
              <a:rPr sz="2800" spc="-40" dirty="0">
                <a:solidFill>
                  <a:srgbClr val="00007C"/>
                </a:solidFill>
              </a:rPr>
              <a:t> </a:t>
            </a:r>
            <a:r>
              <a:rPr sz="2800" spc="-5" dirty="0">
                <a:solidFill>
                  <a:srgbClr val="00007C"/>
                </a:solidFill>
              </a:rPr>
              <a:t>filtrage</a:t>
            </a:r>
            <a:endParaRPr sz="28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847214" y="3657853"/>
            <a:ext cx="3755390" cy="17811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675"/>
              </a:spcBef>
              <a:buClr>
                <a:srgbClr val="65CCFF"/>
              </a:buClr>
              <a:buSzPct val="79166"/>
              <a:buFont typeface="Wingdings"/>
              <a:buChar char=""/>
              <a:tabLst>
                <a:tab pos="299085" algn="l"/>
              </a:tabLst>
            </a:pP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Anomalie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redondance</a:t>
            </a:r>
            <a:endParaRPr sz="2400">
              <a:latin typeface="TeXGyrePagella"/>
              <a:cs typeface="TeXGyrePagella"/>
            </a:endParaRPr>
          </a:p>
          <a:p>
            <a:pPr marL="373380" indent="-361315">
              <a:lnSpc>
                <a:spcPct val="100000"/>
              </a:lnSpc>
              <a:spcBef>
                <a:spcPts val="575"/>
              </a:spcBef>
              <a:buClr>
                <a:srgbClr val="65CCFF"/>
              </a:buClr>
              <a:buSzPct val="79166"/>
              <a:buFont typeface="Wingdings"/>
              <a:buChar char=""/>
              <a:tabLst>
                <a:tab pos="373380" algn="l"/>
                <a:tab pos="374015" algn="l"/>
              </a:tabLst>
            </a:pP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Anomalie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Masquage</a:t>
            </a:r>
            <a:endParaRPr sz="2400">
              <a:latin typeface="TeXGyrePagella"/>
              <a:cs typeface="TeXGyrePagella"/>
            </a:endParaRPr>
          </a:p>
          <a:p>
            <a:pPr marL="373380" indent="-361315">
              <a:lnSpc>
                <a:spcPct val="100000"/>
              </a:lnSpc>
              <a:spcBef>
                <a:spcPts val="575"/>
              </a:spcBef>
              <a:buClr>
                <a:srgbClr val="65CCFF"/>
              </a:buClr>
              <a:buSzPct val="79166"/>
              <a:buFont typeface="Wingdings"/>
              <a:buChar char=""/>
              <a:tabLst>
                <a:tab pos="373380" algn="l"/>
                <a:tab pos="374015" algn="l"/>
              </a:tabLst>
            </a:pP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Anomalie</a:t>
            </a:r>
            <a:r>
              <a:rPr sz="2400" spc="-6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Généralisation</a:t>
            </a:r>
            <a:endParaRPr sz="2400">
              <a:latin typeface="TeXGyrePagella"/>
              <a:cs typeface="TeXGyrePagella"/>
            </a:endParaRPr>
          </a:p>
          <a:p>
            <a:pPr marL="373380" indent="-361315">
              <a:lnSpc>
                <a:spcPct val="100000"/>
              </a:lnSpc>
              <a:spcBef>
                <a:spcPts val="580"/>
              </a:spcBef>
              <a:buClr>
                <a:srgbClr val="65CCFF"/>
              </a:buClr>
              <a:buSzPct val="79166"/>
              <a:buFont typeface="Wingdings"/>
              <a:buChar char=""/>
              <a:tabLst>
                <a:tab pos="373380" algn="l"/>
                <a:tab pos="374015" algn="l"/>
              </a:tabLst>
            </a:pP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Anomalie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Corrélation</a:t>
            </a:r>
            <a:endParaRPr sz="2400">
              <a:latin typeface="TeXGyrePagella"/>
              <a:cs typeface="TeXGyrePagel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40239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FF"/>
                </a:solidFill>
              </a:rPr>
              <a:t>Anomalie</a:t>
            </a:r>
            <a:r>
              <a:rPr spc="-15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redondance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172347" y="1638300"/>
            <a:ext cx="5415280" cy="1282700"/>
            <a:chOff x="2172347" y="1638300"/>
            <a:chExt cx="5415280" cy="1282700"/>
          </a:xfrm>
        </p:grpSpPr>
        <p:sp>
          <p:nvSpPr>
            <p:cNvPr id="8" name="object 8"/>
            <p:cNvSpPr/>
            <p:nvPr/>
          </p:nvSpPr>
          <p:spPr>
            <a:xfrm>
              <a:off x="4127639" y="2057400"/>
              <a:ext cx="876300" cy="45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2347" y="1638299"/>
              <a:ext cx="5415280" cy="425450"/>
            </a:xfrm>
            <a:custGeom>
              <a:avLst/>
              <a:gdLst/>
              <a:ahLst/>
              <a:cxnLst/>
              <a:rect l="l" t="t" r="r" b="b"/>
              <a:pathLst>
                <a:path w="5415280" h="425450">
                  <a:moveTo>
                    <a:pt x="12179" y="366522"/>
                  </a:moveTo>
                  <a:lnTo>
                    <a:pt x="0" y="366522"/>
                  </a:lnTo>
                  <a:lnTo>
                    <a:pt x="0" y="417576"/>
                  </a:lnTo>
                  <a:lnTo>
                    <a:pt x="12179" y="417576"/>
                  </a:lnTo>
                  <a:lnTo>
                    <a:pt x="12179" y="366522"/>
                  </a:lnTo>
                  <a:close/>
                </a:path>
                <a:path w="5415280" h="425450">
                  <a:moveTo>
                    <a:pt x="112776" y="288798"/>
                  </a:moveTo>
                  <a:lnTo>
                    <a:pt x="61722" y="288798"/>
                  </a:lnTo>
                  <a:lnTo>
                    <a:pt x="61722" y="301752"/>
                  </a:lnTo>
                  <a:lnTo>
                    <a:pt x="112776" y="301752"/>
                  </a:lnTo>
                  <a:lnTo>
                    <a:pt x="112776" y="288798"/>
                  </a:lnTo>
                  <a:close/>
                </a:path>
                <a:path w="5415280" h="425450">
                  <a:moveTo>
                    <a:pt x="201168" y="288798"/>
                  </a:moveTo>
                  <a:lnTo>
                    <a:pt x="150876" y="288798"/>
                  </a:lnTo>
                  <a:lnTo>
                    <a:pt x="150876" y="301752"/>
                  </a:lnTo>
                  <a:lnTo>
                    <a:pt x="201168" y="301752"/>
                  </a:lnTo>
                  <a:lnTo>
                    <a:pt x="201168" y="288798"/>
                  </a:lnTo>
                  <a:close/>
                </a:path>
                <a:path w="5415280" h="425450">
                  <a:moveTo>
                    <a:pt x="290322" y="288798"/>
                  </a:moveTo>
                  <a:lnTo>
                    <a:pt x="239268" y="288798"/>
                  </a:lnTo>
                  <a:lnTo>
                    <a:pt x="239268" y="301752"/>
                  </a:lnTo>
                  <a:lnTo>
                    <a:pt x="290322" y="301752"/>
                  </a:lnTo>
                  <a:lnTo>
                    <a:pt x="290322" y="288798"/>
                  </a:lnTo>
                  <a:close/>
                </a:path>
                <a:path w="5415280" h="425450">
                  <a:moveTo>
                    <a:pt x="379476" y="288798"/>
                  </a:moveTo>
                  <a:lnTo>
                    <a:pt x="328422" y="288798"/>
                  </a:lnTo>
                  <a:lnTo>
                    <a:pt x="328422" y="301752"/>
                  </a:lnTo>
                  <a:lnTo>
                    <a:pt x="379476" y="301752"/>
                  </a:lnTo>
                  <a:lnTo>
                    <a:pt x="379476" y="288798"/>
                  </a:lnTo>
                  <a:close/>
                </a:path>
                <a:path w="5415280" h="425450">
                  <a:moveTo>
                    <a:pt x="467868" y="288798"/>
                  </a:moveTo>
                  <a:lnTo>
                    <a:pt x="417576" y="288798"/>
                  </a:lnTo>
                  <a:lnTo>
                    <a:pt x="417576" y="301752"/>
                  </a:lnTo>
                  <a:lnTo>
                    <a:pt x="467868" y="301752"/>
                  </a:lnTo>
                  <a:lnTo>
                    <a:pt x="467868" y="288798"/>
                  </a:lnTo>
                  <a:close/>
                </a:path>
                <a:path w="5415280" h="425450">
                  <a:moveTo>
                    <a:pt x="557022" y="288798"/>
                  </a:moveTo>
                  <a:lnTo>
                    <a:pt x="505968" y="288798"/>
                  </a:lnTo>
                  <a:lnTo>
                    <a:pt x="505968" y="301752"/>
                  </a:lnTo>
                  <a:lnTo>
                    <a:pt x="557022" y="301752"/>
                  </a:lnTo>
                  <a:lnTo>
                    <a:pt x="557022" y="288798"/>
                  </a:lnTo>
                  <a:close/>
                </a:path>
                <a:path w="5415280" h="425450">
                  <a:moveTo>
                    <a:pt x="646176" y="288798"/>
                  </a:moveTo>
                  <a:lnTo>
                    <a:pt x="595122" y="288798"/>
                  </a:lnTo>
                  <a:lnTo>
                    <a:pt x="595122" y="301752"/>
                  </a:lnTo>
                  <a:lnTo>
                    <a:pt x="646176" y="301752"/>
                  </a:lnTo>
                  <a:lnTo>
                    <a:pt x="646176" y="288798"/>
                  </a:lnTo>
                  <a:close/>
                </a:path>
                <a:path w="5415280" h="425450">
                  <a:moveTo>
                    <a:pt x="733044" y="384048"/>
                  </a:moveTo>
                  <a:lnTo>
                    <a:pt x="720839" y="384048"/>
                  </a:lnTo>
                  <a:lnTo>
                    <a:pt x="720839" y="425196"/>
                  </a:lnTo>
                  <a:lnTo>
                    <a:pt x="733044" y="425196"/>
                  </a:lnTo>
                  <a:lnTo>
                    <a:pt x="733044" y="384048"/>
                  </a:lnTo>
                  <a:close/>
                </a:path>
                <a:path w="5415280" h="425450">
                  <a:moveTo>
                    <a:pt x="823722" y="288798"/>
                  </a:moveTo>
                  <a:lnTo>
                    <a:pt x="772668" y="288798"/>
                  </a:lnTo>
                  <a:lnTo>
                    <a:pt x="772668" y="301752"/>
                  </a:lnTo>
                  <a:lnTo>
                    <a:pt x="823722" y="301752"/>
                  </a:lnTo>
                  <a:lnTo>
                    <a:pt x="823722" y="288798"/>
                  </a:lnTo>
                  <a:close/>
                </a:path>
                <a:path w="5415280" h="425450">
                  <a:moveTo>
                    <a:pt x="912876" y="288798"/>
                  </a:moveTo>
                  <a:lnTo>
                    <a:pt x="861822" y="288798"/>
                  </a:lnTo>
                  <a:lnTo>
                    <a:pt x="861822" y="301752"/>
                  </a:lnTo>
                  <a:lnTo>
                    <a:pt x="912876" y="301752"/>
                  </a:lnTo>
                  <a:lnTo>
                    <a:pt x="912876" y="288798"/>
                  </a:lnTo>
                  <a:close/>
                </a:path>
                <a:path w="5415280" h="425450">
                  <a:moveTo>
                    <a:pt x="1001268" y="288798"/>
                  </a:moveTo>
                  <a:lnTo>
                    <a:pt x="950976" y="288798"/>
                  </a:lnTo>
                  <a:lnTo>
                    <a:pt x="950976" y="301752"/>
                  </a:lnTo>
                  <a:lnTo>
                    <a:pt x="1001268" y="301752"/>
                  </a:lnTo>
                  <a:lnTo>
                    <a:pt x="1001268" y="288798"/>
                  </a:lnTo>
                  <a:close/>
                </a:path>
                <a:path w="5415280" h="425450">
                  <a:moveTo>
                    <a:pt x="1090422" y="288798"/>
                  </a:moveTo>
                  <a:lnTo>
                    <a:pt x="1039368" y="288798"/>
                  </a:lnTo>
                  <a:lnTo>
                    <a:pt x="1039368" y="301752"/>
                  </a:lnTo>
                  <a:lnTo>
                    <a:pt x="1090422" y="301752"/>
                  </a:lnTo>
                  <a:lnTo>
                    <a:pt x="1090422" y="288798"/>
                  </a:lnTo>
                  <a:close/>
                </a:path>
                <a:path w="5415280" h="425450">
                  <a:moveTo>
                    <a:pt x="1179576" y="288798"/>
                  </a:moveTo>
                  <a:lnTo>
                    <a:pt x="1128522" y="288798"/>
                  </a:lnTo>
                  <a:lnTo>
                    <a:pt x="1128522" y="301752"/>
                  </a:lnTo>
                  <a:lnTo>
                    <a:pt x="1179576" y="301752"/>
                  </a:lnTo>
                  <a:lnTo>
                    <a:pt x="1179576" y="288798"/>
                  </a:lnTo>
                  <a:close/>
                </a:path>
                <a:path w="5415280" h="425450">
                  <a:moveTo>
                    <a:pt x="1267955" y="288798"/>
                  </a:moveTo>
                  <a:lnTo>
                    <a:pt x="1217676" y="288798"/>
                  </a:lnTo>
                  <a:lnTo>
                    <a:pt x="1217676" y="301752"/>
                  </a:lnTo>
                  <a:lnTo>
                    <a:pt x="1267955" y="301752"/>
                  </a:lnTo>
                  <a:lnTo>
                    <a:pt x="1267955" y="288798"/>
                  </a:lnTo>
                  <a:close/>
                </a:path>
                <a:path w="5415280" h="425450">
                  <a:moveTo>
                    <a:pt x="1357122" y="288798"/>
                  </a:moveTo>
                  <a:lnTo>
                    <a:pt x="1306068" y="288798"/>
                  </a:lnTo>
                  <a:lnTo>
                    <a:pt x="1306068" y="301752"/>
                  </a:lnTo>
                  <a:lnTo>
                    <a:pt x="1357122" y="301752"/>
                  </a:lnTo>
                  <a:lnTo>
                    <a:pt x="1357122" y="288798"/>
                  </a:lnTo>
                  <a:close/>
                </a:path>
                <a:path w="5415280" h="425450">
                  <a:moveTo>
                    <a:pt x="1446276" y="288798"/>
                  </a:moveTo>
                  <a:lnTo>
                    <a:pt x="1395222" y="288798"/>
                  </a:lnTo>
                  <a:lnTo>
                    <a:pt x="1395222" y="301752"/>
                  </a:lnTo>
                  <a:lnTo>
                    <a:pt x="1446276" y="301752"/>
                  </a:lnTo>
                  <a:lnTo>
                    <a:pt x="1446276" y="288798"/>
                  </a:lnTo>
                  <a:close/>
                </a:path>
                <a:path w="5415280" h="425450">
                  <a:moveTo>
                    <a:pt x="1534655" y="288798"/>
                  </a:moveTo>
                  <a:lnTo>
                    <a:pt x="1484376" y="288798"/>
                  </a:lnTo>
                  <a:lnTo>
                    <a:pt x="1484376" y="301752"/>
                  </a:lnTo>
                  <a:lnTo>
                    <a:pt x="1534655" y="301752"/>
                  </a:lnTo>
                  <a:lnTo>
                    <a:pt x="1534655" y="288798"/>
                  </a:lnTo>
                  <a:close/>
                </a:path>
                <a:path w="5415280" h="425450">
                  <a:moveTo>
                    <a:pt x="1623822" y="288798"/>
                  </a:moveTo>
                  <a:lnTo>
                    <a:pt x="1572768" y="288798"/>
                  </a:lnTo>
                  <a:lnTo>
                    <a:pt x="1572768" y="301752"/>
                  </a:lnTo>
                  <a:lnTo>
                    <a:pt x="1623822" y="301752"/>
                  </a:lnTo>
                  <a:lnTo>
                    <a:pt x="1623822" y="288798"/>
                  </a:lnTo>
                  <a:close/>
                </a:path>
                <a:path w="5415280" h="425450">
                  <a:moveTo>
                    <a:pt x="1712976" y="288798"/>
                  </a:moveTo>
                  <a:lnTo>
                    <a:pt x="1661922" y="288798"/>
                  </a:lnTo>
                  <a:lnTo>
                    <a:pt x="1661922" y="301752"/>
                  </a:lnTo>
                  <a:lnTo>
                    <a:pt x="1712976" y="301752"/>
                  </a:lnTo>
                  <a:lnTo>
                    <a:pt x="1712976" y="288798"/>
                  </a:lnTo>
                  <a:close/>
                </a:path>
                <a:path w="5415280" h="425450">
                  <a:moveTo>
                    <a:pt x="1801355" y="288798"/>
                  </a:moveTo>
                  <a:lnTo>
                    <a:pt x="1751076" y="288798"/>
                  </a:lnTo>
                  <a:lnTo>
                    <a:pt x="1751076" y="301752"/>
                  </a:lnTo>
                  <a:lnTo>
                    <a:pt x="1801355" y="301752"/>
                  </a:lnTo>
                  <a:lnTo>
                    <a:pt x="1801355" y="288798"/>
                  </a:lnTo>
                  <a:close/>
                </a:path>
                <a:path w="5415280" h="425450">
                  <a:moveTo>
                    <a:pt x="1890522" y="288798"/>
                  </a:moveTo>
                  <a:lnTo>
                    <a:pt x="1839468" y="288798"/>
                  </a:lnTo>
                  <a:lnTo>
                    <a:pt x="1839468" y="301752"/>
                  </a:lnTo>
                  <a:lnTo>
                    <a:pt x="1890522" y="301752"/>
                  </a:lnTo>
                  <a:lnTo>
                    <a:pt x="1890522" y="288798"/>
                  </a:lnTo>
                  <a:close/>
                </a:path>
                <a:path w="5415280" h="425450">
                  <a:moveTo>
                    <a:pt x="1979676" y="288798"/>
                  </a:moveTo>
                  <a:lnTo>
                    <a:pt x="1928622" y="288798"/>
                  </a:lnTo>
                  <a:lnTo>
                    <a:pt x="1928622" y="301752"/>
                  </a:lnTo>
                  <a:lnTo>
                    <a:pt x="1979676" y="301752"/>
                  </a:lnTo>
                  <a:lnTo>
                    <a:pt x="1979676" y="288798"/>
                  </a:lnTo>
                  <a:close/>
                </a:path>
                <a:path w="5415280" h="425450">
                  <a:moveTo>
                    <a:pt x="2068055" y="288798"/>
                  </a:moveTo>
                  <a:lnTo>
                    <a:pt x="2017776" y="288798"/>
                  </a:lnTo>
                  <a:lnTo>
                    <a:pt x="2017776" y="301752"/>
                  </a:lnTo>
                  <a:lnTo>
                    <a:pt x="2068055" y="301752"/>
                  </a:lnTo>
                  <a:lnTo>
                    <a:pt x="2068055" y="288798"/>
                  </a:lnTo>
                  <a:close/>
                </a:path>
                <a:path w="5415280" h="425450">
                  <a:moveTo>
                    <a:pt x="2157222" y="288798"/>
                  </a:moveTo>
                  <a:lnTo>
                    <a:pt x="2106168" y="288798"/>
                  </a:lnTo>
                  <a:lnTo>
                    <a:pt x="2106168" y="301752"/>
                  </a:lnTo>
                  <a:lnTo>
                    <a:pt x="2157222" y="301752"/>
                  </a:lnTo>
                  <a:lnTo>
                    <a:pt x="2157222" y="288798"/>
                  </a:lnTo>
                  <a:close/>
                </a:path>
                <a:path w="5415280" h="425450">
                  <a:moveTo>
                    <a:pt x="2246376" y="288798"/>
                  </a:moveTo>
                  <a:lnTo>
                    <a:pt x="2195322" y="288798"/>
                  </a:lnTo>
                  <a:lnTo>
                    <a:pt x="2195322" y="301752"/>
                  </a:lnTo>
                  <a:lnTo>
                    <a:pt x="2246376" y="301752"/>
                  </a:lnTo>
                  <a:lnTo>
                    <a:pt x="2246376" y="288798"/>
                  </a:lnTo>
                  <a:close/>
                </a:path>
                <a:path w="5415280" h="425450">
                  <a:moveTo>
                    <a:pt x="2334755" y="288798"/>
                  </a:moveTo>
                  <a:lnTo>
                    <a:pt x="2284476" y="288798"/>
                  </a:lnTo>
                  <a:lnTo>
                    <a:pt x="2284476" y="301752"/>
                  </a:lnTo>
                  <a:lnTo>
                    <a:pt x="2334755" y="301752"/>
                  </a:lnTo>
                  <a:lnTo>
                    <a:pt x="2334755" y="288798"/>
                  </a:lnTo>
                  <a:close/>
                </a:path>
                <a:path w="5415280" h="425450">
                  <a:moveTo>
                    <a:pt x="2423922" y="288798"/>
                  </a:moveTo>
                  <a:lnTo>
                    <a:pt x="2372868" y="288798"/>
                  </a:lnTo>
                  <a:lnTo>
                    <a:pt x="2372868" y="301752"/>
                  </a:lnTo>
                  <a:lnTo>
                    <a:pt x="2423922" y="301752"/>
                  </a:lnTo>
                  <a:lnTo>
                    <a:pt x="2423922" y="288798"/>
                  </a:lnTo>
                  <a:close/>
                </a:path>
                <a:path w="5415280" h="425450">
                  <a:moveTo>
                    <a:pt x="2513076" y="288798"/>
                  </a:moveTo>
                  <a:lnTo>
                    <a:pt x="2462022" y="288798"/>
                  </a:lnTo>
                  <a:lnTo>
                    <a:pt x="2462022" y="301752"/>
                  </a:lnTo>
                  <a:lnTo>
                    <a:pt x="2513076" y="301752"/>
                  </a:lnTo>
                  <a:lnTo>
                    <a:pt x="2513076" y="288798"/>
                  </a:lnTo>
                  <a:close/>
                </a:path>
                <a:path w="5415280" h="425450">
                  <a:moveTo>
                    <a:pt x="2601455" y="288798"/>
                  </a:moveTo>
                  <a:lnTo>
                    <a:pt x="2551176" y="288798"/>
                  </a:lnTo>
                  <a:lnTo>
                    <a:pt x="2551176" y="301752"/>
                  </a:lnTo>
                  <a:lnTo>
                    <a:pt x="2601455" y="301752"/>
                  </a:lnTo>
                  <a:lnTo>
                    <a:pt x="2601455" y="288798"/>
                  </a:lnTo>
                  <a:close/>
                </a:path>
                <a:path w="5415280" h="425450">
                  <a:moveTo>
                    <a:pt x="2690622" y="288798"/>
                  </a:moveTo>
                  <a:lnTo>
                    <a:pt x="2639568" y="288798"/>
                  </a:lnTo>
                  <a:lnTo>
                    <a:pt x="2639568" y="301752"/>
                  </a:lnTo>
                  <a:lnTo>
                    <a:pt x="2690622" y="301752"/>
                  </a:lnTo>
                  <a:lnTo>
                    <a:pt x="2690622" y="288798"/>
                  </a:lnTo>
                  <a:close/>
                </a:path>
                <a:path w="5415280" h="425450">
                  <a:moveTo>
                    <a:pt x="2779776" y="288798"/>
                  </a:moveTo>
                  <a:lnTo>
                    <a:pt x="2728722" y="288798"/>
                  </a:lnTo>
                  <a:lnTo>
                    <a:pt x="2728722" y="301752"/>
                  </a:lnTo>
                  <a:lnTo>
                    <a:pt x="2779776" y="301752"/>
                  </a:lnTo>
                  <a:lnTo>
                    <a:pt x="2779776" y="288798"/>
                  </a:lnTo>
                  <a:close/>
                </a:path>
                <a:path w="5415280" h="425450">
                  <a:moveTo>
                    <a:pt x="2868155" y="288798"/>
                  </a:moveTo>
                  <a:lnTo>
                    <a:pt x="2817876" y="288798"/>
                  </a:lnTo>
                  <a:lnTo>
                    <a:pt x="2817876" y="301752"/>
                  </a:lnTo>
                  <a:lnTo>
                    <a:pt x="2868155" y="301752"/>
                  </a:lnTo>
                  <a:lnTo>
                    <a:pt x="2868155" y="288798"/>
                  </a:lnTo>
                  <a:close/>
                </a:path>
                <a:path w="5415280" h="425450">
                  <a:moveTo>
                    <a:pt x="2957322" y="288798"/>
                  </a:moveTo>
                  <a:lnTo>
                    <a:pt x="2906268" y="288798"/>
                  </a:lnTo>
                  <a:lnTo>
                    <a:pt x="2906268" y="301752"/>
                  </a:lnTo>
                  <a:lnTo>
                    <a:pt x="2957322" y="301752"/>
                  </a:lnTo>
                  <a:lnTo>
                    <a:pt x="2957322" y="288798"/>
                  </a:lnTo>
                  <a:close/>
                </a:path>
                <a:path w="5415280" h="425450">
                  <a:moveTo>
                    <a:pt x="3046476" y="288798"/>
                  </a:moveTo>
                  <a:lnTo>
                    <a:pt x="2995422" y="288798"/>
                  </a:lnTo>
                  <a:lnTo>
                    <a:pt x="2995422" y="301752"/>
                  </a:lnTo>
                  <a:lnTo>
                    <a:pt x="3046476" y="301752"/>
                  </a:lnTo>
                  <a:lnTo>
                    <a:pt x="3046476" y="288798"/>
                  </a:lnTo>
                  <a:close/>
                </a:path>
                <a:path w="5415280" h="425450">
                  <a:moveTo>
                    <a:pt x="3134855" y="288798"/>
                  </a:moveTo>
                  <a:lnTo>
                    <a:pt x="3084576" y="288798"/>
                  </a:lnTo>
                  <a:lnTo>
                    <a:pt x="3084576" y="301752"/>
                  </a:lnTo>
                  <a:lnTo>
                    <a:pt x="3134855" y="301752"/>
                  </a:lnTo>
                  <a:lnTo>
                    <a:pt x="3134855" y="288798"/>
                  </a:lnTo>
                  <a:close/>
                </a:path>
                <a:path w="5415280" h="425450">
                  <a:moveTo>
                    <a:pt x="3224022" y="288798"/>
                  </a:moveTo>
                  <a:lnTo>
                    <a:pt x="3172968" y="288798"/>
                  </a:lnTo>
                  <a:lnTo>
                    <a:pt x="3172968" y="301752"/>
                  </a:lnTo>
                  <a:lnTo>
                    <a:pt x="3224022" y="301752"/>
                  </a:lnTo>
                  <a:lnTo>
                    <a:pt x="3224022" y="288798"/>
                  </a:lnTo>
                  <a:close/>
                </a:path>
                <a:path w="5415280" h="425450">
                  <a:moveTo>
                    <a:pt x="3313176" y="288798"/>
                  </a:moveTo>
                  <a:lnTo>
                    <a:pt x="3262122" y="288798"/>
                  </a:lnTo>
                  <a:lnTo>
                    <a:pt x="3262122" y="301752"/>
                  </a:lnTo>
                  <a:lnTo>
                    <a:pt x="3313176" y="301752"/>
                  </a:lnTo>
                  <a:lnTo>
                    <a:pt x="3313176" y="288798"/>
                  </a:lnTo>
                  <a:close/>
                </a:path>
                <a:path w="5415280" h="425450">
                  <a:moveTo>
                    <a:pt x="3401555" y="288798"/>
                  </a:moveTo>
                  <a:lnTo>
                    <a:pt x="3351276" y="288798"/>
                  </a:lnTo>
                  <a:lnTo>
                    <a:pt x="3351276" y="301752"/>
                  </a:lnTo>
                  <a:lnTo>
                    <a:pt x="3401555" y="301752"/>
                  </a:lnTo>
                  <a:lnTo>
                    <a:pt x="3401555" y="288798"/>
                  </a:lnTo>
                  <a:close/>
                </a:path>
                <a:path w="5415280" h="425450">
                  <a:moveTo>
                    <a:pt x="3490722" y="288798"/>
                  </a:moveTo>
                  <a:lnTo>
                    <a:pt x="3439668" y="288798"/>
                  </a:lnTo>
                  <a:lnTo>
                    <a:pt x="3439668" y="301752"/>
                  </a:lnTo>
                  <a:lnTo>
                    <a:pt x="3490722" y="301752"/>
                  </a:lnTo>
                  <a:lnTo>
                    <a:pt x="3490722" y="288798"/>
                  </a:lnTo>
                  <a:close/>
                </a:path>
                <a:path w="5415280" h="425450">
                  <a:moveTo>
                    <a:pt x="3579876" y="288798"/>
                  </a:moveTo>
                  <a:lnTo>
                    <a:pt x="3528822" y="288798"/>
                  </a:lnTo>
                  <a:lnTo>
                    <a:pt x="3528822" y="301752"/>
                  </a:lnTo>
                  <a:lnTo>
                    <a:pt x="3579876" y="301752"/>
                  </a:lnTo>
                  <a:lnTo>
                    <a:pt x="3579876" y="288798"/>
                  </a:lnTo>
                  <a:close/>
                </a:path>
                <a:path w="5415280" h="425450">
                  <a:moveTo>
                    <a:pt x="3668255" y="288798"/>
                  </a:moveTo>
                  <a:lnTo>
                    <a:pt x="3617976" y="288798"/>
                  </a:lnTo>
                  <a:lnTo>
                    <a:pt x="3617976" y="301752"/>
                  </a:lnTo>
                  <a:lnTo>
                    <a:pt x="3668255" y="301752"/>
                  </a:lnTo>
                  <a:lnTo>
                    <a:pt x="3668255" y="288798"/>
                  </a:lnTo>
                  <a:close/>
                </a:path>
                <a:path w="5415280" h="425450">
                  <a:moveTo>
                    <a:pt x="3757422" y="384048"/>
                  </a:moveTo>
                  <a:lnTo>
                    <a:pt x="3744468" y="384048"/>
                  </a:lnTo>
                  <a:lnTo>
                    <a:pt x="3744468" y="425196"/>
                  </a:lnTo>
                  <a:lnTo>
                    <a:pt x="3757422" y="425196"/>
                  </a:lnTo>
                  <a:lnTo>
                    <a:pt x="3757422" y="384048"/>
                  </a:lnTo>
                  <a:close/>
                </a:path>
                <a:path w="5415280" h="425450">
                  <a:moveTo>
                    <a:pt x="3846576" y="288798"/>
                  </a:moveTo>
                  <a:lnTo>
                    <a:pt x="3795522" y="288798"/>
                  </a:lnTo>
                  <a:lnTo>
                    <a:pt x="3795522" y="301752"/>
                  </a:lnTo>
                  <a:lnTo>
                    <a:pt x="3846576" y="301752"/>
                  </a:lnTo>
                  <a:lnTo>
                    <a:pt x="3846576" y="288798"/>
                  </a:lnTo>
                  <a:close/>
                </a:path>
                <a:path w="5415280" h="425450">
                  <a:moveTo>
                    <a:pt x="3934968" y="288798"/>
                  </a:moveTo>
                  <a:lnTo>
                    <a:pt x="3884676" y="288798"/>
                  </a:lnTo>
                  <a:lnTo>
                    <a:pt x="3884676" y="301752"/>
                  </a:lnTo>
                  <a:lnTo>
                    <a:pt x="3934968" y="301752"/>
                  </a:lnTo>
                  <a:lnTo>
                    <a:pt x="3934968" y="288798"/>
                  </a:lnTo>
                  <a:close/>
                </a:path>
                <a:path w="5415280" h="425450">
                  <a:moveTo>
                    <a:pt x="4024122" y="288798"/>
                  </a:moveTo>
                  <a:lnTo>
                    <a:pt x="3973068" y="288798"/>
                  </a:lnTo>
                  <a:lnTo>
                    <a:pt x="3973068" y="301752"/>
                  </a:lnTo>
                  <a:lnTo>
                    <a:pt x="4024122" y="301752"/>
                  </a:lnTo>
                  <a:lnTo>
                    <a:pt x="4024122" y="288798"/>
                  </a:lnTo>
                  <a:close/>
                </a:path>
                <a:path w="5415280" h="425450">
                  <a:moveTo>
                    <a:pt x="4113276" y="288798"/>
                  </a:moveTo>
                  <a:lnTo>
                    <a:pt x="4062222" y="288798"/>
                  </a:lnTo>
                  <a:lnTo>
                    <a:pt x="4062222" y="301752"/>
                  </a:lnTo>
                  <a:lnTo>
                    <a:pt x="4113276" y="301752"/>
                  </a:lnTo>
                  <a:lnTo>
                    <a:pt x="4113276" y="288798"/>
                  </a:lnTo>
                  <a:close/>
                </a:path>
                <a:path w="5415280" h="425450">
                  <a:moveTo>
                    <a:pt x="4201655" y="288798"/>
                  </a:moveTo>
                  <a:lnTo>
                    <a:pt x="4151376" y="288798"/>
                  </a:lnTo>
                  <a:lnTo>
                    <a:pt x="4151376" y="301752"/>
                  </a:lnTo>
                  <a:lnTo>
                    <a:pt x="4201655" y="301752"/>
                  </a:lnTo>
                  <a:lnTo>
                    <a:pt x="4201655" y="288798"/>
                  </a:lnTo>
                  <a:close/>
                </a:path>
                <a:path w="5415280" h="425450">
                  <a:moveTo>
                    <a:pt x="4290822" y="288798"/>
                  </a:moveTo>
                  <a:lnTo>
                    <a:pt x="4239768" y="288798"/>
                  </a:lnTo>
                  <a:lnTo>
                    <a:pt x="4239768" y="301752"/>
                  </a:lnTo>
                  <a:lnTo>
                    <a:pt x="4290822" y="301752"/>
                  </a:lnTo>
                  <a:lnTo>
                    <a:pt x="4290822" y="288798"/>
                  </a:lnTo>
                  <a:close/>
                </a:path>
                <a:path w="5415280" h="425450">
                  <a:moveTo>
                    <a:pt x="4379963" y="288798"/>
                  </a:moveTo>
                  <a:lnTo>
                    <a:pt x="4328909" y="288798"/>
                  </a:lnTo>
                  <a:lnTo>
                    <a:pt x="4328909" y="301752"/>
                  </a:lnTo>
                  <a:lnTo>
                    <a:pt x="4379963" y="301752"/>
                  </a:lnTo>
                  <a:lnTo>
                    <a:pt x="4379963" y="288798"/>
                  </a:lnTo>
                  <a:close/>
                </a:path>
                <a:path w="5415280" h="425450">
                  <a:moveTo>
                    <a:pt x="4468355" y="288798"/>
                  </a:moveTo>
                  <a:lnTo>
                    <a:pt x="4418050" y="288798"/>
                  </a:lnTo>
                  <a:lnTo>
                    <a:pt x="4418050" y="301752"/>
                  </a:lnTo>
                  <a:lnTo>
                    <a:pt x="4468355" y="301752"/>
                  </a:lnTo>
                  <a:lnTo>
                    <a:pt x="4468355" y="288798"/>
                  </a:lnTo>
                  <a:close/>
                </a:path>
                <a:path w="5415280" h="425450">
                  <a:moveTo>
                    <a:pt x="4557522" y="288798"/>
                  </a:moveTo>
                  <a:lnTo>
                    <a:pt x="4506468" y="288798"/>
                  </a:lnTo>
                  <a:lnTo>
                    <a:pt x="4506468" y="301752"/>
                  </a:lnTo>
                  <a:lnTo>
                    <a:pt x="4557522" y="301752"/>
                  </a:lnTo>
                  <a:lnTo>
                    <a:pt x="4557522" y="288798"/>
                  </a:lnTo>
                  <a:close/>
                </a:path>
                <a:path w="5415280" h="425450">
                  <a:moveTo>
                    <a:pt x="4646663" y="288798"/>
                  </a:moveTo>
                  <a:lnTo>
                    <a:pt x="4595622" y="288798"/>
                  </a:lnTo>
                  <a:lnTo>
                    <a:pt x="4595622" y="301752"/>
                  </a:lnTo>
                  <a:lnTo>
                    <a:pt x="4646663" y="301752"/>
                  </a:lnTo>
                  <a:lnTo>
                    <a:pt x="4646663" y="288798"/>
                  </a:lnTo>
                  <a:close/>
                </a:path>
                <a:path w="5415280" h="425450">
                  <a:moveTo>
                    <a:pt x="4735055" y="288798"/>
                  </a:moveTo>
                  <a:lnTo>
                    <a:pt x="4684763" y="288798"/>
                  </a:lnTo>
                  <a:lnTo>
                    <a:pt x="4684763" y="301752"/>
                  </a:lnTo>
                  <a:lnTo>
                    <a:pt x="4735055" y="301752"/>
                  </a:lnTo>
                  <a:lnTo>
                    <a:pt x="4735055" y="288798"/>
                  </a:lnTo>
                  <a:close/>
                </a:path>
                <a:path w="5415280" h="425450">
                  <a:moveTo>
                    <a:pt x="4824222" y="288798"/>
                  </a:moveTo>
                  <a:lnTo>
                    <a:pt x="4773168" y="288798"/>
                  </a:lnTo>
                  <a:lnTo>
                    <a:pt x="4773168" y="301752"/>
                  </a:lnTo>
                  <a:lnTo>
                    <a:pt x="4824222" y="301752"/>
                  </a:lnTo>
                  <a:lnTo>
                    <a:pt x="4824222" y="288798"/>
                  </a:lnTo>
                  <a:close/>
                </a:path>
                <a:path w="5415280" h="425450">
                  <a:moveTo>
                    <a:pt x="4913363" y="288798"/>
                  </a:moveTo>
                  <a:lnTo>
                    <a:pt x="4862322" y="288798"/>
                  </a:lnTo>
                  <a:lnTo>
                    <a:pt x="4862322" y="301752"/>
                  </a:lnTo>
                  <a:lnTo>
                    <a:pt x="4913363" y="301752"/>
                  </a:lnTo>
                  <a:lnTo>
                    <a:pt x="4913363" y="288798"/>
                  </a:lnTo>
                  <a:close/>
                </a:path>
                <a:path w="5415280" h="425450">
                  <a:moveTo>
                    <a:pt x="5001755" y="288798"/>
                  </a:moveTo>
                  <a:lnTo>
                    <a:pt x="4951463" y="288798"/>
                  </a:lnTo>
                  <a:lnTo>
                    <a:pt x="4951463" y="301752"/>
                  </a:lnTo>
                  <a:lnTo>
                    <a:pt x="5001755" y="301752"/>
                  </a:lnTo>
                  <a:lnTo>
                    <a:pt x="5001755" y="288798"/>
                  </a:lnTo>
                  <a:close/>
                </a:path>
                <a:path w="5415280" h="425450">
                  <a:moveTo>
                    <a:pt x="5090922" y="288798"/>
                  </a:moveTo>
                  <a:lnTo>
                    <a:pt x="5039868" y="288798"/>
                  </a:lnTo>
                  <a:lnTo>
                    <a:pt x="5039868" y="301752"/>
                  </a:lnTo>
                  <a:lnTo>
                    <a:pt x="5090922" y="301752"/>
                  </a:lnTo>
                  <a:lnTo>
                    <a:pt x="5090922" y="288798"/>
                  </a:lnTo>
                  <a:close/>
                </a:path>
                <a:path w="5415280" h="425450">
                  <a:moveTo>
                    <a:pt x="5180063" y="288798"/>
                  </a:moveTo>
                  <a:lnTo>
                    <a:pt x="5129022" y="288798"/>
                  </a:lnTo>
                  <a:lnTo>
                    <a:pt x="5129022" y="301752"/>
                  </a:lnTo>
                  <a:lnTo>
                    <a:pt x="5180063" y="301752"/>
                  </a:lnTo>
                  <a:lnTo>
                    <a:pt x="5180063" y="288798"/>
                  </a:lnTo>
                  <a:close/>
                </a:path>
                <a:path w="5415280" h="425450">
                  <a:moveTo>
                    <a:pt x="5268468" y="288798"/>
                  </a:moveTo>
                  <a:lnTo>
                    <a:pt x="5218176" y="288798"/>
                  </a:lnTo>
                  <a:lnTo>
                    <a:pt x="5218176" y="301752"/>
                  </a:lnTo>
                  <a:lnTo>
                    <a:pt x="5268468" y="301752"/>
                  </a:lnTo>
                  <a:lnTo>
                    <a:pt x="5268468" y="288798"/>
                  </a:lnTo>
                  <a:close/>
                </a:path>
                <a:path w="5415280" h="425450">
                  <a:moveTo>
                    <a:pt x="5357622" y="288798"/>
                  </a:moveTo>
                  <a:lnTo>
                    <a:pt x="5306568" y="288798"/>
                  </a:lnTo>
                  <a:lnTo>
                    <a:pt x="5306568" y="301752"/>
                  </a:lnTo>
                  <a:lnTo>
                    <a:pt x="5357622" y="301752"/>
                  </a:lnTo>
                  <a:lnTo>
                    <a:pt x="5357622" y="288798"/>
                  </a:lnTo>
                  <a:close/>
                </a:path>
                <a:path w="5415280" h="425450">
                  <a:moveTo>
                    <a:pt x="5413248" y="373380"/>
                  </a:moveTo>
                  <a:lnTo>
                    <a:pt x="5400294" y="373380"/>
                  </a:lnTo>
                  <a:lnTo>
                    <a:pt x="5400294" y="423672"/>
                  </a:lnTo>
                  <a:lnTo>
                    <a:pt x="5413248" y="423672"/>
                  </a:lnTo>
                  <a:lnTo>
                    <a:pt x="5413248" y="373380"/>
                  </a:lnTo>
                  <a:close/>
                </a:path>
                <a:path w="5415280" h="425450">
                  <a:moveTo>
                    <a:pt x="5414772" y="287274"/>
                  </a:moveTo>
                  <a:lnTo>
                    <a:pt x="5406377" y="243840"/>
                  </a:lnTo>
                  <a:lnTo>
                    <a:pt x="5382006" y="199644"/>
                  </a:lnTo>
                  <a:lnTo>
                    <a:pt x="5350751" y="170688"/>
                  </a:lnTo>
                  <a:lnTo>
                    <a:pt x="5306568" y="150114"/>
                  </a:lnTo>
                  <a:lnTo>
                    <a:pt x="4712208" y="145465"/>
                  </a:lnTo>
                  <a:lnTo>
                    <a:pt x="4699241" y="144018"/>
                  </a:lnTo>
                  <a:lnTo>
                    <a:pt x="4687049" y="140970"/>
                  </a:lnTo>
                  <a:lnTo>
                    <a:pt x="4680191" y="139446"/>
                  </a:lnTo>
                  <a:lnTo>
                    <a:pt x="4674108" y="137160"/>
                  </a:lnTo>
                  <a:lnTo>
                    <a:pt x="4636008" y="114300"/>
                  </a:lnTo>
                  <a:lnTo>
                    <a:pt x="4610087" y="85344"/>
                  </a:lnTo>
                  <a:lnTo>
                    <a:pt x="4593323" y="48768"/>
                  </a:lnTo>
                  <a:lnTo>
                    <a:pt x="4587989" y="15240"/>
                  </a:lnTo>
                  <a:lnTo>
                    <a:pt x="4587989" y="8382"/>
                  </a:lnTo>
                  <a:lnTo>
                    <a:pt x="4587989" y="7620"/>
                  </a:lnTo>
                  <a:lnTo>
                    <a:pt x="4587227" y="4572"/>
                  </a:lnTo>
                  <a:lnTo>
                    <a:pt x="4584941" y="1524"/>
                  </a:lnTo>
                  <a:lnTo>
                    <a:pt x="4578096" y="1524"/>
                  </a:lnTo>
                  <a:lnTo>
                    <a:pt x="4575048" y="4572"/>
                  </a:lnTo>
                  <a:lnTo>
                    <a:pt x="4575048" y="8382"/>
                  </a:lnTo>
                  <a:lnTo>
                    <a:pt x="4575048" y="15240"/>
                  </a:lnTo>
                  <a:lnTo>
                    <a:pt x="4573524" y="28956"/>
                  </a:lnTo>
                  <a:lnTo>
                    <a:pt x="4571987" y="35814"/>
                  </a:lnTo>
                  <a:lnTo>
                    <a:pt x="4570463" y="41910"/>
                  </a:lnTo>
                  <a:lnTo>
                    <a:pt x="4568939" y="48768"/>
                  </a:lnTo>
                  <a:lnTo>
                    <a:pt x="4566653" y="54864"/>
                  </a:lnTo>
                  <a:lnTo>
                    <a:pt x="4564380" y="61722"/>
                  </a:lnTo>
                  <a:lnTo>
                    <a:pt x="4562094" y="67818"/>
                  </a:lnTo>
                  <a:lnTo>
                    <a:pt x="4559046" y="73152"/>
                  </a:lnTo>
                  <a:lnTo>
                    <a:pt x="4552937" y="84582"/>
                  </a:lnTo>
                  <a:lnTo>
                    <a:pt x="4545330" y="95250"/>
                  </a:lnTo>
                  <a:lnTo>
                    <a:pt x="4517123" y="121920"/>
                  </a:lnTo>
                  <a:lnTo>
                    <a:pt x="4482833" y="139446"/>
                  </a:lnTo>
                  <a:lnTo>
                    <a:pt x="4475975" y="140970"/>
                  </a:lnTo>
                  <a:lnTo>
                    <a:pt x="4463783" y="144018"/>
                  </a:lnTo>
                  <a:lnTo>
                    <a:pt x="4450829" y="145465"/>
                  </a:lnTo>
                  <a:lnTo>
                    <a:pt x="3881628" y="145542"/>
                  </a:lnTo>
                  <a:lnTo>
                    <a:pt x="3874008" y="146304"/>
                  </a:lnTo>
                  <a:lnTo>
                    <a:pt x="3867150" y="147066"/>
                  </a:lnTo>
                  <a:lnTo>
                    <a:pt x="3860292" y="148590"/>
                  </a:lnTo>
                  <a:lnTo>
                    <a:pt x="3852672" y="150114"/>
                  </a:lnTo>
                  <a:lnTo>
                    <a:pt x="3845814" y="152400"/>
                  </a:lnTo>
                  <a:lnTo>
                    <a:pt x="3839718" y="154686"/>
                  </a:lnTo>
                  <a:lnTo>
                    <a:pt x="3832860" y="156972"/>
                  </a:lnTo>
                  <a:lnTo>
                    <a:pt x="3826764" y="160020"/>
                  </a:lnTo>
                  <a:lnTo>
                    <a:pt x="3819906" y="163830"/>
                  </a:lnTo>
                  <a:lnTo>
                    <a:pt x="3813810" y="166878"/>
                  </a:lnTo>
                  <a:lnTo>
                    <a:pt x="3808476" y="171450"/>
                  </a:lnTo>
                  <a:lnTo>
                    <a:pt x="3797046" y="179832"/>
                  </a:lnTo>
                  <a:lnTo>
                    <a:pt x="3787140" y="189738"/>
                  </a:lnTo>
                  <a:lnTo>
                    <a:pt x="3777234" y="200406"/>
                  </a:lnTo>
                  <a:lnTo>
                    <a:pt x="3768852" y="211836"/>
                  </a:lnTo>
                  <a:lnTo>
                    <a:pt x="3761994" y="224028"/>
                  </a:lnTo>
                  <a:lnTo>
                    <a:pt x="3758946" y="230886"/>
                  </a:lnTo>
                  <a:lnTo>
                    <a:pt x="3755898" y="236982"/>
                  </a:lnTo>
                  <a:lnTo>
                    <a:pt x="3751326" y="250698"/>
                  </a:lnTo>
                  <a:lnTo>
                    <a:pt x="3749294" y="257454"/>
                  </a:lnTo>
                  <a:lnTo>
                    <a:pt x="3749040" y="256794"/>
                  </a:lnTo>
                  <a:lnTo>
                    <a:pt x="3725418" y="222504"/>
                  </a:lnTo>
                  <a:lnTo>
                    <a:pt x="3680460" y="188214"/>
                  </a:lnTo>
                  <a:lnTo>
                    <a:pt x="3642360" y="169926"/>
                  </a:lnTo>
                  <a:lnTo>
                    <a:pt x="3609594" y="160020"/>
                  </a:lnTo>
                  <a:lnTo>
                    <a:pt x="3598926" y="156972"/>
                  </a:lnTo>
                  <a:lnTo>
                    <a:pt x="3586734" y="153924"/>
                  </a:lnTo>
                  <a:lnTo>
                    <a:pt x="3575304" y="151638"/>
                  </a:lnTo>
                  <a:lnTo>
                    <a:pt x="3563112" y="150114"/>
                  </a:lnTo>
                  <a:lnTo>
                    <a:pt x="3549396" y="148501"/>
                  </a:lnTo>
                  <a:lnTo>
                    <a:pt x="3537966" y="147066"/>
                  </a:lnTo>
                  <a:lnTo>
                    <a:pt x="3512058" y="145542"/>
                  </a:lnTo>
                  <a:lnTo>
                    <a:pt x="2452116" y="145503"/>
                  </a:lnTo>
                  <a:lnTo>
                    <a:pt x="2439924" y="144780"/>
                  </a:lnTo>
                  <a:lnTo>
                    <a:pt x="2427732" y="144018"/>
                  </a:lnTo>
                  <a:lnTo>
                    <a:pt x="2403348" y="140970"/>
                  </a:lnTo>
                  <a:lnTo>
                    <a:pt x="2391918" y="138684"/>
                  </a:lnTo>
                  <a:lnTo>
                    <a:pt x="2379726" y="137160"/>
                  </a:lnTo>
                  <a:lnTo>
                    <a:pt x="2369058" y="134112"/>
                  </a:lnTo>
                  <a:lnTo>
                    <a:pt x="2357628" y="131064"/>
                  </a:lnTo>
                  <a:lnTo>
                    <a:pt x="2346960" y="128016"/>
                  </a:lnTo>
                  <a:lnTo>
                    <a:pt x="2308098" y="113538"/>
                  </a:lnTo>
                  <a:lnTo>
                    <a:pt x="2282190" y="99060"/>
                  </a:lnTo>
                  <a:lnTo>
                    <a:pt x="2274570" y="94488"/>
                  </a:lnTo>
                  <a:lnTo>
                    <a:pt x="2237994" y="60198"/>
                  </a:lnTo>
                  <a:lnTo>
                    <a:pt x="2220468" y="22098"/>
                  </a:lnTo>
                  <a:lnTo>
                    <a:pt x="2219706" y="15240"/>
                  </a:lnTo>
                  <a:lnTo>
                    <a:pt x="2219706" y="8382"/>
                  </a:lnTo>
                  <a:lnTo>
                    <a:pt x="2219706" y="4572"/>
                  </a:lnTo>
                  <a:lnTo>
                    <a:pt x="2216658" y="1524"/>
                  </a:lnTo>
                  <a:lnTo>
                    <a:pt x="2209800" y="1524"/>
                  </a:lnTo>
                  <a:lnTo>
                    <a:pt x="2206752" y="4572"/>
                  </a:lnTo>
                  <a:lnTo>
                    <a:pt x="2206752" y="8382"/>
                  </a:lnTo>
                  <a:lnTo>
                    <a:pt x="2206752" y="14478"/>
                  </a:lnTo>
                  <a:lnTo>
                    <a:pt x="2205990" y="21336"/>
                  </a:lnTo>
                  <a:lnTo>
                    <a:pt x="2204466" y="28194"/>
                  </a:lnTo>
                  <a:lnTo>
                    <a:pt x="2202180" y="34290"/>
                  </a:lnTo>
                  <a:lnTo>
                    <a:pt x="2199894" y="41148"/>
                  </a:lnTo>
                  <a:lnTo>
                    <a:pt x="2196084" y="47244"/>
                  </a:lnTo>
                  <a:lnTo>
                    <a:pt x="2193036" y="54102"/>
                  </a:lnTo>
                  <a:lnTo>
                    <a:pt x="2183892" y="66294"/>
                  </a:lnTo>
                  <a:lnTo>
                    <a:pt x="2172462" y="77724"/>
                  </a:lnTo>
                  <a:lnTo>
                    <a:pt x="2166366" y="83058"/>
                  </a:lnTo>
                  <a:lnTo>
                    <a:pt x="2159508" y="89154"/>
                  </a:lnTo>
                  <a:lnTo>
                    <a:pt x="2151888" y="93726"/>
                  </a:lnTo>
                  <a:lnTo>
                    <a:pt x="2136648" y="104394"/>
                  </a:lnTo>
                  <a:lnTo>
                    <a:pt x="2127504" y="108966"/>
                  </a:lnTo>
                  <a:lnTo>
                    <a:pt x="2119122" y="112776"/>
                  </a:lnTo>
                  <a:lnTo>
                    <a:pt x="2109978" y="117348"/>
                  </a:lnTo>
                  <a:lnTo>
                    <a:pt x="2090166" y="124968"/>
                  </a:lnTo>
                  <a:lnTo>
                    <a:pt x="2035302" y="138684"/>
                  </a:lnTo>
                  <a:lnTo>
                    <a:pt x="1986534" y="144780"/>
                  </a:lnTo>
                  <a:lnTo>
                    <a:pt x="1974342" y="145542"/>
                  </a:lnTo>
                  <a:lnTo>
                    <a:pt x="965454" y="145542"/>
                  </a:lnTo>
                  <a:lnTo>
                    <a:pt x="952500" y="146304"/>
                  </a:lnTo>
                  <a:lnTo>
                    <a:pt x="902970" y="151638"/>
                  </a:lnTo>
                  <a:lnTo>
                    <a:pt x="856488" y="163068"/>
                  </a:lnTo>
                  <a:lnTo>
                    <a:pt x="835914" y="170688"/>
                  </a:lnTo>
                  <a:lnTo>
                    <a:pt x="825246" y="174498"/>
                  </a:lnTo>
                  <a:lnTo>
                    <a:pt x="816102" y="179070"/>
                  </a:lnTo>
                  <a:lnTo>
                    <a:pt x="806196" y="183642"/>
                  </a:lnTo>
                  <a:lnTo>
                    <a:pt x="797814" y="188214"/>
                  </a:lnTo>
                  <a:lnTo>
                    <a:pt x="765810" y="210312"/>
                  </a:lnTo>
                  <a:lnTo>
                    <a:pt x="732282" y="249936"/>
                  </a:lnTo>
                  <a:lnTo>
                    <a:pt x="731037" y="252717"/>
                  </a:lnTo>
                  <a:lnTo>
                    <a:pt x="730758" y="249936"/>
                  </a:lnTo>
                  <a:lnTo>
                    <a:pt x="726186" y="224028"/>
                  </a:lnTo>
                  <a:lnTo>
                    <a:pt x="722376" y="211836"/>
                  </a:lnTo>
                  <a:lnTo>
                    <a:pt x="719328" y="200406"/>
                  </a:lnTo>
                  <a:lnTo>
                    <a:pt x="714756" y="189738"/>
                  </a:lnTo>
                  <a:lnTo>
                    <a:pt x="710946" y="179832"/>
                  </a:lnTo>
                  <a:lnTo>
                    <a:pt x="705612" y="171450"/>
                  </a:lnTo>
                  <a:lnTo>
                    <a:pt x="703326" y="166878"/>
                  </a:lnTo>
                  <a:lnTo>
                    <a:pt x="700278" y="163830"/>
                  </a:lnTo>
                  <a:lnTo>
                    <a:pt x="697230" y="160020"/>
                  </a:lnTo>
                  <a:lnTo>
                    <a:pt x="670560" y="144018"/>
                  </a:lnTo>
                  <a:lnTo>
                    <a:pt x="425196" y="144018"/>
                  </a:lnTo>
                  <a:lnTo>
                    <a:pt x="418338" y="141732"/>
                  </a:lnTo>
                  <a:lnTo>
                    <a:pt x="413766" y="138684"/>
                  </a:lnTo>
                  <a:lnTo>
                    <a:pt x="410718" y="137160"/>
                  </a:lnTo>
                  <a:lnTo>
                    <a:pt x="408432" y="134874"/>
                  </a:lnTo>
                  <a:lnTo>
                    <a:pt x="387096" y="96012"/>
                  </a:lnTo>
                  <a:lnTo>
                    <a:pt x="381000" y="73914"/>
                  </a:lnTo>
                  <a:lnTo>
                    <a:pt x="377952" y="61722"/>
                  </a:lnTo>
                  <a:lnTo>
                    <a:pt x="374904" y="35052"/>
                  </a:lnTo>
                  <a:lnTo>
                    <a:pt x="373380" y="6096"/>
                  </a:lnTo>
                  <a:lnTo>
                    <a:pt x="373380" y="3048"/>
                  </a:lnTo>
                  <a:lnTo>
                    <a:pt x="370332" y="0"/>
                  </a:lnTo>
                  <a:lnTo>
                    <a:pt x="363474" y="0"/>
                  </a:lnTo>
                  <a:lnTo>
                    <a:pt x="361188" y="3048"/>
                  </a:lnTo>
                  <a:lnTo>
                    <a:pt x="361188" y="6096"/>
                  </a:lnTo>
                  <a:lnTo>
                    <a:pt x="359664" y="35052"/>
                  </a:lnTo>
                  <a:lnTo>
                    <a:pt x="356616" y="60960"/>
                  </a:lnTo>
                  <a:lnTo>
                    <a:pt x="353568" y="73152"/>
                  </a:lnTo>
                  <a:lnTo>
                    <a:pt x="351282" y="84582"/>
                  </a:lnTo>
                  <a:lnTo>
                    <a:pt x="332994" y="125730"/>
                  </a:lnTo>
                  <a:lnTo>
                    <a:pt x="312420" y="143256"/>
                  </a:lnTo>
                  <a:lnTo>
                    <a:pt x="310134" y="143256"/>
                  </a:lnTo>
                  <a:lnTo>
                    <a:pt x="307086" y="144018"/>
                  </a:lnTo>
                  <a:lnTo>
                    <a:pt x="61722" y="144018"/>
                  </a:lnTo>
                  <a:lnTo>
                    <a:pt x="57912" y="144780"/>
                  </a:lnTo>
                  <a:lnTo>
                    <a:pt x="54864" y="146304"/>
                  </a:lnTo>
                  <a:lnTo>
                    <a:pt x="51054" y="147828"/>
                  </a:lnTo>
                  <a:lnTo>
                    <a:pt x="32766" y="163830"/>
                  </a:lnTo>
                  <a:lnTo>
                    <a:pt x="29718" y="167640"/>
                  </a:lnTo>
                  <a:lnTo>
                    <a:pt x="10668" y="211836"/>
                  </a:lnTo>
                  <a:lnTo>
                    <a:pt x="6858" y="224028"/>
                  </a:lnTo>
                  <a:lnTo>
                    <a:pt x="2286" y="250698"/>
                  </a:lnTo>
                  <a:lnTo>
                    <a:pt x="762" y="264414"/>
                  </a:lnTo>
                  <a:lnTo>
                    <a:pt x="0" y="278892"/>
                  </a:lnTo>
                  <a:lnTo>
                    <a:pt x="0" y="288798"/>
                  </a:lnTo>
                  <a:lnTo>
                    <a:pt x="0" y="293370"/>
                  </a:lnTo>
                  <a:lnTo>
                    <a:pt x="0" y="328422"/>
                  </a:lnTo>
                  <a:lnTo>
                    <a:pt x="6096" y="328422"/>
                  </a:lnTo>
                  <a:lnTo>
                    <a:pt x="12192" y="328422"/>
                  </a:lnTo>
                  <a:lnTo>
                    <a:pt x="12192" y="301752"/>
                  </a:lnTo>
                  <a:lnTo>
                    <a:pt x="23622" y="301752"/>
                  </a:lnTo>
                  <a:lnTo>
                    <a:pt x="23622" y="288798"/>
                  </a:lnTo>
                  <a:lnTo>
                    <a:pt x="12471" y="288798"/>
                  </a:lnTo>
                  <a:lnTo>
                    <a:pt x="13716" y="265176"/>
                  </a:lnTo>
                  <a:lnTo>
                    <a:pt x="19812" y="226314"/>
                  </a:lnTo>
                  <a:lnTo>
                    <a:pt x="33528" y="185928"/>
                  </a:lnTo>
                  <a:lnTo>
                    <a:pt x="50292" y="163830"/>
                  </a:lnTo>
                  <a:lnTo>
                    <a:pt x="52578" y="161544"/>
                  </a:lnTo>
                  <a:lnTo>
                    <a:pt x="57150" y="158496"/>
                  </a:lnTo>
                  <a:lnTo>
                    <a:pt x="64008" y="156210"/>
                  </a:lnTo>
                  <a:lnTo>
                    <a:pt x="310896" y="156210"/>
                  </a:lnTo>
                  <a:lnTo>
                    <a:pt x="318516" y="154686"/>
                  </a:lnTo>
                  <a:lnTo>
                    <a:pt x="337566" y="140208"/>
                  </a:lnTo>
                  <a:lnTo>
                    <a:pt x="340614" y="137160"/>
                  </a:lnTo>
                  <a:lnTo>
                    <a:pt x="343662" y="133350"/>
                  </a:lnTo>
                  <a:lnTo>
                    <a:pt x="345948" y="128778"/>
                  </a:lnTo>
                  <a:lnTo>
                    <a:pt x="351282" y="120396"/>
                  </a:lnTo>
                  <a:lnTo>
                    <a:pt x="355092" y="110490"/>
                  </a:lnTo>
                  <a:lnTo>
                    <a:pt x="359664" y="99822"/>
                  </a:lnTo>
                  <a:lnTo>
                    <a:pt x="362712" y="88392"/>
                  </a:lnTo>
                  <a:lnTo>
                    <a:pt x="366522" y="76200"/>
                  </a:lnTo>
                  <a:lnTo>
                    <a:pt x="367284" y="71882"/>
                  </a:lnTo>
                  <a:lnTo>
                    <a:pt x="368046" y="76200"/>
                  </a:lnTo>
                  <a:lnTo>
                    <a:pt x="387858" y="128778"/>
                  </a:lnTo>
                  <a:lnTo>
                    <a:pt x="390906" y="132588"/>
                  </a:lnTo>
                  <a:lnTo>
                    <a:pt x="393192" y="136398"/>
                  </a:lnTo>
                  <a:lnTo>
                    <a:pt x="396240" y="140208"/>
                  </a:lnTo>
                  <a:lnTo>
                    <a:pt x="402336" y="146304"/>
                  </a:lnTo>
                  <a:lnTo>
                    <a:pt x="408432" y="150876"/>
                  </a:lnTo>
                  <a:lnTo>
                    <a:pt x="412242" y="152400"/>
                  </a:lnTo>
                  <a:lnTo>
                    <a:pt x="416052" y="154686"/>
                  </a:lnTo>
                  <a:lnTo>
                    <a:pt x="419100" y="155448"/>
                  </a:lnTo>
                  <a:lnTo>
                    <a:pt x="422910" y="156210"/>
                  </a:lnTo>
                  <a:lnTo>
                    <a:pt x="666750" y="156210"/>
                  </a:lnTo>
                  <a:lnTo>
                    <a:pt x="669798" y="156972"/>
                  </a:lnTo>
                  <a:lnTo>
                    <a:pt x="672084" y="156972"/>
                  </a:lnTo>
                  <a:lnTo>
                    <a:pt x="674370" y="157734"/>
                  </a:lnTo>
                  <a:lnTo>
                    <a:pt x="676656" y="159258"/>
                  </a:lnTo>
                  <a:lnTo>
                    <a:pt x="678942" y="160020"/>
                  </a:lnTo>
                  <a:lnTo>
                    <a:pt x="703326" y="195072"/>
                  </a:lnTo>
                  <a:lnTo>
                    <a:pt x="713232" y="227076"/>
                  </a:lnTo>
                  <a:lnTo>
                    <a:pt x="716280" y="239268"/>
                  </a:lnTo>
                  <a:lnTo>
                    <a:pt x="719328" y="265176"/>
                  </a:lnTo>
                  <a:lnTo>
                    <a:pt x="720559" y="288798"/>
                  </a:lnTo>
                  <a:lnTo>
                    <a:pt x="684276" y="288798"/>
                  </a:lnTo>
                  <a:lnTo>
                    <a:pt x="684276" y="301752"/>
                  </a:lnTo>
                  <a:lnTo>
                    <a:pt x="720839" y="301752"/>
                  </a:lnTo>
                  <a:lnTo>
                    <a:pt x="720839" y="345948"/>
                  </a:lnTo>
                  <a:lnTo>
                    <a:pt x="733044" y="345948"/>
                  </a:lnTo>
                  <a:lnTo>
                    <a:pt x="733044" y="301752"/>
                  </a:lnTo>
                  <a:lnTo>
                    <a:pt x="734568" y="301752"/>
                  </a:lnTo>
                  <a:lnTo>
                    <a:pt x="734568" y="288798"/>
                  </a:lnTo>
                  <a:lnTo>
                    <a:pt x="733729" y="288798"/>
                  </a:lnTo>
                  <a:lnTo>
                    <a:pt x="733806" y="288036"/>
                  </a:lnTo>
                  <a:lnTo>
                    <a:pt x="747522" y="249174"/>
                  </a:lnTo>
                  <a:lnTo>
                    <a:pt x="768096" y="225552"/>
                  </a:lnTo>
                  <a:lnTo>
                    <a:pt x="774192" y="219456"/>
                  </a:lnTo>
                  <a:lnTo>
                    <a:pt x="787908" y="208788"/>
                  </a:lnTo>
                  <a:lnTo>
                    <a:pt x="795528" y="204216"/>
                  </a:lnTo>
                  <a:lnTo>
                    <a:pt x="803910" y="198882"/>
                  </a:lnTo>
                  <a:lnTo>
                    <a:pt x="812292" y="194310"/>
                  </a:lnTo>
                  <a:lnTo>
                    <a:pt x="821436" y="190500"/>
                  </a:lnTo>
                  <a:lnTo>
                    <a:pt x="830580" y="185928"/>
                  </a:lnTo>
                  <a:lnTo>
                    <a:pt x="882396" y="169164"/>
                  </a:lnTo>
                  <a:lnTo>
                    <a:pt x="928878" y="160782"/>
                  </a:lnTo>
                  <a:lnTo>
                    <a:pt x="941070" y="160020"/>
                  </a:lnTo>
                  <a:lnTo>
                    <a:pt x="954024" y="158496"/>
                  </a:lnTo>
                  <a:lnTo>
                    <a:pt x="966216" y="158496"/>
                  </a:lnTo>
                  <a:lnTo>
                    <a:pt x="979170" y="157734"/>
                  </a:lnTo>
                  <a:lnTo>
                    <a:pt x="1974342" y="157734"/>
                  </a:lnTo>
                  <a:lnTo>
                    <a:pt x="2000250" y="156210"/>
                  </a:lnTo>
                  <a:lnTo>
                    <a:pt x="2012442" y="155448"/>
                  </a:lnTo>
                  <a:lnTo>
                    <a:pt x="2025396" y="153162"/>
                  </a:lnTo>
                  <a:lnTo>
                    <a:pt x="2036826" y="151638"/>
                  </a:lnTo>
                  <a:lnTo>
                    <a:pt x="2049018" y="149352"/>
                  </a:lnTo>
                  <a:lnTo>
                    <a:pt x="2060448" y="146304"/>
                  </a:lnTo>
                  <a:lnTo>
                    <a:pt x="2071878" y="144018"/>
                  </a:lnTo>
                  <a:lnTo>
                    <a:pt x="2083308" y="140208"/>
                  </a:lnTo>
                  <a:lnTo>
                    <a:pt x="2093976" y="137160"/>
                  </a:lnTo>
                  <a:lnTo>
                    <a:pt x="2104644" y="133350"/>
                  </a:lnTo>
                  <a:lnTo>
                    <a:pt x="2114550" y="128778"/>
                  </a:lnTo>
                  <a:lnTo>
                    <a:pt x="2124456" y="124968"/>
                  </a:lnTo>
                  <a:lnTo>
                    <a:pt x="2133600" y="120396"/>
                  </a:lnTo>
                  <a:lnTo>
                    <a:pt x="2142744" y="115062"/>
                  </a:lnTo>
                  <a:lnTo>
                    <a:pt x="2159508" y="104394"/>
                  </a:lnTo>
                  <a:lnTo>
                    <a:pt x="2167128" y="99060"/>
                  </a:lnTo>
                  <a:lnTo>
                    <a:pt x="2173986" y="92964"/>
                  </a:lnTo>
                  <a:lnTo>
                    <a:pt x="2180844" y="87630"/>
                  </a:lnTo>
                  <a:lnTo>
                    <a:pt x="2186940" y="80772"/>
                  </a:lnTo>
                  <a:lnTo>
                    <a:pt x="2193036" y="74676"/>
                  </a:lnTo>
                  <a:lnTo>
                    <a:pt x="2198370" y="67818"/>
                  </a:lnTo>
                  <a:lnTo>
                    <a:pt x="2207514" y="54102"/>
                  </a:lnTo>
                  <a:lnTo>
                    <a:pt x="2211324" y="46482"/>
                  </a:lnTo>
                  <a:lnTo>
                    <a:pt x="2213318" y="41973"/>
                  </a:lnTo>
                  <a:lnTo>
                    <a:pt x="2215134" y="46482"/>
                  </a:lnTo>
                  <a:lnTo>
                    <a:pt x="2218944" y="53340"/>
                  </a:lnTo>
                  <a:lnTo>
                    <a:pt x="2222754" y="60960"/>
                  </a:lnTo>
                  <a:lnTo>
                    <a:pt x="2228088" y="67818"/>
                  </a:lnTo>
                  <a:lnTo>
                    <a:pt x="2233422" y="73914"/>
                  </a:lnTo>
                  <a:lnTo>
                    <a:pt x="2238756" y="80772"/>
                  </a:lnTo>
                  <a:lnTo>
                    <a:pt x="2245614" y="86868"/>
                  </a:lnTo>
                  <a:lnTo>
                    <a:pt x="2283714" y="115062"/>
                  </a:lnTo>
                  <a:lnTo>
                    <a:pt x="2292858" y="119634"/>
                  </a:lnTo>
                  <a:lnTo>
                    <a:pt x="2302002" y="124968"/>
                  </a:lnTo>
                  <a:lnTo>
                    <a:pt x="2311908" y="128778"/>
                  </a:lnTo>
                  <a:lnTo>
                    <a:pt x="2321814" y="133350"/>
                  </a:lnTo>
                  <a:lnTo>
                    <a:pt x="2332482" y="137160"/>
                  </a:lnTo>
                  <a:lnTo>
                    <a:pt x="2343150" y="140208"/>
                  </a:lnTo>
                  <a:lnTo>
                    <a:pt x="2354580" y="143256"/>
                  </a:lnTo>
                  <a:lnTo>
                    <a:pt x="2365248" y="146304"/>
                  </a:lnTo>
                  <a:lnTo>
                    <a:pt x="2377440" y="149352"/>
                  </a:lnTo>
                  <a:lnTo>
                    <a:pt x="2388870" y="151638"/>
                  </a:lnTo>
                  <a:lnTo>
                    <a:pt x="2401062" y="153162"/>
                  </a:lnTo>
                  <a:lnTo>
                    <a:pt x="2414016" y="155448"/>
                  </a:lnTo>
                  <a:lnTo>
                    <a:pt x="2427732" y="156311"/>
                  </a:lnTo>
                  <a:lnTo>
                    <a:pt x="2452116" y="157734"/>
                  </a:lnTo>
                  <a:lnTo>
                    <a:pt x="3499104" y="157734"/>
                  </a:lnTo>
                  <a:lnTo>
                    <a:pt x="3512058" y="158496"/>
                  </a:lnTo>
                  <a:lnTo>
                    <a:pt x="3524250" y="158496"/>
                  </a:lnTo>
                  <a:lnTo>
                    <a:pt x="3537204" y="160020"/>
                  </a:lnTo>
                  <a:lnTo>
                    <a:pt x="3549396" y="160782"/>
                  </a:lnTo>
                  <a:lnTo>
                    <a:pt x="3595878" y="169164"/>
                  </a:lnTo>
                  <a:lnTo>
                    <a:pt x="3647694" y="185928"/>
                  </a:lnTo>
                  <a:lnTo>
                    <a:pt x="3681984" y="204216"/>
                  </a:lnTo>
                  <a:lnTo>
                    <a:pt x="3721608" y="236982"/>
                  </a:lnTo>
                  <a:lnTo>
                    <a:pt x="3739896" y="268986"/>
                  </a:lnTo>
                  <a:lnTo>
                    <a:pt x="3742182" y="275082"/>
                  </a:lnTo>
                  <a:lnTo>
                    <a:pt x="3743706" y="281940"/>
                  </a:lnTo>
                  <a:lnTo>
                    <a:pt x="3744468" y="288798"/>
                  </a:lnTo>
                  <a:lnTo>
                    <a:pt x="3706368" y="288798"/>
                  </a:lnTo>
                  <a:lnTo>
                    <a:pt x="3706368" y="301752"/>
                  </a:lnTo>
                  <a:lnTo>
                    <a:pt x="3744468" y="301752"/>
                  </a:lnTo>
                  <a:lnTo>
                    <a:pt x="3744468" y="345948"/>
                  </a:lnTo>
                  <a:lnTo>
                    <a:pt x="3757422" y="345948"/>
                  </a:lnTo>
                  <a:lnTo>
                    <a:pt x="3757422" y="288036"/>
                  </a:lnTo>
                  <a:lnTo>
                    <a:pt x="3758946" y="274320"/>
                  </a:lnTo>
                  <a:lnTo>
                    <a:pt x="3770376" y="235458"/>
                  </a:lnTo>
                  <a:lnTo>
                    <a:pt x="3796284" y="198120"/>
                  </a:lnTo>
                  <a:lnTo>
                    <a:pt x="3832098" y="171450"/>
                  </a:lnTo>
                  <a:lnTo>
                    <a:pt x="3869436" y="159258"/>
                  </a:lnTo>
                  <a:lnTo>
                    <a:pt x="3875532" y="158496"/>
                  </a:lnTo>
                  <a:lnTo>
                    <a:pt x="3882390" y="158496"/>
                  </a:lnTo>
                  <a:lnTo>
                    <a:pt x="3889248" y="157734"/>
                  </a:lnTo>
                  <a:lnTo>
                    <a:pt x="4450829" y="157734"/>
                  </a:lnTo>
                  <a:lnTo>
                    <a:pt x="4457674" y="156972"/>
                  </a:lnTo>
                  <a:lnTo>
                    <a:pt x="4465307" y="156210"/>
                  </a:lnTo>
                  <a:lnTo>
                    <a:pt x="4511789" y="140208"/>
                  </a:lnTo>
                  <a:lnTo>
                    <a:pt x="4545330" y="114300"/>
                  </a:lnTo>
                  <a:lnTo>
                    <a:pt x="4570463" y="80010"/>
                  </a:lnTo>
                  <a:lnTo>
                    <a:pt x="4581144" y="52578"/>
                  </a:lnTo>
                  <a:lnTo>
                    <a:pt x="4583430" y="59436"/>
                  </a:lnTo>
                  <a:lnTo>
                    <a:pt x="4607801" y="102870"/>
                  </a:lnTo>
                  <a:lnTo>
                    <a:pt x="4638294" y="131826"/>
                  </a:lnTo>
                  <a:lnTo>
                    <a:pt x="4644377" y="136398"/>
                  </a:lnTo>
                  <a:lnTo>
                    <a:pt x="4650473" y="139446"/>
                  </a:lnTo>
                  <a:lnTo>
                    <a:pt x="4656582" y="143256"/>
                  </a:lnTo>
                  <a:lnTo>
                    <a:pt x="4662665" y="146304"/>
                  </a:lnTo>
                  <a:lnTo>
                    <a:pt x="4683239" y="153162"/>
                  </a:lnTo>
                  <a:lnTo>
                    <a:pt x="4696968" y="156210"/>
                  </a:lnTo>
                  <a:lnTo>
                    <a:pt x="4712208" y="157734"/>
                  </a:lnTo>
                  <a:lnTo>
                    <a:pt x="5269979" y="157734"/>
                  </a:lnTo>
                  <a:lnTo>
                    <a:pt x="5277599" y="158496"/>
                  </a:lnTo>
                  <a:lnTo>
                    <a:pt x="5283708" y="158496"/>
                  </a:lnTo>
                  <a:lnTo>
                    <a:pt x="5290553" y="160020"/>
                  </a:lnTo>
                  <a:lnTo>
                    <a:pt x="5297424" y="160782"/>
                  </a:lnTo>
                  <a:lnTo>
                    <a:pt x="5303520" y="162306"/>
                  </a:lnTo>
                  <a:lnTo>
                    <a:pt x="5309603" y="164592"/>
                  </a:lnTo>
                  <a:lnTo>
                    <a:pt x="5315699" y="166116"/>
                  </a:lnTo>
                  <a:lnTo>
                    <a:pt x="5321808" y="169164"/>
                  </a:lnTo>
                  <a:lnTo>
                    <a:pt x="5327129" y="171450"/>
                  </a:lnTo>
                  <a:lnTo>
                    <a:pt x="5333225" y="174498"/>
                  </a:lnTo>
                  <a:lnTo>
                    <a:pt x="5338572" y="178308"/>
                  </a:lnTo>
                  <a:lnTo>
                    <a:pt x="5343906" y="181356"/>
                  </a:lnTo>
                  <a:lnTo>
                    <a:pt x="5354574" y="189738"/>
                  </a:lnTo>
                  <a:lnTo>
                    <a:pt x="5379720" y="218694"/>
                  </a:lnTo>
                  <a:lnTo>
                    <a:pt x="5388851" y="236220"/>
                  </a:lnTo>
                  <a:lnTo>
                    <a:pt x="5391899" y="242316"/>
                  </a:lnTo>
                  <a:lnTo>
                    <a:pt x="5396484" y="254508"/>
                  </a:lnTo>
                  <a:lnTo>
                    <a:pt x="5398008" y="261366"/>
                  </a:lnTo>
                  <a:lnTo>
                    <a:pt x="5399532" y="267462"/>
                  </a:lnTo>
                  <a:lnTo>
                    <a:pt x="5400294" y="274320"/>
                  </a:lnTo>
                  <a:lnTo>
                    <a:pt x="5401818" y="281178"/>
                  </a:lnTo>
                  <a:lnTo>
                    <a:pt x="5401818" y="288798"/>
                  </a:lnTo>
                  <a:lnTo>
                    <a:pt x="5395722" y="288798"/>
                  </a:lnTo>
                  <a:lnTo>
                    <a:pt x="5395722" y="301752"/>
                  </a:lnTo>
                  <a:lnTo>
                    <a:pt x="5400294" y="301752"/>
                  </a:lnTo>
                  <a:lnTo>
                    <a:pt x="5400294" y="335280"/>
                  </a:lnTo>
                  <a:lnTo>
                    <a:pt x="5407139" y="335280"/>
                  </a:lnTo>
                  <a:lnTo>
                    <a:pt x="5413248" y="335280"/>
                  </a:lnTo>
                  <a:lnTo>
                    <a:pt x="5413248" y="294995"/>
                  </a:lnTo>
                  <a:lnTo>
                    <a:pt x="5414772" y="294894"/>
                  </a:lnTo>
                  <a:lnTo>
                    <a:pt x="5414772" y="287274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79049" y="2063495"/>
              <a:ext cx="1030224" cy="37109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10369" y="2697480"/>
              <a:ext cx="2618994" cy="2232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57170" y="1204214"/>
            <a:ext cx="250952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812289" algn="l"/>
              </a:tabLst>
            </a:pPr>
            <a:r>
              <a:rPr sz="1850" spc="5" dirty="0">
                <a:solidFill>
                  <a:srgbClr val="0000FF"/>
                </a:solidFill>
                <a:latin typeface="Arial"/>
                <a:cs typeface="Arial"/>
              </a:rPr>
              <a:t>Règle	</a:t>
            </a:r>
            <a:r>
              <a:rPr sz="1850" dirty="0">
                <a:solidFill>
                  <a:srgbClr val="0000FF"/>
                </a:solidFill>
                <a:latin typeface="Arial"/>
                <a:cs typeface="Arial"/>
              </a:rPr>
              <a:t>Entête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33683" y="1198123"/>
            <a:ext cx="683895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dirty="0">
                <a:solidFill>
                  <a:srgbClr val="0000FF"/>
                </a:solidFill>
                <a:latin typeface="Arial"/>
                <a:cs typeface="Arial"/>
              </a:rPr>
              <a:t>Action</a:t>
            </a:r>
            <a:endParaRPr sz="1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61003" y="2133853"/>
            <a:ext cx="899794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325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3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(n))</a:t>
            </a:r>
            <a:endParaRPr sz="1300">
              <a:latin typeface="Arial"/>
              <a:cs typeface="Arial"/>
            </a:endParaRPr>
          </a:p>
          <a:p>
            <a:pPr marL="566420">
              <a:lnSpc>
                <a:spcPts val="1325"/>
              </a:lnSpc>
            </a:pP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72347" y="2057400"/>
            <a:ext cx="5413375" cy="863600"/>
            <a:chOff x="2172347" y="2057400"/>
            <a:chExt cx="5413375" cy="863600"/>
          </a:xfrm>
        </p:grpSpPr>
        <p:sp>
          <p:nvSpPr>
            <p:cNvPr id="16" name="object 16"/>
            <p:cNvSpPr/>
            <p:nvPr/>
          </p:nvSpPr>
          <p:spPr>
            <a:xfrm>
              <a:off x="2172347" y="2093975"/>
              <a:ext cx="5413375" cy="826769"/>
            </a:xfrm>
            <a:custGeom>
              <a:avLst/>
              <a:gdLst/>
              <a:ahLst/>
              <a:cxnLst/>
              <a:rect l="l" t="t" r="r" b="b"/>
              <a:pathLst>
                <a:path w="5413375" h="826769">
                  <a:moveTo>
                    <a:pt x="12179" y="800100"/>
                  </a:moveTo>
                  <a:lnTo>
                    <a:pt x="0" y="800100"/>
                  </a:lnTo>
                  <a:lnTo>
                    <a:pt x="0" y="826770"/>
                  </a:lnTo>
                  <a:lnTo>
                    <a:pt x="12179" y="826770"/>
                  </a:lnTo>
                  <a:lnTo>
                    <a:pt x="12179" y="800100"/>
                  </a:lnTo>
                  <a:close/>
                </a:path>
                <a:path w="5413375" h="826769">
                  <a:moveTo>
                    <a:pt x="12179" y="710946"/>
                  </a:moveTo>
                  <a:lnTo>
                    <a:pt x="0" y="710946"/>
                  </a:lnTo>
                  <a:lnTo>
                    <a:pt x="0" y="762000"/>
                  </a:lnTo>
                  <a:lnTo>
                    <a:pt x="12179" y="762000"/>
                  </a:lnTo>
                  <a:lnTo>
                    <a:pt x="12179" y="710946"/>
                  </a:lnTo>
                  <a:close/>
                </a:path>
                <a:path w="5413375" h="826769">
                  <a:moveTo>
                    <a:pt x="12179" y="622554"/>
                  </a:moveTo>
                  <a:lnTo>
                    <a:pt x="0" y="622554"/>
                  </a:lnTo>
                  <a:lnTo>
                    <a:pt x="0" y="672846"/>
                  </a:lnTo>
                  <a:lnTo>
                    <a:pt x="12179" y="672846"/>
                  </a:lnTo>
                  <a:lnTo>
                    <a:pt x="12179" y="622554"/>
                  </a:lnTo>
                  <a:close/>
                </a:path>
                <a:path w="5413375" h="826769">
                  <a:moveTo>
                    <a:pt x="12179" y="533400"/>
                  </a:moveTo>
                  <a:lnTo>
                    <a:pt x="0" y="533400"/>
                  </a:lnTo>
                  <a:lnTo>
                    <a:pt x="0" y="584454"/>
                  </a:lnTo>
                  <a:lnTo>
                    <a:pt x="12179" y="584454"/>
                  </a:lnTo>
                  <a:lnTo>
                    <a:pt x="12179" y="533400"/>
                  </a:lnTo>
                  <a:close/>
                </a:path>
                <a:path w="5413375" h="826769">
                  <a:moveTo>
                    <a:pt x="12179" y="444246"/>
                  </a:moveTo>
                  <a:lnTo>
                    <a:pt x="0" y="444246"/>
                  </a:lnTo>
                  <a:lnTo>
                    <a:pt x="0" y="495300"/>
                  </a:lnTo>
                  <a:lnTo>
                    <a:pt x="12179" y="495300"/>
                  </a:lnTo>
                  <a:lnTo>
                    <a:pt x="12179" y="444246"/>
                  </a:lnTo>
                  <a:close/>
                </a:path>
                <a:path w="5413375" h="826769">
                  <a:moveTo>
                    <a:pt x="12179" y="355854"/>
                  </a:moveTo>
                  <a:lnTo>
                    <a:pt x="0" y="355854"/>
                  </a:lnTo>
                  <a:lnTo>
                    <a:pt x="0" y="406146"/>
                  </a:lnTo>
                  <a:lnTo>
                    <a:pt x="12179" y="406146"/>
                  </a:lnTo>
                  <a:lnTo>
                    <a:pt x="12179" y="355854"/>
                  </a:lnTo>
                  <a:close/>
                </a:path>
                <a:path w="5413375" h="826769">
                  <a:moveTo>
                    <a:pt x="12179" y="266700"/>
                  </a:moveTo>
                  <a:lnTo>
                    <a:pt x="0" y="266700"/>
                  </a:lnTo>
                  <a:lnTo>
                    <a:pt x="0" y="317754"/>
                  </a:lnTo>
                  <a:lnTo>
                    <a:pt x="12179" y="317754"/>
                  </a:lnTo>
                  <a:lnTo>
                    <a:pt x="12179" y="266700"/>
                  </a:lnTo>
                  <a:close/>
                </a:path>
                <a:path w="5413375" h="826769">
                  <a:moveTo>
                    <a:pt x="12179" y="177546"/>
                  </a:moveTo>
                  <a:lnTo>
                    <a:pt x="0" y="177546"/>
                  </a:lnTo>
                  <a:lnTo>
                    <a:pt x="0" y="228600"/>
                  </a:lnTo>
                  <a:lnTo>
                    <a:pt x="12179" y="228600"/>
                  </a:lnTo>
                  <a:lnTo>
                    <a:pt x="12179" y="177546"/>
                  </a:lnTo>
                  <a:close/>
                </a:path>
                <a:path w="5413375" h="826769">
                  <a:moveTo>
                    <a:pt x="12179" y="89154"/>
                  </a:moveTo>
                  <a:lnTo>
                    <a:pt x="0" y="89154"/>
                  </a:lnTo>
                  <a:lnTo>
                    <a:pt x="0" y="139446"/>
                  </a:lnTo>
                  <a:lnTo>
                    <a:pt x="12179" y="139446"/>
                  </a:lnTo>
                  <a:lnTo>
                    <a:pt x="12179" y="89154"/>
                  </a:lnTo>
                  <a:close/>
                </a:path>
                <a:path w="5413375" h="826769">
                  <a:moveTo>
                    <a:pt x="12179" y="0"/>
                  </a:moveTo>
                  <a:lnTo>
                    <a:pt x="0" y="0"/>
                  </a:lnTo>
                  <a:lnTo>
                    <a:pt x="0" y="51054"/>
                  </a:lnTo>
                  <a:lnTo>
                    <a:pt x="12179" y="51054"/>
                  </a:lnTo>
                  <a:lnTo>
                    <a:pt x="12179" y="0"/>
                  </a:lnTo>
                  <a:close/>
                </a:path>
                <a:path w="5413375" h="826769">
                  <a:moveTo>
                    <a:pt x="5413248" y="806196"/>
                  </a:moveTo>
                  <a:lnTo>
                    <a:pt x="5400294" y="806196"/>
                  </a:lnTo>
                  <a:lnTo>
                    <a:pt x="5400294" y="826770"/>
                  </a:lnTo>
                  <a:lnTo>
                    <a:pt x="5413248" y="826770"/>
                  </a:lnTo>
                  <a:lnTo>
                    <a:pt x="5413248" y="806196"/>
                  </a:lnTo>
                  <a:close/>
                </a:path>
                <a:path w="5413375" h="826769">
                  <a:moveTo>
                    <a:pt x="5413248" y="717804"/>
                  </a:moveTo>
                  <a:lnTo>
                    <a:pt x="5400294" y="717804"/>
                  </a:lnTo>
                  <a:lnTo>
                    <a:pt x="5400294" y="768096"/>
                  </a:lnTo>
                  <a:lnTo>
                    <a:pt x="5413248" y="768096"/>
                  </a:lnTo>
                  <a:lnTo>
                    <a:pt x="5413248" y="717804"/>
                  </a:lnTo>
                  <a:close/>
                </a:path>
                <a:path w="5413375" h="826769">
                  <a:moveTo>
                    <a:pt x="5413248" y="628650"/>
                  </a:moveTo>
                  <a:lnTo>
                    <a:pt x="5400294" y="628650"/>
                  </a:lnTo>
                  <a:lnTo>
                    <a:pt x="5400294" y="679704"/>
                  </a:lnTo>
                  <a:lnTo>
                    <a:pt x="5413248" y="679704"/>
                  </a:lnTo>
                  <a:lnTo>
                    <a:pt x="5413248" y="628650"/>
                  </a:lnTo>
                  <a:close/>
                </a:path>
                <a:path w="5413375" h="826769">
                  <a:moveTo>
                    <a:pt x="5413248" y="539496"/>
                  </a:moveTo>
                  <a:lnTo>
                    <a:pt x="5400294" y="539496"/>
                  </a:lnTo>
                  <a:lnTo>
                    <a:pt x="5400294" y="590550"/>
                  </a:lnTo>
                  <a:lnTo>
                    <a:pt x="5413248" y="590550"/>
                  </a:lnTo>
                  <a:lnTo>
                    <a:pt x="5413248" y="539496"/>
                  </a:lnTo>
                  <a:close/>
                </a:path>
                <a:path w="5413375" h="826769">
                  <a:moveTo>
                    <a:pt x="5413248" y="451104"/>
                  </a:moveTo>
                  <a:lnTo>
                    <a:pt x="5400294" y="451104"/>
                  </a:lnTo>
                  <a:lnTo>
                    <a:pt x="5400294" y="501396"/>
                  </a:lnTo>
                  <a:lnTo>
                    <a:pt x="5413248" y="501396"/>
                  </a:lnTo>
                  <a:lnTo>
                    <a:pt x="5413248" y="451104"/>
                  </a:lnTo>
                  <a:close/>
                </a:path>
                <a:path w="5413375" h="826769">
                  <a:moveTo>
                    <a:pt x="5413248" y="361950"/>
                  </a:moveTo>
                  <a:lnTo>
                    <a:pt x="5400294" y="361950"/>
                  </a:lnTo>
                  <a:lnTo>
                    <a:pt x="5400294" y="413004"/>
                  </a:lnTo>
                  <a:lnTo>
                    <a:pt x="5413248" y="413004"/>
                  </a:lnTo>
                  <a:lnTo>
                    <a:pt x="5413248" y="361950"/>
                  </a:lnTo>
                  <a:close/>
                </a:path>
                <a:path w="5413375" h="826769">
                  <a:moveTo>
                    <a:pt x="5413248" y="272796"/>
                  </a:moveTo>
                  <a:lnTo>
                    <a:pt x="5400294" y="272796"/>
                  </a:lnTo>
                  <a:lnTo>
                    <a:pt x="5400294" y="323850"/>
                  </a:lnTo>
                  <a:lnTo>
                    <a:pt x="5413248" y="323850"/>
                  </a:lnTo>
                  <a:lnTo>
                    <a:pt x="5413248" y="272796"/>
                  </a:lnTo>
                  <a:close/>
                </a:path>
                <a:path w="5413375" h="826769">
                  <a:moveTo>
                    <a:pt x="5413248" y="184404"/>
                  </a:moveTo>
                  <a:lnTo>
                    <a:pt x="5400294" y="184404"/>
                  </a:lnTo>
                  <a:lnTo>
                    <a:pt x="5400294" y="234696"/>
                  </a:lnTo>
                  <a:lnTo>
                    <a:pt x="5413248" y="234696"/>
                  </a:lnTo>
                  <a:lnTo>
                    <a:pt x="5413248" y="184404"/>
                  </a:lnTo>
                  <a:close/>
                </a:path>
                <a:path w="5413375" h="826769">
                  <a:moveTo>
                    <a:pt x="5413248" y="95250"/>
                  </a:moveTo>
                  <a:lnTo>
                    <a:pt x="5400294" y="95250"/>
                  </a:lnTo>
                  <a:lnTo>
                    <a:pt x="5400294" y="146304"/>
                  </a:lnTo>
                  <a:lnTo>
                    <a:pt x="5413248" y="146304"/>
                  </a:lnTo>
                  <a:lnTo>
                    <a:pt x="5413248" y="95250"/>
                  </a:lnTo>
                  <a:close/>
                </a:path>
                <a:path w="5413375" h="826769">
                  <a:moveTo>
                    <a:pt x="5413248" y="6096"/>
                  </a:moveTo>
                  <a:lnTo>
                    <a:pt x="5400294" y="6096"/>
                  </a:lnTo>
                  <a:lnTo>
                    <a:pt x="5400294" y="57150"/>
                  </a:lnTo>
                  <a:lnTo>
                    <a:pt x="5413248" y="57150"/>
                  </a:lnTo>
                  <a:lnTo>
                    <a:pt x="5413248" y="609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39319" y="2057400"/>
              <a:ext cx="1026414" cy="37719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261480" y="2133091"/>
            <a:ext cx="61849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Action*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178443" y="2063495"/>
            <a:ext cx="5391785" cy="857250"/>
            <a:chOff x="2178443" y="2063495"/>
            <a:chExt cx="5391785" cy="857250"/>
          </a:xfrm>
        </p:grpSpPr>
        <p:sp>
          <p:nvSpPr>
            <p:cNvPr id="20" name="object 20"/>
            <p:cNvSpPr/>
            <p:nvPr/>
          </p:nvSpPr>
          <p:spPr>
            <a:xfrm>
              <a:off x="2178443" y="2063495"/>
              <a:ext cx="3751579" cy="857250"/>
            </a:xfrm>
            <a:custGeom>
              <a:avLst/>
              <a:gdLst/>
              <a:ahLst/>
              <a:cxnLst/>
              <a:rect l="l" t="t" r="r" b="b"/>
              <a:pathLst>
                <a:path w="3751579" h="857250">
                  <a:moveTo>
                    <a:pt x="51054" y="511302"/>
                  </a:moveTo>
                  <a:lnTo>
                    <a:pt x="0" y="511302"/>
                  </a:lnTo>
                  <a:lnTo>
                    <a:pt x="0" y="524256"/>
                  </a:lnTo>
                  <a:lnTo>
                    <a:pt x="51054" y="524256"/>
                  </a:lnTo>
                  <a:lnTo>
                    <a:pt x="51054" y="511302"/>
                  </a:lnTo>
                  <a:close/>
                </a:path>
                <a:path w="3751579" h="857250">
                  <a:moveTo>
                    <a:pt x="726948" y="848106"/>
                  </a:moveTo>
                  <a:lnTo>
                    <a:pt x="714743" y="848106"/>
                  </a:lnTo>
                  <a:lnTo>
                    <a:pt x="714743" y="857250"/>
                  </a:lnTo>
                  <a:lnTo>
                    <a:pt x="726948" y="857250"/>
                  </a:lnTo>
                  <a:lnTo>
                    <a:pt x="726948" y="848106"/>
                  </a:lnTo>
                  <a:close/>
                </a:path>
                <a:path w="3751579" h="857250">
                  <a:moveTo>
                    <a:pt x="726948" y="758952"/>
                  </a:moveTo>
                  <a:lnTo>
                    <a:pt x="714743" y="758952"/>
                  </a:lnTo>
                  <a:lnTo>
                    <a:pt x="714743" y="810006"/>
                  </a:lnTo>
                  <a:lnTo>
                    <a:pt x="726948" y="810006"/>
                  </a:lnTo>
                  <a:lnTo>
                    <a:pt x="726948" y="758952"/>
                  </a:lnTo>
                  <a:close/>
                </a:path>
                <a:path w="3751579" h="857250">
                  <a:moveTo>
                    <a:pt x="726948" y="670560"/>
                  </a:moveTo>
                  <a:lnTo>
                    <a:pt x="714743" y="670560"/>
                  </a:lnTo>
                  <a:lnTo>
                    <a:pt x="714743" y="720852"/>
                  </a:lnTo>
                  <a:lnTo>
                    <a:pt x="726948" y="720852"/>
                  </a:lnTo>
                  <a:lnTo>
                    <a:pt x="726948" y="670560"/>
                  </a:lnTo>
                  <a:close/>
                </a:path>
                <a:path w="3751579" h="857250">
                  <a:moveTo>
                    <a:pt x="726948" y="581406"/>
                  </a:moveTo>
                  <a:lnTo>
                    <a:pt x="714743" y="581406"/>
                  </a:lnTo>
                  <a:lnTo>
                    <a:pt x="714743" y="632460"/>
                  </a:lnTo>
                  <a:lnTo>
                    <a:pt x="726948" y="632460"/>
                  </a:lnTo>
                  <a:lnTo>
                    <a:pt x="726948" y="581406"/>
                  </a:lnTo>
                  <a:close/>
                </a:path>
                <a:path w="3751579" h="857250">
                  <a:moveTo>
                    <a:pt x="726948" y="492252"/>
                  </a:moveTo>
                  <a:lnTo>
                    <a:pt x="714743" y="492252"/>
                  </a:lnTo>
                  <a:lnTo>
                    <a:pt x="714743" y="543306"/>
                  </a:lnTo>
                  <a:lnTo>
                    <a:pt x="726948" y="543306"/>
                  </a:lnTo>
                  <a:lnTo>
                    <a:pt x="726948" y="492252"/>
                  </a:lnTo>
                  <a:close/>
                </a:path>
                <a:path w="3751579" h="857250">
                  <a:moveTo>
                    <a:pt x="726948" y="403860"/>
                  </a:moveTo>
                  <a:lnTo>
                    <a:pt x="714743" y="403860"/>
                  </a:lnTo>
                  <a:lnTo>
                    <a:pt x="714743" y="454152"/>
                  </a:lnTo>
                  <a:lnTo>
                    <a:pt x="726948" y="454152"/>
                  </a:lnTo>
                  <a:lnTo>
                    <a:pt x="726948" y="403860"/>
                  </a:lnTo>
                  <a:close/>
                </a:path>
                <a:path w="3751579" h="857250">
                  <a:moveTo>
                    <a:pt x="726948" y="314706"/>
                  </a:moveTo>
                  <a:lnTo>
                    <a:pt x="714743" y="314706"/>
                  </a:lnTo>
                  <a:lnTo>
                    <a:pt x="714743" y="365760"/>
                  </a:lnTo>
                  <a:lnTo>
                    <a:pt x="726948" y="365760"/>
                  </a:lnTo>
                  <a:lnTo>
                    <a:pt x="726948" y="314706"/>
                  </a:lnTo>
                  <a:close/>
                </a:path>
                <a:path w="3751579" h="857250">
                  <a:moveTo>
                    <a:pt x="726948" y="225552"/>
                  </a:moveTo>
                  <a:lnTo>
                    <a:pt x="714743" y="225552"/>
                  </a:lnTo>
                  <a:lnTo>
                    <a:pt x="714743" y="276606"/>
                  </a:lnTo>
                  <a:lnTo>
                    <a:pt x="726948" y="276606"/>
                  </a:lnTo>
                  <a:lnTo>
                    <a:pt x="726948" y="225552"/>
                  </a:lnTo>
                  <a:close/>
                </a:path>
                <a:path w="3751579" h="857250">
                  <a:moveTo>
                    <a:pt x="726948" y="137160"/>
                  </a:moveTo>
                  <a:lnTo>
                    <a:pt x="714743" y="137160"/>
                  </a:lnTo>
                  <a:lnTo>
                    <a:pt x="714743" y="187452"/>
                  </a:lnTo>
                  <a:lnTo>
                    <a:pt x="726948" y="187452"/>
                  </a:lnTo>
                  <a:lnTo>
                    <a:pt x="726948" y="137160"/>
                  </a:lnTo>
                  <a:close/>
                </a:path>
                <a:path w="3751579" h="857250">
                  <a:moveTo>
                    <a:pt x="726948" y="48006"/>
                  </a:moveTo>
                  <a:lnTo>
                    <a:pt x="714743" y="48006"/>
                  </a:lnTo>
                  <a:lnTo>
                    <a:pt x="714743" y="99060"/>
                  </a:lnTo>
                  <a:lnTo>
                    <a:pt x="726948" y="99060"/>
                  </a:lnTo>
                  <a:lnTo>
                    <a:pt x="726948" y="48006"/>
                  </a:lnTo>
                  <a:close/>
                </a:path>
                <a:path w="3751579" h="857250">
                  <a:moveTo>
                    <a:pt x="726948" y="0"/>
                  </a:moveTo>
                  <a:lnTo>
                    <a:pt x="714743" y="0"/>
                  </a:lnTo>
                  <a:lnTo>
                    <a:pt x="714743" y="9906"/>
                  </a:lnTo>
                  <a:lnTo>
                    <a:pt x="726948" y="9906"/>
                  </a:lnTo>
                  <a:lnTo>
                    <a:pt x="726948" y="0"/>
                  </a:lnTo>
                  <a:close/>
                </a:path>
                <a:path w="3751579" h="857250">
                  <a:moveTo>
                    <a:pt x="3751326" y="848106"/>
                  </a:moveTo>
                  <a:lnTo>
                    <a:pt x="3738372" y="848106"/>
                  </a:lnTo>
                  <a:lnTo>
                    <a:pt x="3738372" y="857250"/>
                  </a:lnTo>
                  <a:lnTo>
                    <a:pt x="3751326" y="857250"/>
                  </a:lnTo>
                  <a:lnTo>
                    <a:pt x="3751326" y="848106"/>
                  </a:lnTo>
                  <a:close/>
                </a:path>
                <a:path w="3751579" h="857250">
                  <a:moveTo>
                    <a:pt x="3751326" y="758952"/>
                  </a:moveTo>
                  <a:lnTo>
                    <a:pt x="3738372" y="758952"/>
                  </a:lnTo>
                  <a:lnTo>
                    <a:pt x="3738372" y="810006"/>
                  </a:lnTo>
                  <a:lnTo>
                    <a:pt x="3751326" y="810006"/>
                  </a:lnTo>
                  <a:lnTo>
                    <a:pt x="3751326" y="758952"/>
                  </a:lnTo>
                  <a:close/>
                </a:path>
                <a:path w="3751579" h="857250">
                  <a:moveTo>
                    <a:pt x="3751326" y="670560"/>
                  </a:moveTo>
                  <a:lnTo>
                    <a:pt x="3738372" y="670560"/>
                  </a:lnTo>
                  <a:lnTo>
                    <a:pt x="3738372" y="720852"/>
                  </a:lnTo>
                  <a:lnTo>
                    <a:pt x="3751326" y="720852"/>
                  </a:lnTo>
                  <a:lnTo>
                    <a:pt x="3751326" y="670560"/>
                  </a:lnTo>
                  <a:close/>
                </a:path>
                <a:path w="3751579" h="857250">
                  <a:moveTo>
                    <a:pt x="3751326" y="581406"/>
                  </a:moveTo>
                  <a:lnTo>
                    <a:pt x="3738372" y="581406"/>
                  </a:lnTo>
                  <a:lnTo>
                    <a:pt x="3738372" y="632460"/>
                  </a:lnTo>
                  <a:lnTo>
                    <a:pt x="3751326" y="632460"/>
                  </a:lnTo>
                  <a:lnTo>
                    <a:pt x="3751326" y="581406"/>
                  </a:lnTo>
                  <a:close/>
                </a:path>
                <a:path w="3751579" h="857250">
                  <a:moveTo>
                    <a:pt x="3751326" y="492252"/>
                  </a:moveTo>
                  <a:lnTo>
                    <a:pt x="3738372" y="492252"/>
                  </a:lnTo>
                  <a:lnTo>
                    <a:pt x="3738372" y="543306"/>
                  </a:lnTo>
                  <a:lnTo>
                    <a:pt x="3751326" y="543306"/>
                  </a:lnTo>
                  <a:lnTo>
                    <a:pt x="3751326" y="492252"/>
                  </a:lnTo>
                  <a:close/>
                </a:path>
                <a:path w="3751579" h="857250">
                  <a:moveTo>
                    <a:pt x="3751326" y="403860"/>
                  </a:moveTo>
                  <a:lnTo>
                    <a:pt x="3738372" y="403860"/>
                  </a:lnTo>
                  <a:lnTo>
                    <a:pt x="3738372" y="454152"/>
                  </a:lnTo>
                  <a:lnTo>
                    <a:pt x="3751326" y="454152"/>
                  </a:lnTo>
                  <a:lnTo>
                    <a:pt x="3751326" y="403860"/>
                  </a:lnTo>
                  <a:close/>
                </a:path>
                <a:path w="3751579" h="857250">
                  <a:moveTo>
                    <a:pt x="3751326" y="314706"/>
                  </a:moveTo>
                  <a:lnTo>
                    <a:pt x="3738372" y="314706"/>
                  </a:lnTo>
                  <a:lnTo>
                    <a:pt x="3738372" y="365760"/>
                  </a:lnTo>
                  <a:lnTo>
                    <a:pt x="3751326" y="365760"/>
                  </a:lnTo>
                  <a:lnTo>
                    <a:pt x="3751326" y="314706"/>
                  </a:lnTo>
                  <a:close/>
                </a:path>
                <a:path w="3751579" h="857250">
                  <a:moveTo>
                    <a:pt x="3751326" y="225552"/>
                  </a:moveTo>
                  <a:lnTo>
                    <a:pt x="3738372" y="225552"/>
                  </a:lnTo>
                  <a:lnTo>
                    <a:pt x="3738372" y="276606"/>
                  </a:lnTo>
                  <a:lnTo>
                    <a:pt x="3751326" y="276606"/>
                  </a:lnTo>
                  <a:lnTo>
                    <a:pt x="3751326" y="225552"/>
                  </a:lnTo>
                  <a:close/>
                </a:path>
                <a:path w="3751579" h="857250">
                  <a:moveTo>
                    <a:pt x="3751326" y="137160"/>
                  </a:moveTo>
                  <a:lnTo>
                    <a:pt x="3738372" y="137160"/>
                  </a:lnTo>
                  <a:lnTo>
                    <a:pt x="3738372" y="187452"/>
                  </a:lnTo>
                  <a:lnTo>
                    <a:pt x="3751326" y="187452"/>
                  </a:lnTo>
                  <a:lnTo>
                    <a:pt x="3751326" y="137160"/>
                  </a:lnTo>
                  <a:close/>
                </a:path>
                <a:path w="3751579" h="857250">
                  <a:moveTo>
                    <a:pt x="3751326" y="48006"/>
                  </a:moveTo>
                  <a:lnTo>
                    <a:pt x="3738372" y="48006"/>
                  </a:lnTo>
                  <a:lnTo>
                    <a:pt x="3738372" y="99060"/>
                  </a:lnTo>
                  <a:lnTo>
                    <a:pt x="3751326" y="99060"/>
                  </a:lnTo>
                  <a:lnTo>
                    <a:pt x="3751326" y="48006"/>
                  </a:lnTo>
                  <a:close/>
                </a:path>
                <a:path w="3751579" h="857250">
                  <a:moveTo>
                    <a:pt x="3751326" y="0"/>
                  </a:moveTo>
                  <a:lnTo>
                    <a:pt x="3738372" y="0"/>
                  </a:lnTo>
                  <a:lnTo>
                    <a:pt x="3738372" y="9906"/>
                  </a:lnTo>
                  <a:lnTo>
                    <a:pt x="3751326" y="9906"/>
                  </a:lnTo>
                  <a:lnTo>
                    <a:pt x="375132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67597" y="2581274"/>
              <a:ext cx="5295900" cy="0"/>
            </a:xfrm>
            <a:custGeom>
              <a:avLst/>
              <a:gdLst/>
              <a:ahLst/>
              <a:cxnLst/>
              <a:rect l="l" t="t" r="r" b="b"/>
              <a:pathLst>
                <a:path w="5295900">
                  <a:moveTo>
                    <a:pt x="0" y="0"/>
                  </a:moveTo>
                  <a:lnTo>
                    <a:pt x="5295899" y="0"/>
                  </a:lnTo>
                </a:path>
              </a:pathLst>
            </a:custGeom>
            <a:ln w="12954">
              <a:solidFill>
                <a:srgbClr val="0000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39319" y="2708909"/>
              <a:ext cx="1026414" cy="2118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330335" y="2021839"/>
            <a:ext cx="185420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325"/>
              </a:lnSpc>
              <a:spcBef>
                <a:spcPts val="130"/>
              </a:spcBef>
            </a:pPr>
            <a:r>
              <a:rPr sz="1300" spc="2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300">
              <a:latin typeface="Arial"/>
              <a:cs typeface="Arial"/>
            </a:endParaRPr>
          </a:p>
          <a:p>
            <a:pPr marR="5080" algn="r">
              <a:lnSpc>
                <a:spcPts val="1325"/>
              </a:lnSpc>
            </a:pPr>
            <a:r>
              <a:rPr sz="1300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61480" y="2782315"/>
            <a:ext cx="61785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Action</a:t>
            </a: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*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84896" y="1654090"/>
            <a:ext cx="748030" cy="638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2545">
              <a:lnSpc>
                <a:spcPct val="154600"/>
              </a:lnSpc>
              <a:spcBef>
                <a:spcPts val="90"/>
              </a:spcBef>
            </a:pP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exemple  Accepter</a:t>
            </a:r>
            <a:endParaRPr sz="13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57286" y="2782315"/>
            <a:ext cx="74803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Accepter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74839" y="2920745"/>
            <a:ext cx="9144000" cy="857250"/>
            <a:chOff x="774839" y="2920745"/>
            <a:chExt cx="9144000" cy="857250"/>
          </a:xfrm>
        </p:grpSpPr>
        <p:sp>
          <p:nvSpPr>
            <p:cNvPr id="28" name="object 28"/>
            <p:cNvSpPr/>
            <p:nvPr/>
          </p:nvSpPr>
          <p:spPr>
            <a:xfrm>
              <a:off x="774839" y="292074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3987" y="857250"/>
                  </a:moveTo>
                  <a:lnTo>
                    <a:pt x="9143987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3987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10369" y="2920745"/>
              <a:ext cx="2615183" cy="16535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889375" y="2780791"/>
            <a:ext cx="899794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325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3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(n))</a:t>
            </a:r>
            <a:endParaRPr sz="1300">
              <a:latin typeface="Arial"/>
              <a:cs typeface="Arial"/>
            </a:endParaRPr>
          </a:p>
          <a:p>
            <a:pPr marL="566420">
              <a:lnSpc>
                <a:spcPts val="1325"/>
              </a:lnSpc>
            </a:pP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72347" y="2920745"/>
            <a:ext cx="5413375" cy="386715"/>
          </a:xfrm>
          <a:custGeom>
            <a:avLst/>
            <a:gdLst/>
            <a:ahLst/>
            <a:cxnLst/>
            <a:rect l="l" t="t" r="r" b="b"/>
            <a:pathLst>
              <a:path w="5413375" h="386714">
                <a:moveTo>
                  <a:pt x="12179" y="240030"/>
                </a:moveTo>
                <a:lnTo>
                  <a:pt x="0" y="240030"/>
                </a:lnTo>
                <a:lnTo>
                  <a:pt x="0" y="291084"/>
                </a:lnTo>
                <a:lnTo>
                  <a:pt x="12179" y="291084"/>
                </a:lnTo>
                <a:lnTo>
                  <a:pt x="12179" y="240030"/>
                </a:lnTo>
                <a:close/>
              </a:path>
              <a:path w="5413375" h="386714">
                <a:moveTo>
                  <a:pt x="12179" y="150876"/>
                </a:moveTo>
                <a:lnTo>
                  <a:pt x="0" y="150876"/>
                </a:lnTo>
                <a:lnTo>
                  <a:pt x="0" y="201930"/>
                </a:lnTo>
                <a:lnTo>
                  <a:pt x="12179" y="201930"/>
                </a:lnTo>
                <a:lnTo>
                  <a:pt x="12179" y="150876"/>
                </a:lnTo>
                <a:close/>
              </a:path>
              <a:path w="5413375" h="386714">
                <a:moveTo>
                  <a:pt x="12179" y="62484"/>
                </a:moveTo>
                <a:lnTo>
                  <a:pt x="0" y="62484"/>
                </a:lnTo>
                <a:lnTo>
                  <a:pt x="0" y="112776"/>
                </a:lnTo>
                <a:lnTo>
                  <a:pt x="12179" y="112776"/>
                </a:lnTo>
                <a:lnTo>
                  <a:pt x="12179" y="62484"/>
                </a:lnTo>
                <a:close/>
              </a:path>
              <a:path w="5413375" h="386714">
                <a:moveTo>
                  <a:pt x="12179" y="0"/>
                </a:moveTo>
                <a:lnTo>
                  <a:pt x="0" y="0"/>
                </a:lnTo>
                <a:lnTo>
                  <a:pt x="0" y="24384"/>
                </a:lnTo>
                <a:lnTo>
                  <a:pt x="12179" y="24384"/>
                </a:lnTo>
                <a:lnTo>
                  <a:pt x="12179" y="0"/>
                </a:lnTo>
                <a:close/>
              </a:path>
              <a:path w="5413375" h="386714">
                <a:moveTo>
                  <a:pt x="28194" y="373380"/>
                </a:moveTo>
                <a:lnTo>
                  <a:pt x="12179" y="373380"/>
                </a:lnTo>
                <a:lnTo>
                  <a:pt x="12179" y="329184"/>
                </a:lnTo>
                <a:lnTo>
                  <a:pt x="0" y="329184"/>
                </a:lnTo>
                <a:lnTo>
                  <a:pt x="0" y="379476"/>
                </a:lnTo>
                <a:lnTo>
                  <a:pt x="6096" y="379476"/>
                </a:lnTo>
                <a:lnTo>
                  <a:pt x="6096" y="386334"/>
                </a:lnTo>
                <a:lnTo>
                  <a:pt x="12179" y="386334"/>
                </a:lnTo>
                <a:lnTo>
                  <a:pt x="28194" y="386334"/>
                </a:lnTo>
                <a:lnTo>
                  <a:pt x="28194" y="373380"/>
                </a:lnTo>
                <a:close/>
              </a:path>
              <a:path w="5413375" h="386714">
                <a:moveTo>
                  <a:pt x="117348" y="373380"/>
                </a:moveTo>
                <a:lnTo>
                  <a:pt x="66294" y="373380"/>
                </a:lnTo>
                <a:lnTo>
                  <a:pt x="66294" y="386334"/>
                </a:lnTo>
                <a:lnTo>
                  <a:pt x="117348" y="386334"/>
                </a:lnTo>
                <a:lnTo>
                  <a:pt x="117348" y="373380"/>
                </a:lnTo>
                <a:close/>
              </a:path>
              <a:path w="5413375" h="386714">
                <a:moveTo>
                  <a:pt x="206502" y="373380"/>
                </a:moveTo>
                <a:lnTo>
                  <a:pt x="155448" y="373380"/>
                </a:lnTo>
                <a:lnTo>
                  <a:pt x="155448" y="386334"/>
                </a:lnTo>
                <a:lnTo>
                  <a:pt x="206502" y="386334"/>
                </a:lnTo>
                <a:lnTo>
                  <a:pt x="206502" y="373380"/>
                </a:lnTo>
                <a:close/>
              </a:path>
              <a:path w="5413375" h="386714">
                <a:moveTo>
                  <a:pt x="294894" y="373380"/>
                </a:moveTo>
                <a:lnTo>
                  <a:pt x="244602" y="373380"/>
                </a:lnTo>
                <a:lnTo>
                  <a:pt x="244602" y="386334"/>
                </a:lnTo>
                <a:lnTo>
                  <a:pt x="294894" y="386334"/>
                </a:lnTo>
                <a:lnTo>
                  <a:pt x="294894" y="373380"/>
                </a:lnTo>
                <a:close/>
              </a:path>
              <a:path w="5413375" h="386714">
                <a:moveTo>
                  <a:pt x="384048" y="373380"/>
                </a:moveTo>
                <a:lnTo>
                  <a:pt x="332994" y="373380"/>
                </a:lnTo>
                <a:lnTo>
                  <a:pt x="332994" y="386334"/>
                </a:lnTo>
                <a:lnTo>
                  <a:pt x="384048" y="386334"/>
                </a:lnTo>
                <a:lnTo>
                  <a:pt x="384048" y="373380"/>
                </a:lnTo>
                <a:close/>
              </a:path>
              <a:path w="5413375" h="386714">
                <a:moveTo>
                  <a:pt x="473202" y="373380"/>
                </a:moveTo>
                <a:lnTo>
                  <a:pt x="422148" y="373380"/>
                </a:lnTo>
                <a:lnTo>
                  <a:pt x="422148" y="386334"/>
                </a:lnTo>
                <a:lnTo>
                  <a:pt x="473202" y="386334"/>
                </a:lnTo>
                <a:lnTo>
                  <a:pt x="473202" y="373380"/>
                </a:lnTo>
                <a:close/>
              </a:path>
              <a:path w="5413375" h="386714">
                <a:moveTo>
                  <a:pt x="561594" y="373380"/>
                </a:moveTo>
                <a:lnTo>
                  <a:pt x="511302" y="373380"/>
                </a:lnTo>
                <a:lnTo>
                  <a:pt x="511302" y="386334"/>
                </a:lnTo>
                <a:lnTo>
                  <a:pt x="561594" y="386334"/>
                </a:lnTo>
                <a:lnTo>
                  <a:pt x="561594" y="373380"/>
                </a:lnTo>
                <a:close/>
              </a:path>
              <a:path w="5413375" h="386714">
                <a:moveTo>
                  <a:pt x="650748" y="373380"/>
                </a:moveTo>
                <a:lnTo>
                  <a:pt x="599694" y="373380"/>
                </a:lnTo>
                <a:lnTo>
                  <a:pt x="599694" y="386334"/>
                </a:lnTo>
                <a:lnTo>
                  <a:pt x="650748" y="386334"/>
                </a:lnTo>
                <a:lnTo>
                  <a:pt x="650748" y="373380"/>
                </a:lnTo>
                <a:close/>
              </a:path>
              <a:path w="5413375" h="386714">
                <a:moveTo>
                  <a:pt x="733044" y="257556"/>
                </a:moveTo>
                <a:lnTo>
                  <a:pt x="720839" y="257556"/>
                </a:lnTo>
                <a:lnTo>
                  <a:pt x="720839" y="308610"/>
                </a:lnTo>
                <a:lnTo>
                  <a:pt x="733044" y="308610"/>
                </a:lnTo>
                <a:lnTo>
                  <a:pt x="733044" y="257556"/>
                </a:lnTo>
                <a:close/>
              </a:path>
              <a:path w="5413375" h="386714">
                <a:moveTo>
                  <a:pt x="733044" y="168402"/>
                </a:moveTo>
                <a:lnTo>
                  <a:pt x="720839" y="168402"/>
                </a:lnTo>
                <a:lnTo>
                  <a:pt x="720839" y="219456"/>
                </a:lnTo>
                <a:lnTo>
                  <a:pt x="733044" y="219456"/>
                </a:lnTo>
                <a:lnTo>
                  <a:pt x="733044" y="168402"/>
                </a:lnTo>
                <a:close/>
              </a:path>
              <a:path w="5413375" h="386714">
                <a:moveTo>
                  <a:pt x="733044" y="80010"/>
                </a:moveTo>
                <a:lnTo>
                  <a:pt x="720839" y="80010"/>
                </a:lnTo>
                <a:lnTo>
                  <a:pt x="720839" y="130302"/>
                </a:lnTo>
                <a:lnTo>
                  <a:pt x="733044" y="130302"/>
                </a:lnTo>
                <a:lnTo>
                  <a:pt x="733044" y="80010"/>
                </a:lnTo>
                <a:close/>
              </a:path>
              <a:path w="5413375" h="386714">
                <a:moveTo>
                  <a:pt x="733044" y="0"/>
                </a:moveTo>
                <a:lnTo>
                  <a:pt x="720839" y="0"/>
                </a:lnTo>
                <a:lnTo>
                  <a:pt x="720839" y="41910"/>
                </a:lnTo>
                <a:lnTo>
                  <a:pt x="733044" y="41910"/>
                </a:lnTo>
                <a:lnTo>
                  <a:pt x="733044" y="0"/>
                </a:lnTo>
                <a:close/>
              </a:path>
              <a:path w="5413375" h="386714">
                <a:moveTo>
                  <a:pt x="739902" y="373380"/>
                </a:moveTo>
                <a:lnTo>
                  <a:pt x="733044" y="373380"/>
                </a:lnTo>
                <a:lnTo>
                  <a:pt x="733044" y="346710"/>
                </a:lnTo>
                <a:lnTo>
                  <a:pt x="720839" y="346710"/>
                </a:lnTo>
                <a:lnTo>
                  <a:pt x="720839" y="373380"/>
                </a:lnTo>
                <a:lnTo>
                  <a:pt x="688848" y="373380"/>
                </a:lnTo>
                <a:lnTo>
                  <a:pt x="688848" y="386334"/>
                </a:lnTo>
                <a:lnTo>
                  <a:pt x="739902" y="386334"/>
                </a:lnTo>
                <a:lnTo>
                  <a:pt x="739902" y="373380"/>
                </a:lnTo>
                <a:close/>
              </a:path>
              <a:path w="5413375" h="386714">
                <a:moveTo>
                  <a:pt x="828294" y="373380"/>
                </a:moveTo>
                <a:lnTo>
                  <a:pt x="778002" y="373380"/>
                </a:lnTo>
                <a:lnTo>
                  <a:pt x="778002" y="386334"/>
                </a:lnTo>
                <a:lnTo>
                  <a:pt x="828294" y="386334"/>
                </a:lnTo>
                <a:lnTo>
                  <a:pt x="828294" y="373380"/>
                </a:lnTo>
                <a:close/>
              </a:path>
              <a:path w="5413375" h="386714">
                <a:moveTo>
                  <a:pt x="917448" y="373380"/>
                </a:moveTo>
                <a:lnTo>
                  <a:pt x="866394" y="373380"/>
                </a:lnTo>
                <a:lnTo>
                  <a:pt x="866394" y="386334"/>
                </a:lnTo>
                <a:lnTo>
                  <a:pt x="917448" y="386334"/>
                </a:lnTo>
                <a:lnTo>
                  <a:pt x="917448" y="373380"/>
                </a:lnTo>
                <a:close/>
              </a:path>
              <a:path w="5413375" h="386714">
                <a:moveTo>
                  <a:pt x="1006602" y="373380"/>
                </a:moveTo>
                <a:lnTo>
                  <a:pt x="955548" y="373380"/>
                </a:lnTo>
                <a:lnTo>
                  <a:pt x="955548" y="386334"/>
                </a:lnTo>
                <a:lnTo>
                  <a:pt x="1006602" y="386334"/>
                </a:lnTo>
                <a:lnTo>
                  <a:pt x="1006602" y="373380"/>
                </a:lnTo>
                <a:close/>
              </a:path>
              <a:path w="5413375" h="386714">
                <a:moveTo>
                  <a:pt x="1094994" y="373380"/>
                </a:moveTo>
                <a:lnTo>
                  <a:pt x="1044702" y="373380"/>
                </a:lnTo>
                <a:lnTo>
                  <a:pt x="1044702" y="386334"/>
                </a:lnTo>
                <a:lnTo>
                  <a:pt x="1094994" y="386334"/>
                </a:lnTo>
                <a:lnTo>
                  <a:pt x="1094994" y="373380"/>
                </a:lnTo>
                <a:close/>
              </a:path>
              <a:path w="5413375" h="386714">
                <a:moveTo>
                  <a:pt x="1184148" y="373380"/>
                </a:moveTo>
                <a:lnTo>
                  <a:pt x="1133094" y="373380"/>
                </a:lnTo>
                <a:lnTo>
                  <a:pt x="1133094" y="386334"/>
                </a:lnTo>
                <a:lnTo>
                  <a:pt x="1184148" y="386334"/>
                </a:lnTo>
                <a:lnTo>
                  <a:pt x="1184148" y="373380"/>
                </a:lnTo>
                <a:close/>
              </a:path>
              <a:path w="5413375" h="386714">
                <a:moveTo>
                  <a:pt x="1273302" y="373380"/>
                </a:moveTo>
                <a:lnTo>
                  <a:pt x="1222248" y="373380"/>
                </a:lnTo>
                <a:lnTo>
                  <a:pt x="1222248" y="386334"/>
                </a:lnTo>
                <a:lnTo>
                  <a:pt x="1273302" y="386334"/>
                </a:lnTo>
                <a:lnTo>
                  <a:pt x="1273302" y="373380"/>
                </a:lnTo>
                <a:close/>
              </a:path>
              <a:path w="5413375" h="386714">
                <a:moveTo>
                  <a:pt x="1361694" y="373380"/>
                </a:moveTo>
                <a:lnTo>
                  <a:pt x="1311402" y="373380"/>
                </a:lnTo>
                <a:lnTo>
                  <a:pt x="1311402" y="386334"/>
                </a:lnTo>
                <a:lnTo>
                  <a:pt x="1361694" y="386334"/>
                </a:lnTo>
                <a:lnTo>
                  <a:pt x="1361694" y="373380"/>
                </a:lnTo>
                <a:close/>
              </a:path>
              <a:path w="5413375" h="386714">
                <a:moveTo>
                  <a:pt x="1450848" y="373380"/>
                </a:moveTo>
                <a:lnTo>
                  <a:pt x="1399794" y="373380"/>
                </a:lnTo>
                <a:lnTo>
                  <a:pt x="1399794" y="386334"/>
                </a:lnTo>
                <a:lnTo>
                  <a:pt x="1450848" y="386334"/>
                </a:lnTo>
                <a:lnTo>
                  <a:pt x="1450848" y="373380"/>
                </a:lnTo>
                <a:close/>
              </a:path>
              <a:path w="5413375" h="386714">
                <a:moveTo>
                  <a:pt x="1540002" y="373380"/>
                </a:moveTo>
                <a:lnTo>
                  <a:pt x="1488948" y="373380"/>
                </a:lnTo>
                <a:lnTo>
                  <a:pt x="1488948" y="386334"/>
                </a:lnTo>
                <a:lnTo>
                  <a:pt x="1540002" y="386334"/>
                </a:lnTo>
                <a:lnTo>
                  <a:pt x="1540002" y="373380"/>
                </a:lnTo>
                <a:close/>
              </a:path>
              <a:path w="5413375" h="386714">
                <a:moveTo>
                  <a:pt x="1628394" y="373380"/>
                </a:moveTo>
                <a:lnTo>
                  <a:pt x="1578102" y="373380"/>
                </a:lnTo>
                <a:lnTo>
                  <a:pt x="1578102" y="386334"/>
                </a:lnTo>
                <a:lnTo>
                  <a:pt x="1628394" y="386334"/>
                </a:lnTo>
                <a:lnTo>
                  <a:pt x="1628394" y="373380"/>
                </a:lnTo>
                <a:close/>
              </a:path>
              <a:path w="5413375" h="386714">
                <a:moveTo>
                  <a:pt x="1717548" y="373380"/>
                </a:moveTo>
                <a:lnTo>
                  <a:pt x="1666494" y="373380"/>
                </a:lnTo>
                <a:lnTo>
                  <a:pt x="1666494" y="386334"/>
                </a:lnTo>
                <a:lnTo>
                  <a:pt x="1717548" y="386334"/>
                </a:lnTo>
                <a:lnTo>
                  <a:pt x="1717548" y="373380"/>
                </a:lnTo>
                <a:close/>
              </a:path>
              <a:path w="5413375" h="386714">
                <a:moveTo>
                  <a:pt x="1806702" y="373380"/>
                </a:moveTo>
                <a:lnTo>
                  <a:pt x="1755648" y="373380"/>
                </a:lnTo>
                <a:lnTo>
                  <a:pt x="1755648" y="386334"/>
                </a:lnTo>
                <a:lnTo>
                  <a:pt x="1806702" y="386334"/>
                </a:lnTo>
                <a:lnTo>
                  <a:pt x="1806702" y="373380"/>
                </a:lnTo>
                <a:close/>
              </a:path>
              <a:path w="5413375" h="386714">
                <a:moveTo>
                  <a:pt x="1895094" y="373380"/>
                </a:moveTo>
                <a:lnTo>
                  <a:pt x="1844802" y="373380"/>
                </a:lnTo>
                <a:lnTo>
                  <a:pt x="1844802" y="386334"/>
                </a:lnTo>
                <a:lnTo>
                  <a:pt x="1895094" y="386334"/>
                </a:lnTo>
                <a:lnTo>
                  <a:pt x="1895094" y="373380"/>
                </a:lnTo>
                <a:close/>
              </a:path>
              <a:path w="5413375" h="386714">
                <a:moveTo>
                  <a:pt x="1984248" y="373380"/>
                </a:moveTo>
                <a:lnTo>
                  <a:pt x="1933194" y="373380"/>
                </a:lnTo>
                <a:lnTo>
                  <a:pt x="1933194" y="386334"/>
                </a:lnTo>
                <a:lnTo>
                  <a:pt x="1984248" y="386334"/>
                </a:lnTo>
                <a:lnTo>
                  <a:pt x="1984248" y="373380"/>
                </a:lnTo>
                <a:close/>
              </a:path>
              <a:path w="5413375" h="386714">
                <a:moveTo>
                  <a:pt x="2073402" y="373380"/>
                </a:moveTo>
                <a:lnTo>
                  <a:pt x="2022348" y="373380"/>
                </a:lnTo>
                <a:lnTo>
                  <a:pt x="2022348" y="386334"/>
                </a:lnTo>
                <a:lnTo>
                  <a:pt x="2073402" y="386334"/>
                </a:lnTo>
                <a:lnTo>
                  <a:pt x="2073402" y="373380"/>
                </a:lnTo>
                <a:close/>
              </a:path>
              <a:path w="5413375" h="386714">
                <a:moveTo>
                  <a:pt x="2161794" y="373380"/>
                </a:moveTo>
                <a:lnTo>
                  <a:pt x="2111502" y="373380"/>
                </a:lnTo>
                <a:lnTo>
                  <a:pt x="2111502" y="386334"/>
                </a:lnTo>
                <a:lnTo>
                  <a:pt x="2161794" y="386334"/>
                </a:lnTo>
                <a:lnTo>
                  <a:pt x="2161794" y="373380"/>
                </a:lnTo>
                <a:close/>
              </a:path>
              <a:path w="5413375" h="386714">
                <a:moveTo>
                  <a:pt x="2250948" y="373380"/>
                </a:moveTo>
                <a:lnTo>
                  <a:pt x="2199894" y="373380"/>
                </a:lnTo>
                <a:lnTo>
                  <a:pt x="2199894" y="386334"/>
                </a:lnTo>
                <a:lnTo>
                  <a:pt x="2250948" y="386334"/>
                </a:lnTo>
                <a:lnTo>
                  <a:pt x="2250948" y="373380"/>
                </a:lnTo>
                <a:close/>
              </a:path>
              <a:path w="5413375" h="386714">
                <a:moveTo>
                  <a:pt x="2340102" y="373380"/>
                </a:moveTo>
                <a:lnTo>
                  <a:pt x="2289048" y="373380"/>
                </a:lnTo>
                <a:lnTo>
                  <a:pt x="2289048" y="386334"/>
                </a:lnTo>
                <a:lnTo>
                  <a:pt x="2340102" y="386334"/>
                </a:lnTo>
                <a:lnTo>
                  <a:pt x="2340102" y="373380"/>
                </a:lnTo>
                <a:close/>
              </a:path>
              <a:path w="5413375" h="386714">
                <a:moveTo>
                  <a:pt x="2428494" y="373380"/>
                </a:moveTo>
                <a:lnTo>
                  <a:pt x="2378202" y="373380"/>
                </a:lnTo>
                <a:lnTo>
                  <a:pt x="2378202" y="386334"/>
                </a:lnTo>
                <a:lnTo>
                  <a:pt x="2428494" y="386334"/>
                </a:lnTo>
                <a:lnTo>
                  <a:pt x="2428494" y="373380"/>
                </a:lnTo>
                <a:close/>
              </a:path>
              <a:path w="5413375" h="386714">
                <a:moveTo>
                  <a:pt x="2517648" y="373380"/>
                </a:moveTo>
                <a:lnTo>
                  <a:pt x="2466594" y="373380"/>
                </a:lnTo>
                <a:lnTo>
                  <a:pt x="2466594" y="386334"/>
                </a:lnTo>
                <a:lnTo>
                  <a:pt x="2517648" y="386334"/>
                </a:lnTo>
                <a:lnTo>
                  <a:pt x="2517648" y="373380"/>
                </a:lnTo>
                <a:close/>
              </a:path>
              <a:path w="5413375" h="386714">
                <a:moveTo>
                  <a:pt x="2606802" y="373380"/>
                </a:moveTo>
                <a:lnTo>
                  <a:pt x="2555748" y="373380"/>
                </a:lnTo>
                <a:lnTo>
                  <a:pt x="2555748" y="386334"/>
                </a:lnTo>
                <a:lnTo>
                  <a:pt x="2606802" y="386334"/>
                </a:lnTo>
                <a:lnTo>
                  <a:pt x="2606802" y="373380"/>
                </a:lnTo>
                <a:close/>
              </a:path>
              <a:path w="5413375" h="386714">
                <a:moveTo>
                  <a:pt x="2695194" y="373380"/>
                </a:moveTo>
                <a:lnTo>
                  <a:pt x="2644902" y="373380"/>
                </a:lnTo>
                <a:lnTo>
                  <a:pt x="2644902" y="386334"/>
                </a:lnTo>
                <a:lnTo>
                  <a:pt x="2695194" y="386334"/>
                </a:lnTo>
                <a:lnTo>
                  <a:pt x="2695194" y="373380"/>
                </a:lnTo>
                <a:close/>
              </a:path>
              <a:path w="5413375" h="386714">
                <a:moveTo>
                  <a:pt x="2784348" y="373380"/>
                </a:moveTo>
                <a:lnTo>
                  <a:pt x="2733294" y="373380"/>
                </a:lnTo>
                <a:lnTo>
                  <a:pt x="2733294" y="386334"/>
                </a:lnTo>
                <a:lnTo>
                  <a:pt x="2784348" y="386334"/>
                </a:lnTo>
                <a:lnTo>
                  <a:pt x="2784348" y="373380"/>
                </a:lnTo>
                <a:close/>
              </a:path>
              <a:path w="5413375" h="386714">
                <a:moveTo>
                  <a:pt x="2873502" y="373380"/>
                </a:moveTo>
                <a:lnTo>
                  <a:pt x="2822448" y="373380"/>
                </a:lnTo>
                <a:lnTo>
                  <a:pt x="2822448" y="386334"/>
                </a:lnTo>
                <a:lnTo>
                  <a:pt x="2873502" y="386334"/>
                </a:lnTo>
                <a:lnTo>
                  <a:pt x="2873502" y="373380"/>
                </a:lnTo>
                <a:close/>
              </a:path>
              <a:path w="5413375" h="386714">
                <a:moveTo>
                  <a:pt x="2961894" y="373380"/>
                </a:moveTo>
                <a:lnTo>
                  <a:pt x="2911602" y="373380"/>
                </a:lnTo>
                <a:lnTo>
                  <a:pt x="2911602" y="386334"/>
                </a:lnTo>
                <a:lnTo>
                  <a:pt x="2961894" y="386334"/>
                </a:lnTo>
                <a:lnTo>
                  <a:pt x="2961894" y="373380"/>
                </a:lnTo>
                <a:close/>
              </a:path>
              <a:path w="5413375" h="386714">
                <a:moveTo>
                  <a:pt x="3051048" y="373380"/>
                </a:moveTo>
                <a:lnTo>
                  <a:pt x="2999994" y="373380"/>
                </a:lnTo>
                <a:lnTo>
                  <a:pt x="2999994" y="386334"/>
                </a:lnTo>
                <a:lnTo>
                  <a:pt x="3051048" y="386334"/>
                </a:lnTo>
                <a:lnTo>
                  <a:pt x="3051048" y="373380"/>
                </a:lnTo>
                <a:close/>
              </a:path>
              <a:path w="5413375" h="386714">
                <a:moveTo>
                  <a:pt x="3140202" y="373380"/>
                </a:moveTo>
                <a:lnTo>
                  <a:pt x="3089148" y="373380"/>
                </a:lnTo>
                <a:lnTo>
                  <a:pt x="3089148" y="386334"/>
                </a:lnTo>
                <a:lnTo>
                  <a:pt x="3140202" y="386334"/>
                </a:lnTo>
                <a:lnTo>
                  <a:pt x="3140202" y="373380"/>
                </a:lnTo>
                <a:close/>
              </a:path>
              <a:path w="5413375" h="386714">
                <a:moveTo>
                  <a:pt x="3228594" y="373380"/>
                </a:moveTo>
                <a:lnTo>
                  <a:pt x="3178302" y="373380"/>
                </a:lnTo>
                <a:lnTo>
                  <a:pt x="3178302" y="386334"/>
                </a:lnTo>
                <a:lnTo>
                  <a:pt x="3228594" y="386334"/>
                </a:lnTo>
                <a:lnTo>
                  <a:pt x="3228594" y="373380"/>
                </a:lnTo>
                <a:close/>
              </a:path>
              <a:path w="5413375" h="386714">
                <a:moveTo>
                  <a:pt x="3317748" y="373380"/>
                </a:moveTo>
                <a:lnTo>
                  <a:pt x="3266694" y="373380"/>
                </a:lnTo>
                <a:lnTo>
                  <a:pt x="3266694" y="386334"/>
                </a:lnTo>
                <a:lnTo>
                  <a:pt x="3317748" y="386334"/>
                </a:lnTo>
                <a:lnTo>
                  <a:pt x="3317748" y="373380"/>
                </a:lnTo>
                <a:close/>
              </a:path>
              <a:path w="5413375" h="386714">
                <a:moveTo>
                  <a:pt x="3406902" y="373380"/>
                </a:moveTo>
                <a:lnTo>
                  <a:pt x="3355848" y="373380"/>
                </a:lnTo>
                <a:lnTo>
                  <a:pt x="3355848" y="386334"/>
                </a:lnTo>
                <a:lnTo>
                  <a:pt x="3406902" y="386334"/>
                </a:lnTo>
                <a:lnTo>
                  <a:pt x="3406902" y="373380"/>
                </a:lnTo>
                <a:close/>
              </a:path>
              <a:path w="5413375" h="386714">
                <a:moveTo>
                  <a:pt x="3495294" y="373380"/>
                </a:moveTo>
                <a:lnTo>
                  <a:pt x="3445002" y="373380"/>
                </a:lnTo>
                <a:lnTo>
                  <a:pt x="3445002" y="386334"/>
                </a:lnTo>
                <a:lnTo>
                  <a:pt x="3495294" y="386334"/>
                </a:lnTo>
                <a:lnTo>
                  <a:pt x="3495294" y="373380"/>
                </a:lnTo>
                <a:close/>
              </a:path>
              <a:path w="5413375" h="386714">
                <a:moveTo>
                  <a:pt x="3584448" y="373380"/>
                </a:moveTo>
                <a:lnTo>
                  <a:pt x="3533394" y="373380"/>
                </a:lnTo>
                <a:lnTo>
                  <a:pt x="3533394" y="386334"/>
                </a:lnTo>
                <a:lnTo>
                  <a:pt x="3584448" y="386334"/>
                </a:lnTo>
                <a:lnTo>
                  <a:pt x="3584448" y="373380"/>
                </a:lnTo>
                <a:close/>
              </a:path>
              <a:path w="5413375" h="386714">
                <a:moveTo>
                  <a:pt x="3673602" y="373380"/>
                </a:moveTo>
                <a:lnTo>
                  <a:pt x="3622548" y="373380"/>
                </a:lnTo>
                <a:lnTo>
                  <a:pt x="3622548" y="386334"/>
                </a:lnTo>
                <a:lnTo>
                  <a:pt x="3673602" y="386334"/>
                </a:lnTo>
                <a:lnTo>
                  <a:pt x="3673602" y="373380"/>
                </a:lnTo>
                <a:close/>
              </a:path>
              <a:path w="5413375" h="386714">
                <a:moveTo>
                  <a:pt x="3757422" y="257556"/>
                </a:moveTo>
                <a:lnTo>
                  <a:pt x="3744468" y="257556"/>
                </a:lnTo>
                <a:lnTo>
                  <a:pt x="3744468" y="308610"/>
                </a:lnTo>
                <a:lnTo>
                  <a:pt x="3757422" y="308610"/>
                </a:lnTo>
                <a:lnTo>
                  <a:pt x="3757422" y="257556"/>
                </a:lnTo>
                <a:close/>
              </a:path>
              <a:path w="5413375" h="386714">
                <a:moveTo>
                  <a:pt x="3757422" y="168402"/>
                </a:moveTo>
                <a:lnTo>
                  <a:pt x="3744468" y="168402"/>
                </a:lnTo>
                <a:lnTo>
                  <a:pt x="3744468" y="219456"/>
                </a:lnTo>
                <a:lnTo>
                  <a:pt x="3757422" y="219456"/>
                </a:lnTo>
                <a:lnTo>
                  <a:pt x="3757422" y="168402"/>
                </a:lnTo>
                <a:close/>
              </a:path>
              <a:path w="5413375" h="386714">
                <a:moveTo>
                  <a:pt x="3757422" y="80010"/>
                </a:moveTo>
                <a:lnTo>
                  <a:pt x="3744468" y="80010"/>
                </a:lnTo>
                <a:lnTo>
                  <a:pt x="3744468" y="130302"/>
                </a:lnTo>
                <a:lnTo>
                  <a:pt x="3757422" y="130302"/>
                </a:lnTo>
                <a:lnTo>
                  <a:pt x="3757422" y="80010"/>
                </a:lnTo>
                <a:close/>
              </a:path>
              <a:path w="5413375" h="386714">
                <a:moveTo>
                  <a:pt x="3757422" y="0"/>
                </a:moveTo>
                <a:lnTo>
                  <a:pt x="3744468" y="0"/>
                </a:lnTo>
                <a:lnTo>
                  <a:pt x="3744468" y="41910"/>
                </a:lnTo>
                <a:lnTo>
                  <a:pt x="3757422" y="41910"/>
                </a:lnTo>
                <a:lnTo>
                  <a:pt x="3757422" y="0"/>
                </a:lnTo>
                <a:close/>
              </a:path>
              <a:path w="5413375" h="386714">
                <a:moveTo>
                  <a:pt x="3761994" y="373380"/>
                </a:moveTo>
                <a:lnTo>
                  <a:pt x="3757422" y="373380"/>
                </a:lnTo>
                <a:lnTo>
                  <a:pt x="3757422" y="346710"/>
                </a:lnTo>
                <a:lnTo>
                  <a:pt x="3744468" y="346710"/>
                </a:lnTo>
                <a:lnTo>
                  <a:pt x="3744468" y="373380"/>
                </a:lnTo>
                <a:lnTo>
                  <a:pt x="3711702" y="373380"/>
                </a:lnTo>
                <a:lnTo>
                  <a:pt x="3711702" y="386334"/>
                </a:lnTo>
                <a:lnTo>
                  <a:pt x="3761994" y="386334"/>
                </a:lnTo>
                <a:lnTo>
                  <a:pt x="3761994" y="373380"/>
                </a:lnTo>
                <a:close/>
              </a:path>
              <a:path w="5413375" h="386714">
                <a:moveTo>
                  <a:pt x="3851148" y="373380"/>
                </a:moveTo>
                <a:lnTo>
                  <a:pt x="3800094" y="373380"/>
                </a:lnTo>
                <a:lnTo>
                  <a:pt x="3800094" y="386334"/>
                </a:lnTo>
                <a:lnTo>
                  <a:pt x="3851148" y="386334"/>
                </a:lnTo>
                <a:lnTo>
                  <a:pt x="3851148" y="373380"/>
                </a:lnTo>
                <a:close/>
              </a:path>
              <a:path w="5413375" h="386714">
                <a:moveTo>
                  <a:pt x="3940302" y="373380"/>
                </a:moveTo>
                <a:lnTo>
                  <a:pt x="3889248" y="373380"/>
                </a:lnTo>
                <a:lnTo>
                  <a:pt x="3889248" y="386334"/>
                </a:lnTo>
                <a:lnTo>
                  <a:pt x="3940302" y="386334"/>
                </a:lnTo>
                <a:lnTo>
                  <a:pt x="3940302" y="373380"/>
                </a:lnTo>
                <a:close/>
              </a:path>
              <a:path w="5413375" h="386714">
                <a:moveTo>
                  <a:pt x="4028694" y="373380"/>
                </a:moveTo>
                <a:lnTo>
                  <a:pt x="3978402" y="373380"/>
                </a:lnTo>
                <a:lnTo>
                  <a:pt x="3978402" y="386334"/>
                </a:lnTo>
                <a:lnTo>
                  <a:pt x="4028694" y="386334"/>
                </a:lnTo>
                <a:lnTo>
                  <a:pt x="4028694" y="373380"/>
                </a:lnTo>
                <a:close/>
              </a:path>
              <a:path w="5413375" h="386714">
                <a:moveTo>
                  <a:pt x="4117835" y="373380"/>
                </a:moveTo>
                <a:lnTo>
                  <a:pt x="4066781" y="373380"/>
                </a:lnTo>
                <a:lnTo>
                  <a:pt x="4066781" y="386334"/>
                </a:lnTo>
                <a:lnTo>
                  <a:pt x="4117835" y="386334"/>
                </a:lnTo>
                <a:lnTo>
                  <a:pt x="4117835" y="373380"/>
                </a:lnTo>
                <a:close/>
              </a:path>
              <a:path w="5413375" h="386714">
                <a:moveTo>
                  <a:pt x="4206989" y="373380"/>
                </a:moveTo>
                <a:lnTo>
                  <a:pt x="4155935" y="373380"/>
                </a:lnTo>
                <a:lnTo>
                  <a:pt x="4155935" y="386334"/>
                </a:lnTo>
                <a:lnTo>
                  <a:pt x="4206989" y="386334"/>
                </a:lnTo>
                <a:lnTo>
                  <a:pt x="4206989" y="373380"/>
                </a:lnTo>
                <a:close/>
              </a:path>
              <a:path w="5413375" h="386714">
                <a:moveTo>
                  <a:pt x="4295394" y="373380"/>
                </a:moveTo>
                <a:lnTo>
                  <a:pt x="4245102" y="373380"/>
                </a:lnTo>
                <a:lnTo>
                  <a:pt x="4245102" y="386334"/>
                </a:lnTo>
                <a:lnTo>
                  <a:pt x="4295394" y="386334"/>
                </a:lnTo>
                <a:lnTo>
                  <a:pt x="4295394" y="373380"/>
                </a:lnTo>
                <a:close/>
              </a:path>
              <a:path w="5413375" h="386714">
                <a:moveTo>
                  <a:pt x="4384548" y="373380"/>
                </a:moveTo>
                <a:lnTo>
                  <a:pt x="4333494" y="373380"/>
                </a:lnTo>
                <a:lnTo>
                  <a:pt x="4333494" y="386334"/>
                </a:lnTo>
                <a:lnTo>
                  <a:pt x="4384548" y="386334"/>
                </a:lnTo>
                <a:lnTo>
                  <a:pt x="4384548" y="373380"/>
                </a:lnTo>
                <a:close/>
              </a:path>
              <a:path w="5413375" h="386714">
                <a:moveTo>
                  <a:pt x="4473676" y="373380"/>
                </a:moveTo>
                <a:lnTo>
                  <a:pt x="4422622" y="373380"/>
                </a:lnTo>
                <a:lnTo>
                  <a:pt x="4422622" y="386334"/>
                </a:lnTo>
                <a:lnTo>
                  <a:pt x="4473676" y="386334"/>
                </a:lnTo>
                <a:lnTo>
                  <a:pt x="4473676" y="373380"/>
                </a:lnTo>
                <a:close/>
              </a:path>
              <a:path w="5413375" h="386714">
                <a:moveTo>
                  <a:pt x="4562094" y="373380"/>
                </a:moveTo>
                <a:lnTo>
                  <a:pt x="4511789" y="373380"/>
                </a:lnTo>
                <a:lnTo>
                  <a:pt x="4511789" y="386334"/>
                </a:lnTo>
                <a:lnTo>
                  <a:pt x="4562094" y="386334"/>
                </a:lnTo>
                <a:lnTo>
                  <a:pt x="4562094" y="373380"/>
                </a:lnTo>
                <a:close/>
              </a:path>
              <a:path w="5413375" h="386714">
                <a:moveTo>
                  <a:pt x="4651248" y="373380"/>
                </a:moveTo>
                <a:lnTo>
                  <a:pt x="4600194" y="373380"/>
                </a:lnTo>
                <a:lnTo>
                  <a:pt x="4600194" y="386334"/>
                </a:lnTo>
                <a:lnTo>
                  <a:pt x="4651248" y="386334"/>
                </a:lnTo>
                <a:lnTo>
                  <a:pt x="4651248" y="373380"/>
                </a:lnTo>
                <a:close/>
              </a:path>
              <a:path w="5413375" h="386714">
                <a:moveTo>
                  <a:pt x="4740389" y="373380"/>
                </a:moveTo>
                <a:lnTo>
                  <a:pt x="4689335" y="373380"/>
                </a:lnTo>
                <a:lnTo>
                  <a:pt x="4689335" y="386334"/>
                </a:lnTo>
                <a:lnTo>
                  <a:pt x="4740389" y="386334"/>
                </a:lnTo>
                <a:lnTo>
                  <a:pt x="4740389" y="373380"/>
                </a:lnTo>
                <a:close/>
              </a:path>
              <a:path w="5413375" h="386714">
                <a:moveTo>
                  <a:pt x="4828794" y="373380"/>
                </a:moveTo>
                <a:lnTo>
                  <a:pt x="4778489" y="373380"/>
                </a:lnTo>
                <a:lnTo>
                  <a:pt x="4778489" y="386334"/>
                </a:lnTo>
                <a:lnTo>
                  <a:pt x="4828794" y="386334"/>
                </a:lnTo>
                <a:lnTo>
                  <a:pt x="4828794" y="373380"/>
                </a:lnTo>
                <a:close/>
              </a:path>
              <a:path w="5413375" h="386714">
                <a:moveTo>
                  <a:pt x="4917948" y="373380"/>
                </a:moveTo>
                <a:lnTo>
                  <a:pt x="4866894" y="373380"/>
                </a:lnTo>
                <a:lnTo>
                  <a:pt x="4866894" y="386334"/>
                </a:lnTo>
                <a:lnTo>
                  <a:pt x="4917948" y="386334"/>
                </a:lnTo>
                <a:lnTo>
                  <a:pt x="4917948" y="373380"/>
                </a:lnTo>
                <a:close/>
              </a:path>
              <a:path w="5413375" h="386714">
                <a:moveTo>
                  <a:pt x="5007089" y="373380"/>
                </a:moveTo>
                <a:lnTo>
                  <a:pt x="4956035" y="373380"/>
                </a:lnTo>
                <a:lnTo>
                  <a:pt x="4956035" y="386334"/>
                </a:lnTo>
                <a:lnTo>
                  <a:pt x="5007089" y="386334"/>
                </a:lnTo>
                <a:lnTo>
                  <a:pt x="5007089" y="373380"/>
                </a:lnTo>
                <a:close/>
              </a:path>
              <a:path w="5413375" h="386714">
                <a:moveTo>
                  <a:pt x="5095494" y="373380"/>
                </a:moveTo>
                <a:lnTo>
                  <a:pt x="5045189" y="373380"/>
                </a:lnTo>
                <a:lnTo>
                  <a:pt x="5045189" y="386334"/>
                </a:lnTo>
                <a:lnTo>
                  <a:pt x="5095494" y="386334"/>
                </a:lnTo>
                <a:lnTo>
                  <a:pt x="5095494" y="373380"/>
                </a:lnTo>
                <a:close/>
              </a:path>
              <a:path w="5413375" h="386714">
                <a:moveTo>
                  <a:pt x="5184648" y="373380"/>
                </a:moveTo>
                <a:lnTo>
                  <a:pt x="5133594" y="373380"/>
                </a:lnTo>
                <a:lnTo>
                  <a:pt x="5133594" y="386334"/>
                </a:lnTo>
                <a:lnTo>
                  <a:pt x="5184648" y="386334"/>
                </a:lnTo>
                <a:lnTo>
                  <a:pt x="5184648" y="373380"/>
                </a:lnTo>
                <a:close/>
              </a:path>
              <a:path w="5413375" h="386714">
                <a:moveTo>
                  <a:pt x="5273789" y="373380"/>
                </a:moveTo>
                <a:lnTo>
                  <a:pt x="5222735" y="373380"/>
                </a:lnTo>
                <a:lnTo>
                  <a:pt x="5222735" y="386334"/>
                </a:lnTo>
                <a:lnTo>
                  <a:pt x="5273789" y="386334"/>
                </a:lnTo>
                <a:lnTo>
                  <a:pt x="5273789" y="373380"/>
                </a:lnTo>
                <a:close/>
              </a:path>
              <a:path w="5413375" h="386714">
                <a:moveTo>
                  <a:pt x="5362194" y="373380"/>
                </a:moveTo>
                <a:lnTo>
                  <a:pt x="5311889" y="373380"/>
                </a:lnTo>
                <a:lnTo>
                  <a:pt x="5311889" y="386334"/>
                </a:lnTo>
                <a:lnTo>
                  <a:pt x="5362194" y="386334"/>
                </a:lnTo>
                <a:lnTo>
                  <a:pt x="5362194" y="373380"/>
                </a:lnTo>
                <a:close/>
              </a:path>
              <a:path w="5413375" h="386714">
                <a:moveTo>
                  <a:pt x="5413248" y="335280"/>
                </a:moveTo>
                <a:lnTo>
                  <a:pt x="5400294" y="335280"/>
                </a:lnTo>
                <a:lnTo>
                  <a:pt x="5400294" y="373380"/>
                </a:lnTo>
                <a:lnTo>
                  <a:pt x="5400294" y="379476"/>
                </a:lnTo>
                <a:lnTo>
                  <a:pt x="5400294" y="386334"/>
                </a:lnTo>
                <a:lnTo>
                  <a:pt x="5407139" y="386334"/>
                </a:lnTo>
                <a:lnTo>
                  <a:pt x="5413248" y="386334"/>
                </a:lnTo>
                <a:lnTo>
                  <a:pt x="5413248" y="335280"/>
                </a:lnTo>
                <a:close/>
              </a:path>
              <a:path w="5413375" h="386714">
                <a:moveTo>
                  <a:pt x="5413248" y="246126"/>
                </a:moveTo>
                <a:lnTo>
                  <a:pt x="5400294" y="246126"/>
                </a:lnTo>
                <a:lnTo>
                  <a:pt x="5400294" y="297180"/>
                </a:lnTo>
                <a:lnTo>
                  <a:pt x="5413248" y="297180"/>
                </a:lnTo>
                <a:lnTo>
                  <a:pt x="5413248" y="246126"/>
                </a:lnTo>
                <a:close/>
              </a:path>
              <a:path w="5413375" h="386714">
                <a:moveTo>
                  <a:pt x="5413248" y="157734"/>
                </a:moveTo>
                <a:lnTo>
                  <a:pt x="5400294" y="157734"/>
                </a:lnTo>
                <a:lnTo>
                  <a:pt x="5400294" y="208026"/>
                </a:lnTo>
                <a:lnTo>
                  <a:pt x="5413248" y="208026"/>
                </a:lnTo>
                <a:lnTo>
                  <a:pt x="5413248" y="157734"/>
                </a:lnTo>
                <a:close/>
              </a:path>
              <a:path w="5413375" h="386714">
                <a:moveTo>
                  <a:pt x="5413248" y="68580"/>
                </a:moveTo>
                <a:lnTo>
                  <a:pt x="5400294" y="68580"/>
                </a:lnTo>
                <a:lnTo>
                  <a:pt x="5400294" y="119634"/>
                </a:lnTo>
                <a:lnTo>
                  <a:pt x="5413248" y="119634"/>
                </a:lnTo>
                <a:lnTo>
                  <a:pt x="5413248" y="68580"/>
                </a:lnTo>
                <a:close/>
              </a:path>
              <a:path w="5413375" h="386714">
                <a:moveTo>
                  <a:pt x="5413248" y="0"/>
                </a:moveTo>
                <a:lnTo>
                  <a:pt x="5400294" y="0"/>
                </a:lnTo>
                <a:lnTo>
                  <a:pt x="5400294" y="30480"/>
                </a:lnTo>
                <a:lnTo>
                  <a:pt x="5413248" y="30480"/>
                </a:lnTo>
                <a:lnTo>
                  <a:pt x="541324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330335" y="2669535"/>
            <a:ext cx="185420" cy="368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330"/>
              </a:lnSpc>
              <a:spcBef>
                <a:spcPts val="130"/>
              </a:spcBef>
            </a:pPr>
            <a:r>
              <a:rPr sz="1300" spc="2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300">
              <a:latin typeface="Arial"/>
              <a:cs typeface="Arial"/>
            </a:endParaRPr>
          </a:p>
          <a:p>
            <a:pPr marR="5080" algn="r">
              <a:lnSpc>
                <a:spcPts val="1330"/>
              </a:lnSpc>
            </a:pPr>
            <a:r>
              <a:rPr sz="1300" spc="5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139319" y="2920745"/>
            <a:ext cx="1024127" cy="1577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496707" y="3875785"/>
            <a:ext cx="73558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* : Les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règles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Ri et Rj ont la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même action (Accepter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ou</a:t>
            </a:r>
            <a:r>
              <a:rPr sz="2000" b="1" spc="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Rejeter)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170823" y="5122926"/>
            <a:ext cx="5413375" cy="369570"/>
            <a:chOff x="2170823" y="5122926"/>
            <a:chExt cx="5413375" cy="369570"/>
          </a:xfrm>
        </p:grpSpPr>
        <p:sp>
          <p:nvSpPr>
            <p:cNvPr id="36" name="object 36"/>
            <p:cNvSpPr/>
            <p:nvPr/>
          </p:nvSpPr>
          <p:spPr>
            <a:xfrm>
              <a:off x="2170823" y="5122925"/>
              <a:ext cx="5413375" cy="369570"/>
            </a:xfrm>
            <a:custGeom>
              <a:avLst/>
              <a:gdLst/>
              <a:ahLst/>
              <a:cxnLst/>
              <a:rect l="l" t="t" r="r" b="b"/>
              <a:pathLst>
                <a:path w="5413375" h="369570">
                  <a:moveTo>
                    <a:pt x="12192" y="303276"/>
                  </a:moveTo>
                  <a:lnTo>
                    <a:pt x="0" y="303276"/>
                  </a:lnTo>
                  <a:lnTo>
                    <a:pt x="0" y="354330"/>
                  </a:lnTo>
                  <a:lnTo>
                    <a:pt x="12192" y="354330"/>
                  </a:lnTo>
                  <a:lnTo>
                    <a:pt x="12192" y="303276"/>
                  </a:lnTo>
                  <a:close/>
                </a:path>
                <a:path w="5413375" h="369570">
                  <a:moveTo>
                    <a:pt x="12192" y="214122"/>
                  </a:moveTo>
                  <a:lnTo>
                    <a:pt x="0" y="214122"/>
                  </a:lnTo>
                  <a:lnTo>
                    <a:pt x="0" y="265176"/>
                  </a:lnTo>
                  <a:lnTo>
                    <a:pt x="12192" y="265176"/>
                  </a:lnTo>
                  <a:lnTo>
                    <a:pt x="12192" y="214122"/>
                  </a:lnTo>
                  <a:close/>
                </a:path>
                <a:path w="5413375" h="369570">
                  <a:moveTo>
                    <a:pt x="12192" y="125742"/>
                  </a:moveTo>
                  <a:lnTo>
                    <a:pt x="0" y="125742"/>
                  </a:lnTo>
                  <a:lnTo>
                    <a:pt x="0" y="176022"/>
                  </a:lnTo>
                  <a:lnTo>
                    <a:pt x="12192" y="176022"/>
                  </a:lnTo>
                  <a:lnTo>
                    <a:pt x="12192" y="125742"/>
                  </a:lnTo>
                  <a:close/>
                </a:path>
                <a:path w="5413375" h="369570">
                  <a:moveTo>
                    <a:pt x="12192" y="36576"/>
                  </a:moveTo>
                  <a:lnTo>
                    <a:pt x="0" y="36576"/>
                  </a:lnTo>
                  <a:lnTo>
                    <a:pt x="0" y="87630"/>
                  </a:lnTo>
                  <a:lnTo>
                    <a:pt x="12192" y="87630"/>
                  </a:lnTo>
                  <a:lnTo>
                    <a:pt x="12192" y="36576"/>
                  </a:lnTo>
                  <a:close/>
                </a:path>
                <a:path w="5413375" h="369570">
                  <a:moveTo>
                    <a:pt x="64770" y="0"/>
                  </a:moveTo>
                  <a:lnTo>
                    <a:pt x="13716" y="0"/>
                  </a:lnTo>
                  <a:lnTo>
                    <a:pt x="13716" y="12954"/>
                  </a:lnTo>
                  <a:lnTo>
                    <a:pt x="64770" y="12954"/>
                  </a:lnTo>
                  <a:lnTo>
                    <a:pt x="64770" y="0"/>
                  </a:lnTo>
                  <a:close/>
                </a:path>
                <a:path w="5413375" h="369570">
                  <a:moveTo>
                    <a:pt x="734568" y="363474"/>
                  </a:moveTo>
                  <a:lnTo>
                    <a:pt x="722363" y="363474"/>
                  </a:lnTo>
                  <a:lnTo>
                    <a:pt x="722363" y="369570"/>
                  </a:lnTo>
                  <a:lnTo>
                    <a:pt x="734568" y="369570"/>
                  </a:lnTo>
                  <a:lnTo>
                    <a:pt x="734568" y="363474"/>
                  </a:lnTo>
                  <a:close/>
                </a:path>
                <a:path w="5413375" h="369570">
                  <a:moveTo>
                    <a:pt x="734568" y="274320"/>
                  </a:moveTo>
                  <a:lnTo>
                    <a:pt x="722363" y="274320"/>
                  </a:lnTo>
                  <a:lnTo>
                    <a:pt x="722363" y="325374"/>
                  </a:lnTo>
                  <a:lnTo>
                    <a:pt x="734568" y="325374"/>
                  </a:lnTo>
                  <a:lnTo>
                    <a:pt x="734568" y="274320"/>
                  </a:lnTo>
                  <a:close/>
                </a:path>
                <a:path w="5413375" h="369570">
                  <a:moveTo>
                    <a:pt x="734568" y="185928"/>
                  </a:moveTo>
                  <a:lnTo>
                    <a:pt x="722363" y="185928"/>
                  </a:lnTo>
                  <a:lnTo>
                    <a:pt x="722363" y="236220"/>
                  </a:lnTo>
                  <a:lnTo>
                    <a:pt x="734568" y="236220"/>
                  </a:lnTo>
                  <a:lnTo>
                    <a:pt x="734568" y="185928"/>
                  </a:lnTo>
                  <a:close/>
                </a:path>
                <a:path w="5413375" h="369570">
                  <a:moveTo>
                    <a:pt x="734568" y="96774"/>
                  </a:moveTo>
                  <a:lnTo>
                    <a:pt x="722363" y="96774"/>
                  </a:lnTo>
                  <a:lnTo>
                    <a:pt x="722363" y="147828"/>
                  </a:lnTo>
                  <a:lnTo>
                    <a:pt x="734568" y="147828"/>
                  </a:lnTo>
                  <a:lnTo>
                    <a:pt x="734568" y="96774"/>
                  </a:lnTo>
                  <a:close/>
                </a:path>
                <a:path w="5413375" h="369570">
                  <a:moveTo>
                    <a:pt x="734568" y="7620"/>
                  </a:moveTo>
                  <a:lnTo>
                    <a:pt x="722363" y="7620"/>
                  </a:lnTo>
                  <a:lnTo>
                    <a:pt x="722363" y="58674"/>
                  </a:lnTo>
                  <a:lnTo>
                    <a:pt x="734568" y="58674"/>
                  </a:lnTo>
                  <a:lnTo>
                    <a:pt x="734568" y="7620"/>
                  </a:lnTo>
                  <a:close/>
                </a:path>
                <a:path w="5413375" h="369570">
                  <a:moveTo>
                    <a:pt x="3757422" y="95250"/>
                  </a:moveTo>
                  <a:lnTo>
                    <a:pt x="3745230" y="95250"/>
                  </a:lnTo>
                  <a:lnTo>
                    <a:pt x="3745230" y="146304"/>
                  </a:lnTo>
                  <a:lnTo>
                    <a:pt x="3757422" y="146304"/>
                  </a:lnTo>
                  <a:lnTo>
                    <a:pt x="3757422" y="95250"/>
                  </a:lnTo>
                  <a:close/>
                </a:path>
                <a:path w="5413375" h="369570">
                  <a:moveTo>
                    <a:pt x="3757422" y="6096"/>
                  </a:moveTo>
                  <a:lnTo>
                    <a:pt x="3744468" y="6096"/>
                  </a:lnTo>
                  <a:lnTo>
                    <a:pt x="3744468" y="57150"/>
                  </a:lnTo>
                  <a:lnTo>
                    <a:pt x="3757422" y="57150"/>
                  </a:lnTo>
                  <a:lnTo>
                    <a:pt x="3757422" y="6096"/>
                  </a:lnTo>
                  <a:close/>
                </a:path>
                <a:path w="5413375" h="369570">
                  <a:moveTo>
                    <a:pt x="3758184" y="361950"/>
                  </a:moveTo>
                  <a:lnTo>
                    <a:pt x="3745230" y="361950"/>
                  </a:lnTo>
                  <a:lnTo>
                    <a:pt x="3745230" y="369570"/>
                  </a:lnTo>
                  <a:lnTo>
                    <a:pt x="3758184" y="369570"/>
                  </a:lnTo>
                  <a:lnTo>
                    <a:pt x="3758184" y="361950"/>
                  </a:lnTo>
                  <a:close/>
                </a:path>
                <a:path w="5413375" h="369570">
                  <a:moveTo>
                    <a:pt x="3758184" y="272796"/>
                  </a:moveTo>
                  <a:lnTo>
                    <a:pt x="3745230" y="272796"/>
                  </a:lnTo>
                  <a:lnTo>
                    <a:pt x="3745230" y="323850"/>
                  </a:lnTo>
                  <a:lnTo>
                    <a:pt x="3758184" y="323850"/>
                  </a:lnTo>
                  <a:lnTo>
                    <a:pt x="3758184" y="272796"/>
                  </a:lnTo>
                  <a:close/>
                </a:path>
                <a:path w="5413375" h="369570">
                  <a:moveTo>
                    <a:pt x="3758184" y="234696"/>
                  </a:moveTo>
                  <a:lnTo>
                    <a:pt x="3757422" y="184404"/>
                  </a:lnTo>
                  <a:lnTo>
                    <a:pt x="3745230" y="184404"/>
                  </a:lnTo>
                  <a:lnTo>
                    <a:pt x="3745230" y="234696"/>
                  </a:lnTo>
                  <a:lnTo>
                    <a:pt x="3758184" y="234696"/>
                  </a:lnTo>
                  <a:close/>
                </a:path>
                <a:path w="5413375" h="369570">
                  <a:moveTo>
                    <a:pt x="5413248" y="303276"/>
                  </a:moveTo>
                  <a:lnTo>
                    <a:pt x="5400294" y="303276"/>
                  </a:lnTo>
                  <a:lnTo>
                    <a:pt x="5400294" y="354330"/>
                  </a:lnTo>
                  <a:lnTo>
                    <a:pt x="5413248" y="354330"/>
                  </a:lnTo>
                  <a:lnTo>
                    <a:pt x="5413248" y="303276"/>
                  </a:lnTo>
                  <a:close/>
                </a:path>
                <a:path w="5413375" h="369570">
                  <a:moveTo>
                    <a:pt x="5413248" y="214122"/>
                  </a:moveTo>
                  <a:lnTo>
                    <a:pt x="5400294" y="214122"/>
                  </a:lnTo>
                  <a:lnTo>
                    <a:pt x="5400294" y="265176"/>
                  </a:lnTo>
                  <a:lnTo>
                    <a:pt x="5413248" y="265176"/>
                  </a:lnTo>
                  <a:lnTo>
                    <a:pt x="5413248" y="214122"/>
                  </a:lnTo>
                  <a:close/>
                </a:path>
                <a:path w="5413375" h="369570">
                  <a:moveTo>
                    <a:pt x="5413248" y="125730"/>
                  </a:moveTo>
                  <a:lnTo>
                    <a:pt x="5400294" y="125730"/>
                  </a:lnTo>
                  <a:lnTo>
                    <a:pt x="5400294" y="176022"/>
                  </a:lnTo>
                  <a:lnTo>
                    <a:pt x="5413248" y="176022"/>
                  </a:lnTo>
                  <a:lnTo>
                    <a:pt x="5413248" y="125730"/>
                  </a:lnTo>
                  <a:close/>
                </a:path>
                <a:path w="5413375" h="369570">
                  <a:moveTo>
                    <a:pt x="5413248" y="36576"/>
                  </a:moveTo>
                  <a:lnTo>
                    <a:pt x="5400294" y="36576"/>
                  </a:lnTo>
                  <a:lnTo>
                    <a:pt x="5400294" y="87630"/>
                  </a:lnTo>
                  <a:lnTo>
                    <a:pt x="5413248" y="87630"/>
                  </a:lnTo>
                  <a:lnTo>
                    <a:pt x="5413248" y="3657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39319" y="5334000"/>
              <a:ext cx="1026414" cy="15849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86569" y="5269230"/>
              <a:ext cx="2611374" cy="22326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185542" y="4723891"/>
            <a:ext cx="5396865" cy="4641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95"/>
              </a:spcBef>
            </a:pP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Après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la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suppression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de la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règle redondante</a:t>
            </a:r>
            <a:r>
              <a:rPr sz="2000" spc="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Arial"/>
                <a:cs typeface="Arial"/>
              </a:rPr>
              <a:t>Ri</a:t>
            </a:r>
            <a:endParaRPr sz="2000">
              <a:latin typeface="Arial"/>
              <a:cs typeface="Arial"/>
            </a:endParaRPr>
          </a:p>
          <a:p>
            <a:pPr marL="87630">
              <a:lnSpc>
                <a:spcPts val="1305"/>
              </a:lnSpc>
              <a:tabLst>
                <a:tab pos="5383530" algn="l"/>
              </a:tabLst>
            </a:pPr>
            <a:r>
              <a:rPr sz="1300" b="1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 	</a:t>
            </a:r>
            <a:endParaRPr sz="13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729093" y="4855266"/>
            <a:ext cx="748030" cy="640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2545">
              <a:lnSpc>
                <a:spcPct val="155000"/>
              </a:lnSpc>
              <a:spcBef>
                <a:spcPts val="90"/>
              </a:spcBef>
            </a:pP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exemple  Accepter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74839" y="5492496"/>
            <a:ext cx="9144000" cy="857250"/>
            <a:chOff x="774839" y="5492496"/>
            <a:chExt cx="9144000" cy="857250"/>
          </a:xfrm>
        </p:grpSpPr>
        <p:sp>
          <p:nvSpPr>
            <p:cNvPr id="42" name="object 42"/>
            <p:cNvSpPr/>
            <p:nvPr/>
          </p:nvSpPr>
          <p:spPr>
            <a:xfrm>
              <a:off x="774839" y="549249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3987" y="857250"/>
                  </a:moveTo>
                  <a:lnTo>
                    <a:pt x="9143987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3987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70823" y="5492496"/>
              <a:ext cx="5413375" cy="435609"/>
            </a:xfrm>
            <a:custGeom>
              <a:avLst/>
              <a:gdLst/>
              <a:ahLst/>
              <a:cxnLst/>
              <a:rect l="l" t="t" r="r" b="b"/>
              <a:pathLst>
                <a:path w="5413375" h="435610">
                  <a:moveTo>
                    <a:pt x="12192" y="289572"/>
                  </a:moveTo>
                  <a:lnTo>
                    <a:pt x="0" y="289572"/>
                  </a:lnTo>
                  <a:lnTo>
                    <a:pt x="0" y="339852"/>
                  </a:lnTo>
                  <a:lnTo>
                    <a:pt x="12192" y="339852"/>
                  </a:lnTo>
                  <a:lnTo>
                    <a:pt x="12192" y="289572"/>
                  </a:lnTo>
                  <a:close/>
                </a:path>
                <a:path w="5413375" h="435610">
                  <a:moveTo>
                    <a:pt x="12192" y="200406"/>
                  </a:moveTo>
                  <a:lnTo>
                    <a:pt x="0" y="200406"/>
                  </a:lnTo>
                  <a:lnTo>
                    <a:pt x="0" y="251460"/>
                  </a:lnTo>
                  <a:lnTo>
                    <a:pt x="12192" y="251460"/>
                  </a:lnTo>
                  <a:lnTo>
                    <a:pt x="12192" y="200406"/>
                  </a:lnTo>
                  <a:close/>
                </a:path>
                <a:path w="5413375" h="435610">
                  <a:moveTo>
                    <a:pt x="12192" y="111252"/>
                  </a:moveTo>
                  <a:lnTo>
                    <a:pt x="0" y="111252"/>
                  </a:lnTo>
                  <a:lnTo>
                    <a:pt x="0" y="162306"/>
                  </a:lnTo>
                  <a:lnTo>
                    <a:pt x="12192" y="162306"/>
                  </a:lnTo>
                  <a:lnTo>
                    <a:pt x="12192" y="111252"/>
                  </a:lnTo>
                  <a:close/>
                </a:path>
                <a:path w="5413375" h="435610">
                  <a:moveTo>
                    <a:pt x="12192" y="22872"/>
                  </a:moveTo>
                  <a:lnTo>
                    <a:pt x="0" y="22872"/>
                  </a:lnTo>
                  <a:lnTo>
                    <a:pt x="0" y="73152"/>
                  </a:lnTo>
                  <a:lnTo>
                    <a:pt x="12192" y="73152"/>
                  </a:lnTo>
                  <a:lnTo>
                    <a:pt x="12192" y="22872"/>
                  </a:lnTo>
                  <a:close/>
                </a:path>
                <a:path w="5413375" h="435610">
                  <a:moveTo>
                    <a:pt x="35052" y="422910"/>
                  </a:moveTo>
                  <a:lnTo>
                    <a:pt x="12192" y="422910"/>
                  </a:lnTo>
                  <a:lnTo>
                    <a:pt x="12192" y="377952"/>
                  </a:lnTo>
                  <a:lnTo>
                    <a:pt x="0" y="377952"/>
                  </a:lnTo>
                  <a:lnTo>
                    <a:pt x="0" y="429006"/>
                  </a:lnTo>
                  <a:lnTo>
                    <a:pt x="6096" y="429006"/>
                  </a:lnTo>
                  <a:lnTo>
                    <a:pt x="6096" y="435114"/>
                  </a:lnTo>
                  <a:lnTo>
                    <a:pt x="12192" y="435114"/>
                  </a:lnTo>
                  <a:lnTo>
                    <a:pt x="35052" y="435114"/>
                  </a:lnTo>
                  <a:lnTo>
                    <a:pt x="35052" y="422910"/>
                  </a:lnTo>
                  <a:close/>
                </a:path>
                <a:path w="5413375" h="435610">
                  <a:moveTo>
                    <a:pt x="123444" y="422910"/>
                  </a:moveTo>
                  <a:lnTo>
                    <a:pt x="73152" y="422910"/>
                  </a:lnTo>
                  <a:lnTo>
                    <a:pt x="73152" y="435114"/>
                  </a:lnTo>
                  <a:lnTo>
                    <a:pt x="123444" y="435114"/>
                  </a:lnTo>
                  <a:lnTo>
                    <a:pt x="123444" y="422910"/>
                  </a:lnTo>
                  <a:close/>
                </a:path>
                <a:path w="5413375" h="435610">
                  <a:moveTo>
                    <a:pt x="212598" y="422910"/>
                  </a:moveTo>
                  <a:lnTo>
                    <a:pt x="161544" y="422910"/>
                  </a:lnTo>
                  <a:lnTo>
                    <a:pt x="161544" y="435114"/>
                  </a:lnTo>
                  <a:lnTo>
                    <a:pt x="212598" y="435114"/>
                  </a:lnTo>
                  <a:lnTo>
                    <a:pt x="212598" y="422910"/>
                  </a:lnTo>
                  <a:close/>
                </a:path>
                <a:path w="5413375" h="435610">
                  <a:moveTo>
                    <a:pt x="301752" y="422910"/>
                  </a:moveTo>
                  <a:lnTo>
                    <a:pt x="250698" y="422910"/>
                  </a:lnTo>
                  <a:lnTo>
                    <a:pt x="250698" y="435114"/>
                  </a:lnTo>
                  <a:lnTo>
                    <a:pt x="301752" y="435114"/>
                  </a:lnTo>
                  <a:lnTo>
                    <a:pt x="301752" y="422910"/>
                  </a:lnTo>
                  <a:close/>
                </a:path>
                <a:path w="5413375" h="435610">
                  <a:moveTo>
                    <a:pt x="390144" y="422910"/>
                  </a:moveTo>
                  <a:lnTo>
                    <a:pt x="339852" y="422910"/>
                  </a:lnTo>
                  <a:lnTo>
                    <a:pt x="339852" y="435114"/>
                  </a:lnTo>
                  <a:lnTo>
                    <a:pt x="390144" y="435114"/>
                  </a:lnTo>
                  <a:lnTo>
                    <a:pt x="390144" y="422910"/>
                  </a:lnTo>
                  <a:close/>
                </a:path>
                <a:path w="5413375" h="435610">
                  <a:moveTo>
                    <a:pt x="479298" y="422910"/>
                  </a:moveTo>
                  <a:lnTo>
                    <a:pt x="428244" y="422910"/>
                  </a:lnTo>
                  <a:lnTo>
                    <a:pt x="428244" y="435114"/>
                  </a:lnTo>
                  <a:lnTo>
                    <a:pt x="479298" y="435114"/>
                  </a:lnTo>
                  <a:lnTo>
                    <a:pt x="479298" y="422910"/>
                  </a:lnTo>
                  <a:close/>
                </a:path>
                <a:path w="5413375" h="435610">
                  <a:moveTo>
                    <a:pt x="568452" y="422910"/>
                  </a:moveTo>
                  <a:lnTo>
                    <a:pt x="517398" y="422910"/>
                  </a:lnTo>
                  <a:lnTo>
                    <a:pt x="517398" y="435114"/>
                  </a:lnTo>
                  <a:lnTo>
                    <a:pt x="568452" y="435114"/>
                  </a:lnTo>
                  <a:lnTo>
                    <a:pt x="568452" y="422910"/>
                  </a:lnTo>
                  <a:close/>
                </a:path>
                <a:path w="5413375" h="435610">
                  <a:moveTo>
                    <a:pt x="656844" y="422910"/>
                  </a:moveTo>
                  <a:lnTo>
                    <a:pt x="606552" y="422910"/>
                  </a:lnTo>
                  <a:lnTo>
                    <a:pt x="606552" y="435114"/>
                  </a:lnTo>
                  <a:lnTo>
                    <a:pt x="656844" y="435114"/>
                  </a:lnTo>
                  <a:lnTo>
                    <a:pt x="656844" y="422910"/>
                  </a:lnTo>
                  <a:close/>
                </a:path>
                <a:path w="5413375" h="435610">
                  <a:moveTo>
                    <a:pt x="734568" y="349758"/>
                  </a:moveTo>
                  <a:lnTo>
                    <a:pt x="722363" y="349758"/>
                  </a:lnTo>
                  <a:lnTo>
                    <a:pt x="722363" y="400050"/>
                  </a:lnTo>
                  <a:lnTo>
                    <a:pt x="734568" y="400050"/>
                  </a:lnTo>
                  <a:lnTo>
                    <a:pt x="734568" y="349758"/>
                  </a:lnTo>
                  <a:close/>
                </a:path>
                <a:path w="5413375" h="435610">
                  <a:moveTo>
                    <a:pt x="734568" y="260604"/>
                  </a:moveTo>
                  <a:lnTo>
                    <a:pt x="722363" y="260604"/>
                  </a:lnTo>
                  <a:lnTo>
                    <a:pt x="722363" y="311658"/>
                  </a:lnTo>
                  <a:lnTo>
                    <a:pt x="734568" y="311658"/>
                  </a:lnTo>
                  <a:lnTo>
                    <a:pt x="734568" y="260604"/>
                  </a:lnTo>
                  <a:close/>
                </a:path>
                <a:path w="5413375" h="435610">
                  <a:moveTo>
                    <a:pt x="734568" y="171450"/>
                  </a:moveTo>
                  <a:lnTo>
                    <a:pt x="722363" y="171450"/>
                  </a:lnTo>
                  <a:lnTo>
                    <a:pt x="722363" y="222504"/>
                  </a:lnTo>
                  <a:lnTo>
                    <a:pt x="734568" y="222504"/>
                  </a:lnTo>
                  <a:lnTo>
                    <a:pt x="734568" y="171450"/>
                  </a:lnTo>
                  <a:close/>
                </a:path>
                <a:path w="5413375" h="435610">
                  <a:moveTo>
                    <a:pt x="734568" y="83058"/>
                  </a:moveTo>
                  <a:lnTo>
                    <a:pt x="722363" y="83058"/>
                  </a:lnTo>
                  <a:lnTo>
                    <a:pt x="722363" y="133350"/>
                  </a:lnTo>
                  <a:lnTo>
                    <a:pt x="734568" y="133350"/>
                  </a:lnTo>
                  <a:lnTo>
                    <a:pt x="734568" y="83058"/>
                  </a:lnTo>
                  <a:close/>
                </a:path>
                <a:path w="5413375" h="435610">
                  <a:moveTo>
                    <a:pt x="734568" y="0"/>
                  </a:moveTo>
                  <a:lnTo>
                    <a:pt x="722363" y="0"/>
                  </a:lnTo>
                  <a:lnTo>
                    <a:pt x="722363" y="44958"/>
                  </a:lnTo>
                  <a:lnTo>
                    <a:pt x="734568" y="44958"/>
                  </a:lnTo>
                  <a:lnTo>
                    <a:pt x="734568" y="0"/>
                  </a:lnTo>
                  <a:close/>
                </a:path>
                <a:path w="5413375" h="435610">
                  <a:moveTo>
                    <a:pt x="745998" y="422910"/>
                  </a:moveTo>
                  <a:lnTo>
                    <a:pt x="694944" y="422910"/>
                  </a:lnTo>
                  <a:lnTo>
                    <a:pt x="694944" y="435114"/>
                  </a:lnTo>
                  <a:lnTo>
                    <a:pt x="745998" y="435114"/>
                  </a:lnTo>
                  <a:lnTo>
                    <a:pt x="745998" y="422910"/>
                  </a:lnTo>
                  <a:close/>
                </a:path>
                <a:path w="5413375" h="435610">
                  <a:moveTo>
                    <a:pt x="835152" y="422910"/>
                  </a:moveTo>
                  <a:lnTo>
                    <a:pt x="784098" y="422910"/>
                  </a:lnTo>
                  <a:lnTo>
                    <a:pt x="784098" y="435114"/>
                  </a:lnTo>
                  <a:lnTo>
                    <a:pt x="835152" y="435114"/>
                  </a:lnTo>
                  <a:lnTo>
                    <a:pt x="835152" y="422910"/>
                  </a:lnTo>
                  <a:close/>
                </a:path>
                <a:path w="5413375" h="435610">
                  <a:moveTo>
                    <a:pt x="923544" y="422910"/>
                  </a:moveTo>
                  <a:lnTo>
                    <a:pt x="873252" y="422910"/>
                  </a:lnTo>
                  <a:lnTo>
                    <a:pt x="873252" y="435114"/>
                  </a:lnTo>
                  <a:lnTo>
                    <a:pt x="923544" y="435114"/>
                  </a:lnTo>
                  <a:lnTo>
                    <a:pt x="923544" y="422910"/>
                  </a:lnTo>
                  <a:close/>
                </a:path>
                <a:path w="5413375" h="435610">
                  <a:moveTo>
                    <a:pt x="1012698" y="422910"/>
                  </a:moveTo>
                  <a:lnTo>
                    <a:pt x="961644" y="422910"/>
                  </a:lnTo>
                  <a:lnTo>
                    <a:pt x="961644" y="435114"/>
                  </a:lnTo>
                  <a:lnTo>
                    <a:pt x="1012698" y="435114"/>
                  </a:lnTo>
                  <a:lnTo>
                    <a:pt x="1012698" y="422910"/>
                  </a:lnTo>
                  <a:close/>
                </a:path>
                <a:path w="5413375" h="435610">
                  <a:moveTo>
                    <a:pt x="1101852" y="422910"/>
                  </a:moveTo>
                  <a:lnTo>
                    <a:pt x="1050798" y="422910"/>
                  </a:lnTo>
                  <a:lnTo>
                    <a:pt x="1050798" y="435114"/>
                  </a:lnTo>
                  <a:lnTo>
                    <a:pt x="1101852" y="435114"/>
                  </a:lnTo>
                  <a:lnTo>
                    <a:pt x="1101852" y="422910"/>
                  </a:lnTo>
                  <a:close/>
                </a:path>
                <a:path w="5413375" h="435610">
                  <a:moveTo>
                    <a:pt x="1190244" y="422910"/>
                  </a:moveTo>
                  <a:lnTo>
                    <a:pt x="1139952" y="422910"/>
                  </a:lnTo>
                  <a:lnTo>
                    <a:pt x="1139952" y="435114"/>
                  </a:lnTo>
                  <a:lnTo>
                    <a:pt x="1190244" y="435114"/>
                  </a:lnTo>
                  <a:lnTo>
                    <a:pt x="1190244" y="422910"/>
                  </a:lnTo>
                  <a:close/>
                </a:path>
                <a:path w="5413375" h="435610">
                  <a:moveTo>
                    <a:pt x="1279398" y="422910"/>
                  </a:moveTo>
                  <a:lnTo>
                    <a:pt x="1228344" y="422910"/>
                  </a:lnTo>
                  <a:lnTo>
                    <a:pt x="1228344" y="435114"/>
                  </a:lnTo>
                  <a:lnTo>
                    <a:pt x="1279398" y="435114"/>
                  </a:lnTo>
                  <a:lnTo>
                    <a:pt x="1279398" y="422910"/>
                  </a:lnTo>
                  <a:close/>
                </a:path>
                <a:path w="5413375" h="435610">
                  <a:moveTo>
                    <a:pt x="1368552" y="422910"/>
                  </a:moveTo>
                  <a:lnTo>
                    <a:pt x="1317498" y="422910"/>
                  </a:lnTo>
                  <a:lnTo>
                    <a:pt x="1317498" y="435114"/>
                  </a:lnTo>
                  <a:lnTo>
                    <a:pt x="1368552" y="435114"/>
                  </a:lnTo>
                  <a:lnTo>
                    <a:pt x="1368552" y="422910"/>
                  </a:lnTo>
                  <a:close/>
                </a:path>
                <a:path w="5413375" h="435610">
                  <a:moveTo>
                    <a:pt x="1456944" y="422910"/>
                  </a:moveTo>
                  <a:lnTo>
                    <a:pt x="1406652" y="422910"/>
                  </a:lnTo>
                  <a:lnTo>
                    <a:pt x="1406652" y="435114"/>
                  </a:lnTo>
                  <a:lnTo>
                    <a:pt x="1456944" y="435114"/>
                  </a:lnTo>
                  <a:lnTo>
                    <a:pt x="1456944" y="422910"/>
                  </a:lnTo>
                  <a:close/>
                </a:path>
                <a:path w="5413375" h="435610">
                  <a:moveTo>
                    <a:pt x="1546098" y="422910"/>
                  </a:moveTo>
                  <a:lnTo>
                    <a:pt x="1495044" y="422910"/>
                  </a:lnTo>
                  <a:lnTo>
                    <a:pt x="1495044" y="435114"/>
                  </a:lnTo>
                  <a:lnTo>
                    <a:pt x="1546098" y="435114"/>
                  </a:lnTo>
                  <a:lnTo>
                    <a:pt x="1546098" y="422910"/>
                  </a:lnTo>
                  <a:close/>
                </a:path>
                <a:path w="5413375" h="435610">
                  <a:moveTo>
                    <a:pt x="1635252" y="422910"/>
                  </a:moveTo>
                  <a:lnTo>
                    <a:pt x="1584198" y="422910"/>
                  </a:lnTo>
                  <a:lnTo>
                    <a:pt x="1584198" y="435114"/>
                  </a:lnTo>
                  <a:lnTo>
                    <a:pt x="1635252" y="435114"/>
                  </a:lnTo>
                  <a:lnTo>
                    <a:pt x="1635252" y="422910"/>
                  </a:lnTo>
                  <a:close/>
                </a:path>
                <a:path w="5413375" h="435610">
                  <a:moveTo>
                    <a:pt x="1723644" y="422910"/>
                  </a:moveTo>
                  <a:lnTo>
                    <a:pt x="1673352" y="422910"/>
                  </a:lnTo>
                  <a:lnTo>
                    <a:pt x="1673352" y="435114"/>
                  </a:lnTo>
                  <a:lnTo>
                    <a:pt x="1723644" y="435114"/>
                  </a:lnTo>
                  <a:lnTo>
                    <a:pt x="1723644" y="422910"/>
                  </a:lnTo>
                  <a:close/>
                </a:path>
                <a:path w="5413375" h="435610">
                  <a:moveTo>
                    <a:pt x="1812798" y="422910"/>
                  </a:moveTo>
                  <a:lnTo>
                    <a:pt x="1761744" y="422910"/>
                  </a:lnTo>
                  <a:lnTo>
                    <a:pt x="1761744" y="435102"/>
                  </a:lnTo>
                  <a:lnTo>
                    <a:pt x="1812798" y="435102"/>
                  </a:lnTo>
                  <a:lnTo>
                    <a:pt x="1812798" y="422910"/>
                  </a:lnTo>
                  <a:close/>
                </a:path>
                <a:path w="5413375" h="435610">
                  <a:moveTo>
                    <a:pt x="1901952" y="422910"/>
                  </a:moveTo>
                  <a:lnTo>
                    <a:pt x="1850898" y="422910"/>
                  </a:lnTo>
                  <a:lnTo>
                    <a:pt x="1850898" y="435114"/>
                  </a:lnTo>
                  <a:lnTo>
                    <a:pt x="1901952" y="435114"/>
                  </a:lnTo>
                  <a:lnTo>
                    <a:pt x="1901952" y="422910"/>
                  </a:lnTo>
                  <a:close/>
                </a:path>
                <a:path w="5413375" h="435610">
                  <a:moveTo>
                    <a:pt x="1990344" y="422910"/>
                  </a:moveTo>
                  <a:lnTo>
                    <a:pt x="1940052" y="422910"/>
                  </a:lnTo>
                  <a:lnTo>
                    <a:pt x="1940052" y="435114"/>
                  </a:lnTo>
                  <a:lnTo>
                    <a:pt x="1990344" y="435114"/>
                  </a:lnTo>
                  <a:lnTo>
                    <a:pt x="1990344" y="422910"/>
                  </a:lnTo>
                  <a:close/>
                </a:path>
                <a:path w="5413375" h="435610">
                  <a:moveTo>
                    <a:pt x="2079498" y="422910"/>
                  </a:moveTo>
                  <a:lnTo>
                    <a:pt x="2028444" y="422910"/>
                  </a:lnTo>
                  <a:lnTo>
                    <a:pt x="2028444" y="435114"/>
                  </a:lnTo>
                  <a:lnTo>
                    <a:pt x="2079498" y="435114"/>
                  </a:lnTo>
                  <a:lnTo>
                    <a:pt x="2079498" y="422910"/>
                  </a:lnTo>
                  <a:close/>
                </a:path>
                <a:path w="5413375" h="435610">
                  <a:moveTo>
                    <a:pt x="2168652" y="422910"/>
                  </a:moveTo>
                  <a:lnTo>
                    <a:pt x="2117598" y="422910"/>
                  </a:lnTo>
                  <a:lnTo>
                    <a:pt x="2117598" y="435114"/>
                  </a:lnTo>
                  <a:lnTo>
                    <a:pt x="2168652" y="435114"/>
                  </a:lnTo>
                  <a:lnTo>
                    <a:pt x="2168652" y="422910"/>
                  </a:lnTo>
                  <a:close/>
                </a:path>
                <a:path w="5413375" h="435610">
                  <a:moveTo>
                    <a:pt x="2257044" y="422910"/>
                  </a:moveTo>
                  <a:lnTo>
                    <a:pt x="2206752" y="422910"/>
                  </a:lnTo>
                  <a:lnTo>
                    <a:pt x="2206752" y="435114"/>
                  </a:lnTo>
                  <a:lnTo>
                    <a:pt x="2257044" y="435114"/>
                  </a:lnTo>
                  <a:lnTo>
                    <a:pt x="2257044" y="422910"/>
                  </a:lnTo>
                  <a:close/>
                </a:path>
                <a:path w="5413375" h="435610">
                  <a:moveTo>
                    <a:pt x="2346198" y="422910"/>
                  </a:moveTo>
                  <a:lnTo>
                    <a:pt x="2295144" y="422910"/>
                  </a:lnTo>
                  <a:lnTo>
                    <a:pt x="2295144" y="435114"/>
                  </a:lnTo>
                  <a:lnTo>
                    <a:pt x="2346198" y="435114"/>
                  </a:lnTo>
                  <a:lnTo>
                    <a:pt x="2346198" y="422910"/>
                  </a:lnTo>
                  <a:close/>
                </a:path>
                <a:path w="5413375" h="435610">
                  <a:moveTo>
                    <a:pt x="2435352" y="422910"/>
                  </a:moveTo>
                  <a:lnTo>
                    <a:pt x="2384298" y="422910"/>
                  </a:lnTo>
                  <a:lnTo>
                    <a:pt x="2384298" y="435114"/>
                  </a:lnTo>
                  <a:lnTo>
                    <a:pt x="2435352" y="435114"/>
                  </a:lnTo>
                  <a:lnTo>
                    <a:pt x="2435352" y="422910"/>
                  </a:lnTo>
                  <a:close/>
                </a:path>
                <a:path w="5413375" h="435610">
                  <a:moveTo>
                    <a:pt x="2523744" y="422910"/>
                  </a:moveTo>
                  <a:lnTo>
                    <a:pt x="2473452" y="422910"/>
                  </a:lnTo>
                  <a:lnTo>
                    <a:pt x="2473452" y="435114"/>
                  </a:lnTo>
                  <a:lnTo>
                    <a:pt x="2523744" y="435114"/>
                  </a:lnTo>
                  <a:lnTo>
                    <a:pt x="2523744" y="422910"/>
                  </a:lnTo>
                  <a:close/>
                </a:path>
                <a:path w="5413375" h="435610">
                  <a:moveTo>
                    <a:pt x="2612898" y="422910"/>
                  </a:moveTo>
                  <a:lnTo>
                    <a:pt x="2561844" y="422910"/>
                  </a:lnTo>
                  <a:lnTo>
                    <a:pt x="2561844" y="435114"/>
                  </a:lnTo>
                  <a:lnTo>
                    <a:pt x="2612898" y="435114"/>
                  </a:lnTo>
                  <a:lnTo>
                    <a:pt x="2612898" y="422910"/>
                  </a:lnTo>
                  <a:close/>
                </a:path>
                <a:path w="5413375" h="435610">
                  <a:moveTo>
                    <a:pt x="2702052" y="422910"/>
                  </a:moveTo>
                  <a:lnTo>
                    <a:pt x="2650998" y="422910"/>
                  </a:lnTo>
                  <a:lnTo>
                    <a:pt x="2650998" y="435114"/>
                  </a:lnTo>
                  <a:lnTo>
                    <a:pt x="2702052" y="435114"/>
                  </a:lnTo>
                  <a:lnTo>
                    <a:pt x="2702052" y="422910"/>
                  </a:lnTo>
                  <a:close/>
                </a:path>
                <a:path w="5413375" h="435610">
                  <a:moveTo>
                    <a:pt x="2790444" y="422910"/>
                  </a:moveTo>
                  <a:lnTo>
                    <a:pt x="2740152" y="422910"/>
                  </a:lnTo>
                  <a:lnTo>
                    <a:pt x="2740152" y="435114"/>
                  </a:lnTo>
                  <a:lnTo>
                    <a:pt x="2790444" y="435114"/>
                  </a:lnTo>
                  <a:lnTo>
                    <a:pt x="2790444" y="422910"/>
                  </a:lnTo>
                  <a:close/>
                </a:path>
                <a:path w="5413375" h="435610">
                  <a:moveTo>
                    <a:pt x="2879598" y="422910"/>
                  </a:moveTo>
                  <a:lnTo>
                    <a:pt x="2828544" y="422910"/>
                  </a:lnTo>
                  <a:lnTo>
                    <a:pt x="2828544" y="435114"/>
                  </a:lnTo>
                  <a:lnTo>
                    <a:pt x="2879598" y="435114"/>
                  </a:lnTo>
                  <a:lnTo>
                    <a:pt x="2879598" y="422910"/>
                  </a:lnTo>
                  <a:close/>
                </a:path>
                <a:path w="5413375" h="435610">
                  <a:moveTo>
                    <a:pt x="2968752" y="422910"/>
                  </a:moveTo>
                  <a:lnTo>
                    <a:pt x="2917698" y="422910"/>
                  </a:lnTo>
                  <a:lnTo>
                    <a:pt x="2917698" y="435114"/>
                  </a:lnTo>
                  <a:lnTo>
                    <a:pt x="2968752" y="435114"/>
                  </a:lnTo>
                  <a:lnTo>
                    <a:pt x="2968752" y="422910"/>
                  </a:lnTo>
                  <a:close/>
                </a:path>
                <a:path w="5413375" h="435610">
                  <a:moveTo>
                    <a:pt x="3057144" y="422910"/>
                  </a:moveTo>
                  <a:lnTo>
                    <a:pt x="3006852" y="422910"/>
                  </a:lnTo>
                  <a:lnTo>
                    <a:pt x="3006852" y="435114"/>
                  </a:lnTo>
                  <a:lnTo>
                    <a:pt x="3057144" y="435114"/>
                  </a:lnTo>
                  <a:lnTo>
                    <a:pt x="3057144" y="422910"/>
                  </a:lnTo>
                  <a:close/>
                </a:path>
                <a:path w="5413375" h="435610">
                  <a:moveTo>
                    <a:pt x="3146298" y="422910"/>
                  </a:moveTo>
                  <a:lnTo>
                    <a:pt x="3095244" y="422910"/>
                  </a:lnTo>
                  <a:lnTo>
                    <a:pt x="3095244" y="435114"/>
                  </a:lnTo>
                  <a:lnTo>
                    <a:pt x="3146298" y="435114"/>
                  </a:lnTo>
                  <a:lnTo>
                    <a:pt x="3146298" y="422910"/>
                  </a:lnTo>
                  <a:close/>
                </a:path>
                <a:path w="5413375" h="435610">
                  <a:moveTo>
                    <a:pt x="3235452" y="422910"/>
                  </a:moveTo>
                  <a:lnTo>
                    <a:pt x="3184398" y="422910"/>
                  </a:lnTo>
                  <a:lnTo>
                    <a:pt x="3184398" y="435114"/>
                  </a:lnTo>
                  <a:lnTo>
                    <a:pt x="3235452" y="435114"/>
                  </a:lnTo>
                  <a:lnTo>
                    <a:pt x="3235452" y="422910"/>
                  </a:lnTo>
                  <a:close/>
                </a:path>
                <a:path w="5413375" h="435610">
                  <a:moveTo>
                    <a:pt x="3323844" y="422910"/>
                  </a:moveTo>
                  <a:lnTo>
                    <a:pt x="3273552" y="422910"/>
                  </a:lnTo>
                  <a:lnTo>
                    <a:pt x="3273552" y="435114"/>
                  </a:lnTo>
                  <a:lnTo>
                    <a:pt x="3323844" y="435114"/>
                  </a:lnTo>
                  <a:lnTo>
                    <a:pt x="3323844" y="422910"/>
                  </a:lnTo>
                  <a:close/>
                </a:path>
                <a:path w="5413375" h="435610">
                  <a:moveTo>
                    <a:pt x="3412998" y="422910"/>
                  </a:moveTo>
                  <a:lnTo>
                    <a:pt x="3361944" y="422910"/>
                  </a:lnTo>
                  <a:lnTo>
                    <a:pt x="3361944" y="435114"/>
                  </a:lnTo>
                  <a:lnTo>
                    <a:pt x="3412998" y="435114"/>
                  </a:lnTo>
                  <a:lnTo>
                    <a:pt x="3412998" y="422910"/>
                  </a:lnTo>
                  <a:close/>
                </a:path>
                <a:path w="5413375" h="435610">
                  <a:moveTo>
                    <a:pt x="3502152" y="422910"/>
                  </a:moveTo>
                  <a:lnTo>
                    <a:pt x="3451098" y="422910"/>
                  </a:lnTo>
                  <a:lnTo>
                    <a:pt x="3451098" y="435114"/>
                  </a:lnTo>
                  <a:lnTo>
                    <a:pt x="3502152" y="435114"/>
                  </a:lnTo>
                  <a:lnTo>
                    <a:pt x="3502152" y="422910"/>
                  </a:lnTo>
                  <a:close/>
                </a:path>
                <a:path w="5413375" h="435610">
                  <a:moveTo>
                    <a:pt x="3590544" y="422910"/>
                  </a:moveTo>
                  <a:lnTo>
                    <a:pt x="3540252" y="422910"/>
                  </a:lnTo>
                  <a:lnTo>
                    <a:pt x="3540252" y="435114"/>
                  </a:lnTo>
                  <a:lnTo>
                    <a:pt x="3590544" y="435114"/>
                  </a:lnTo>
                  <a:lnTo>
                    <a:pt x="3590544" y="422910"/>
                  </a:lnTo>
                  <a:close/>
                </a:path>
                <a:path w="5413375" h="435610">
                  <a:moveTo>
                    <a:pt x="3679698" y="422910"/>
                  </a:moveTo>
                  <a:lnTo>
                    <a:pt x="3628644" y="422910"/>
                  </a:lnTo>
                  <a:lnTo>
                    <a:pt x="3628644" y="435114"/>
                  </a:lnTo>
                  <a:lnTo>
                    <a:pt x="3679698" y="435114"/>
                  </a:lnTo>
                  <a:lnTo>
                    <a:pt x="3679698" y="422910"/>
                  </a:lnTo>
                  <a:close/>
                </a:path>
                <a:path w="5413375" h="435610">
                  <a:moveTo>
                    <a:pt x="3758184" y="81534"/>
                  </a:moveTo>
                  <a:lnTo>
                    <a:pt x="3745230" y="81534"/>
                  </a:lnTo>
                  <a:lnTo>
                    <a:pt x="3745992" y="131826"/>
                  </a:lnTo>
                  <a:lnTo>
                    <a:pt x="3758184" y="131826"/>
                  </a:lnTo>
                  <a:lnTo>
                    <a:pt x="3758184" y="81534"/>
                  </a:lnTo>
                  <a:close/>
                </a:path>
                <a:path w="5413375" h="435610">
                  <a:moveTo>
                    <a:pt x="3758184" y="0"/>
                  </a:moveTo>
                  <a:lnTo>
                    <a:pt x="3745230" y="0"/>
                  </a:lnTo>
                  <a:lnTo>
                    <a:pt x="3745230" y="43434"/>
                  </a:lnTo>
                  <a:lnTo>
                    <a:pt x="3758184" y="43434"/>
                  </a:lnTo>
                  <a:lnTo>
                    <a:pt x="3758184" y="0"/>
                  </a:lnTo>
                  <a:close/>
                </a:path>
                <a:path w="5413375" h="435610">
                  <a:moveTo>
                    <a:pt x="3758946" y="348234"/>
                  </a:moveTo>
                  <a:lnTo>
                    <a:pt x="3745992" y="348234"/>
                  </a:lnTo>
                  <a:lnTo>
                    <a:pt x="3745992" y="398526"/>
                  </a:lnTo>
                  <a:lnTo>
                    <a:pt x="3758946" y="398526"/>
                  </a:lnTo>
                  <a:lnTo>
                    <a:pt x="3758946" y="348234"/>
                  </a:lnTo>
                  <a:close/>
                </a:path>
                <a:path w="5413375" h="435610">
                  <a:moveTo>
                    <a:pt x="3758946" y="259080"/>
                  </a:moveTo>
                  <a:lnTo>
                    <a:pt x="3745992" y="259080"/>
                  </a:lnTo>
                  <a:lnTo>
                    <a:pt x="3745992" y="310134"/>
                  </a:lnTo>
                  <a:lnTo>
                    <a:pt x="3758946" y="310134"/>
                  </a:lnTo>
                  <a:lnTo>
                    <a:pt x="3758946" y="259080"/>
                  </a:lnTo>
                  <a:close/>
                </a:path>
                <a:path w="5413375" h="435610">
                  <a:moveTo>
                    <a:pt x="3758946" y="220980"/>
                  </a:moveTo>
                  <a:lnTo>
                    <a:pt x="3758184" y="169926"/>
                  </a:lnTo>
                  <a:lnTo>
                    <a:pt x="3745992" y="169926"/>
                  </a:lnTo>
                  <a:lnTo>
                    <a:pt x="3745992" y="220980"/>
                  </a:lnTo>
                  <a:lnTo>
                    <a:pt x="3758946" y="220980"/>
                  </a:lnTo>
                  <a:close/>
                </a:path>
                <a:path w="5413375" h="435610">
                  <a:moveTo>
                    <a:pt x="3768852" y="422910"/>
                  </a:moveTo>
                  <a:lnTo>
                    <a:pt x="3717798" y="422910"/>
                  </a:lnTo>
                  <a:lnTo>
                    <a:pt x="3717798" y="435114"/>
                  </a:lnTo>
                  <a:lnTo>
                    <a:pt x="3768852" y="435114"/>
                  </a:lnTo>
                  <a:lnTo>
                    <a:pt x="3768852" y="422910"/>
                  </a:lnTo>
                  <a:close/>
                </a:path>
                <a:path w="5413375" h="435610">
                  <a:moveTo>
                    <a:pt x="3857244" y="422910"/>
                  </a:moveTo>
                  <a:lnTo>
                    <a:pt x="3806952" y="422910"/>
                  </a:lnTo>
                  <a:lnTo>
                    <a:pt x="3806952" y="435114"/>
                  </a:lnTo>
                  <a:lnTo>
                    <a:pt x="3857244" y="435114"/>
                  </a:lnTo>
                  <a:lnTo>
                    <a:pt x="3857244" y="422910"/>
                  </a:lnTo>
                  <a:close/>
                </a:path>
                <a:path w="5413375" h="435610">
                  <a:moveTo>
                    <a:pt x="3946398" y="422910"/>
                  </a:moveTo>
                  <a:lnTo>
                    <a:pt x="3895344" y="422910"/>
                  </a:lnTo>
                  <a:lnTo>
                    <a:pt x="3895344" y="435114"/>
                  </a:lnTo>
                  <a:lnTo>
                    <a:pt x="3946398" y="435114"/>
                  </a:lnTo>
                  <a:lnTo>
                    <a:pt x="3946398" y="422910"/>
                  </a:lnTo>
                  <a:close/>
                </a:path>
                <a:path w="5413375" h="435610">
                  <a:moveTo>
                    <a:pt x="4035552" y="422910"/>
                  </a:moveTo>
                  <a:lnTo>
                    <a:pt x="3984498" y="422910"/>
                  </a:lnTo>
                  <a:lnTo>
                    <a:pt x="3984498" y="435114"/>
                  </a:lnTo>
                  <a:lnTo>
                    <a:pt x="4035552" y="435114"/>
                  </a:lnTo>
                  <a:lnTo>
                    <a:pt x="4035552" y="422910"/>
                  </a:lnTo>
                  <a:close/>
                </a:path>
                <a:path w="5413375" h="435610">
                  <a:moveTo>
                    <a:pt x="4123944" y="422910"/>
                  </a:moveTo>
                  <a:lnTo>
                    <a:pt x="4073652" y="422910"/>
                  </a:lnTo>
                  <a:lnTo>
                    <a:pt x="4073652" y="435114"/>
                  </a:lnTo>
                  <a:lnTo>
                    <a:pt x="4123944" y="435114"/>
                  </a:lnTo>
                  <a:lnTo>
                    <a:pt x="4123944" y="422910"/>
                  </a:lnTo>
                  <a:close/>
                </a:path>
                <a:path w="5413375" h="435610">
                  <a:moveTo>
                    <a:pt x="4213098" y="422910"/>
                  </a:moveTo>
                  <a:lnTo>
                    <a:pt x="4162044" y="422910"/>
                  </a:lnTo>
                  <a:lnTo>
                    <a:pt x="4162044" y="435114"/>
                  </a:lnTo>
                  <a:lnTo>
                    <a:pt x="4213098" y="435114"/>
                  </a:lnTo>
                  <a:lnTo>
                    <a:pt x="4213098" y="422910"/>
                  </a:lnTo>
                  <a:close/>
                </a:path>
                <a:path w="5413375" h="435610">
                  <a:moveTo>
                    <a:pt x="4302239" y="422910"/>
                  </a:moveTo>
                  <a:lnTo>
                    <a:pt x="4251185" y="422910"/>
                  </a:lnTo>
                  <a:lnTo>
                    <a:pt x="4251185" y="435114"/>
                  </a:lnTo>
                  <a:lnTo>
                    <a:pt x="4302239" y="435114"/>
                  </a:lnTo>
                  <a:lnTo>
                    <a:pt x="4302239" y="422910"/>
                  </a:lnTo>
                  <a:close/>
                </a:path>
                <a:path w="5413375" h="435610">
                  <a:moveTo>
                    <a:pt x="4390631" y="422910"/>
                  </a:moveTo>
                  <a:lnTo>
                    <a:pt x="4340339" y="422910"/>
                  </a:lnTo>
                  <a:lnTo>
                    <a:pt x="4340339" y="435114"/>
                  </a:lnTo>
                  <a:lnTo>
                    <a:pt x="4390631" y="435114"/>
                  </a:lnTo>
                  <a:lnTo>
                    <a:pt x="4390631" y="422910"/>
                  </a:lnTo>
                  <a:close/>
                </a:path>
                <a:path w="5413375" h="435610">
                  <a:moveTo>
                    <a:pt x="4479798" y="422910"/>
                  </a:moveTo>
                  <a:lnTo>
                    <a:pt x="4428744" y="422910"/>
                  </a:lnTo>
                  <a:lnTo>
                    <a:pt x="4428744" y="435114"/>
                  </a:lnTo>
                  <a:lnTo>
                    <a:pt x="4479798" y="435114"/>
                  </a:lnTo>
                  <a:lnTo>
                    <a:pt x="4479798" y="422910"/>
                  </a:lnTo>
                  <a:close/>
                </a:path>
                <a:path w="5413375" h="435610">
                  <a:moveTo>
                    <a:pt x="4568939" y="422910"/>
                  </a:moveTo>
                  <a:lnTo>
                    <a:pt x="4517885" y="422910"/>
                  </a:lnTo>
                  <a:lnTo>
                    <a:pt x="4517885" y="435114"/>
                  </a:lnTo>
                  <a:lnTo>
                    <a:pt x="4568939" y="435114"/>
                  </a:lnTo>
                  <a:lnTo>
                    <a:pt x="4568939" y="422910"/>
                  </a:lnTo>
                  <a:close/>
                </a:path>
                <a:path w="5413375" h="435610">
                  <a:moveTo>
                    <a:pt x="4657344" y="422910"/>
                  </a:moveTo>
                  <a:lnTo>
                    <a:pt x="4607039" y="422910"/>
                  </a:lnTo>
                  <a:lnTo>
                    <a:pt x="4607039" y="435114"/>
                  </a:lnTo>
                  <a:lnTo>
                    <a:pt x="4657344" y="435114"/>
                  </a:lnTo>
                  <a:lnTo>
                    <a:pt x="4657344" y="422910"/>
                  </a:lnTo>
                  <a:close/>
                </a:path>
                <a:path w="5413375" h="435610">
                  <a:moveTo>
                    <a:pt x="4746498" y="422910"/>
                  </a:moveTo>
                  <a:lnTo>
                    <a:pt x="4695444" y="422910"/>
                  </a:lnTo>
                  <a:lnTo>
                    <a:pt x="4695444" y="435114"/>
                  </a:lnTo>
                  <a:lnTo>
                    <a:pt x="4746498" y="435114"/>
                  </a:lnTo>
                  <a:lnTo>
                    <a:pt x="4746498" y="422910"/>
                  </a:lnTo>
                  <a:close/>
                </a:path>
                <a:path w="5413375" h="435610">
                  <a:moveTo>
                    <a:pt x="4835639" y="422910"/>
                  </a:moveTo>
                  <a:lnTo>
                    <a:pt x="4784585" y="422910"/>
                  </a:lnTo>
                  <a:lnTo>
                    <a:pt x="4784585" y="435114"/>
                  </a:lnTo>
                  <a:lnTo>
                    <a:pt x="4835639" y="435114"/>
                  </a:lnTo>
                  <a:lnTo>
                    <a:pt x="4835639" y="422910"/>
                  </a:lnTo>
                  <a:close/>
                </a:path>
                <a:path w="5413375" h="435610">
                  <a:moveTo>
                    <a:pt x="4924044" y="422910"/>
                  </a:moveTo>
                  <a:lnTo>
                    <a:pt x="4873739" y="422910"/>
                  </a:lnTo>
                  <a:lnTo>
                    <a:pt x="4873739" y="435114"/>
                  </a:lnTo>
                  <a:lnTo>
                    <a:pt x="4924044" y="435114"/>
                  </a:lnTo>
                  <a:lnTo>
                    <a:pt x="4924044" y="422910"/>
                  </a:lnTo>
                  <a:close/>
                </a:path>
                <a:path w="5413375" h="435610">
                  <a:moveTo>
                    <a:pt x="5013198" y="422910"/>
                  </a:moveTo>
                  <a:lnTo>
                    <a:pt x="4962144" y="422910"/>
                  </a:lnTo>
                  <a:lnTo>
                    <a:pt x="4962144" y="435114"/>
                  </a:lnTo>
                  <a:lnTo>
                    <a:pt x="5013198" y="435114"/>
                  </a:lnTo>
                  <a:lnTo>
                    <a:pt x="5013198" y="422910"/>
                  </a:lnTo>
                  <a:close/>
                </a:path>
                <a:path w="5413375" h="435610">
                  <a:moveTo>
                    <a:pt x="5102339" y="422910"/>
                  </a:moveTo>
                  <a:lnTo>
                    <a:pt x="5051285" y="422910"/>
                  </a:lnTo>
                  <a:lnTo>
                    <a:pt x="5051285" y="435114"/>
                  </a:lnTo>
                  <a:lnTo>
                    <a:pt x="5102339" y="435114"/>
                  </a:lnTo>
                  <a:lnTo>
                    <a:pt x="5102339" y="422910"/>
                  </a:lnTo>
                  <a:close/>
                </a:path>
                <a:path w="5413375" h="435610">
                  <a:moveTo>
                    <a:pt x="5190744" y="422910"/>
                  </a:moveTo>
                  <a:lnTo>
                    <a:pt x="5140439" y="422910"/>
                  </a:lnTo>
                  <a:lnTo>
                    <a:pt x="5140439" y="435114"/>
                  </a:lnTo>
                  <a:lnTo>
                    <a:pt x="5190744" y="435114"/>
                  </a:lnTo>
                  <a:lnTo>
                    <a:pt x="5190744" y="422910"/>
                  </a:lnTo>
                  <a:close/>
                </a:path>
                <a:path w="5413375" h="435610">
                  <a:moveTo>
                    <a:pt x="5279898" y="422910"/>
                  </a:moveTo>
                  <a:lnTo>
                    <a:pt x="5228844" y="422910"/>
                  </a:lnTo>
                  <a:lnTo>
                    <a:pt x="5228844" y="435114"/>
                  </a:lnTo>
                  <a:lnTo>
                    <a:pt x="5279898" y="435114"/>
                  </a:lnTo>
                  <a:lnTo>
                    <a:pt x="5279898" y="422910"/>
                  </a:lnTo>
                  <a:close/>
                </a:path>
                <a:path w="5413375" h="435610">
                  <a:moveTo>
                    <a:pt x="5369039" y="422910"/>
                  </a:moveTo>
                  <a:lnTo>
                    <a:pt x="5317985" y="422910"/>
                  </a:lnTo>
                  <a:lnTo>
                    <a:pt x="5317985" y="435114"/>
                  </a:lnTo>
                  <a:lnTo>
                    <a:pt x="5369039" y="435114"/>
                  </a:lnTo>
                  <a:lnTo>
                    <a:pt x="5369039" y="422910"/>
                  </a:lnTo>
                  <a:close/>
                </a:path>
                <a:path w="5413375" h="435610">
                  <a:moveTo>
                    <a:pt x="5413248" y="377952"/>
                  </a:moveTo>
                  <a:lnTo>
                    <a:pt x="5400294" y="377952"/>
                  </a:lnTo>
                  <a:lnTo>
                    <a:pt x="5400294" y="429006"/>
                  </a:lnTo>
                  <a:lnTo>
                    <a:pt x="5407139" y="422910"/>
                  </a:lnTo>
                  <a:lnTo>
                    <a:pt x="5407139" y="435102"/>
                  </a:lnTo>
                  <a:lnTo>
                    <a:pt x="5413248" y="435102"/>
                  </a:lnTo>
                  <a:lnTo>
                    <a:pt x="5413248" y="377952"/>
                  </a:lnTo>
                  <a:close/>
                </a:path>
                <a:path w="5413375" h="435610">
                  <a:moveTo>
                    <a:pt x="5413248" y="289560"/>
                  </a:moveTo>
                  <a:lnTo>
                    <a:pt x="5400294" y="289560"/>
                  </a:lnTo>
                  <a:lnTo>
                    <a:pt x="5400294" y="339852"/>
                  </a:lnTo>
                  <a:lnTo>
                    <a:pt x="5413248" y="339852"/>
                  </a:lnTo>
                  <a:lnTo>
                    <a:pt x="5413248" y="289560"/>
                  </a:lnTo>
                  <a:close/>
                </a:path>
                <a:path w="5413375" h="435610">
                  <a:moveTo>
                    <a:pt x="5413248" y="200406"/>
                  </a:moveTo>
                  <a:lnTo>
                    <a:pt x="5400294" y="200406"/>
                  </a:lnTo>
                  <a:lnTo>
                    <a:pt x="5400294" y="251460"/>
                  </a:lnTo>
                  <a:lnTo>
                    <a:pt x="5413248" y="251460"/>
                  </a:lnTo>
                  <a:lnTo>
                    <a:pt x="5413248" y="200406"/>
                  </a:lnTo>
                  <a:close/>
                </a:path>
                <a:path w="5413375" h="435610">
                  <a:moveTo>
                    <a:pt x="5413248" y="111252"/>
                  </a:moveTo>
                  <a:lnTo>
                    <a:pt x="5400294" y="111252"/>
                  </a:lnTo>
                  <a:lnTo>
                    <a:pt x="5400294" y="162306"/>
                  </a:lnTo>
                  <a:lnTo>
                    <a:pt x="5413248" y="162306"/>
                  </a:lnTo>
                  <a:lnTo>
                    <a:pt x="5413248" y="111252"/>
                  </a:lnTo>
                  <a:close/>
                </a:path>
                <a:path w="5413375" h="435610">
                  <a:moveTo>
                    <a:pt x="5413248" y="22860"/>
                  </a:moveTo>
                  <a:lnTo>
                    <a:pt x="5400294" y="22860"/>
                  </a:lnTo>
                  <a:lnTo>
                    <a:pt x="5400294" y="73152"/>
                  </a:lnTo>
                  <a:lnTo>
                    <a:pt x="5413248" y="73152"/>
                  </a:lnTo>
                  <a:lnTo>
                    <a:pt x="5413248" y="2286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330335" y="5297678"/>
            <a:ext cx="185420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325"/>
              </a:lnSpc>
              <a:spcBef>
                <a:spcPts val="130"/>
              </a:spcBef>
            </a:pPr>
            <a:r>
              <a:rPr sz="1300" spc="2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300">
              <a:latin typeface="Arial"/>
              <a:cs typeface="Arial"/>
            </a:endParaRPr>
          </a:p>
          <a:p>
            <a:pPr marR="5080" algn="r">
              <a:lnSpc>
                <a:spcPts val="1325"/>
              </a:lnSpc>
            </a:pPr>
            <a:r>
              <a:rPr sz="1300" spc="5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3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139319" y="5492496"/>
            <a:ext cx="1024127" cy="2148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290436" y="5408167"/>
            <a:ext cx="56070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300" spc="10" dirty="0">
                <a:solidFill>
                  <a:srgbClr val="0000FF"/>
                </a:solidFill>
                <a:latin typeface="Arial"/>
                <a:cs typeface="Arial"/>
              </a:rPr>
              <a:t>ct</a:t>
            </a:r>
            <a:r>
              <a:rPr sz="130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1300" spc="10" dirty="0">
                <a:solidFill>
                  <a:srgbClr val="0000FF"/>
                </a:solidFill>
                <a:latin typeface="Arial"/>
                <a:cs typeface="Arial"/>
              </a:rPr>
              <a:t>on*</a:t>
            </a:r>
            <a:endParaRPr sz="13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186569" y="5492496"/>
            <a:ext cx="2609088" cy="1539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960240" y="5346446"/>
            <a:ext cx="899794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325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300" b="1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(n))</a:t>
            </a:r>
            <a:endParaRPr sz="1300">
              <a:latin typeface="Arial"/>
              <a:cs typeface="Arial"/>
            </a:endParaRPr>
          </a:p>
          <a:p>
            <a:pPr marL="566420">
              <a:lnSpc>
                <a:spcPts val="1325"/>
              </a:lnSpc>
            </a:pP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3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37306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FF"/>
                </a:solidFill>
              </a:rPr>
              <a:t>Anomalie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masquage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74839" y="2051304"/>
            <a:ext cx="9144000" cy="869950"/>
            <a:chOff x="774839" y="2051304"/>
            <a:chExt cx="9144000" cy="869950"/>
          </a:xfrm>
        </p:grpSpPr>
        <p:sp>
          <p:nvSpPr>
            <p:cNvPr id="8" name="object 8"/>
            <p:cNvSpPr/>
            <p:nvPr/>
          </p:nvSpPr>
          <p:spPr>
            <a:xfrm>
              <a:off x="2205875" y="2051303"/>
              <a:ext cx="4227830" cy="12700"/>
            </a:xfrm>
            <a:custGeom>
              <a:avLst/>
              <a:gdLst/>
              <a:ahLst/>
              <a:cxnLst/>
              <a:rect l="l" t="t" r="r" b="b"/>
              <a:pathLst>
                <a:path w="4227830" h="12700">
                  <a:moveTo>
                    <a:pt x="13271" y="12192"/>
                  </a:moveTo>
                  <a:lnTo>
                    <a:pt x="12954" y="6096"/>
                  </a:lnTo>
                  <a:lnTo>
                    <a:pt x="12954" y="2286"/>
                  </a:lnTo>
                  <a:lnTo>
                    <a:pt x="9906" y="0"/>
                  </a:lnTo>
                  <a:lnTo>
                    <a:pt x="3048" y="0"/>
                  </a:lnTo>
                  <a:lnTo>
                    <a:pt x="762" y="2286"/>
                  </a:lnTo>
                  <a:lnTo>
                    <a:pt x="0" y="6096"/>
                  </a:lnTo>
                  <a:lnTo>
                    <a:pt x="0" y="12192"/>
                  </a:lnTo>
                  <a:lnTo>
                    <a:pt x="304" y="12192"/>
                  </a:lnTo>
                  <a:lnTo>
                    <a:pt x="13271" y="12192"/>
                  </a:lnTo>
                  <a:close/>
                </a:path>
                <a:path w="4227830" h="12700">
                  <a:moveTo>
                    <a:pt x="1859280" y="7620"/>
                  </a:moveTo>
                  <a:lnTo>
                    <a:pt x="1858518" y="3810"/>
                  </a:lnTo>
                  <a:lnTo>
                    <a:pt x="1856232" y="1524"/>
                  </a:lnTo>
                  <a:lnTo>
                    <a:pt x="1849374" y="1524"/>
                  </a:lnTo>
                  <a:lnTo>
                    <a:pt x="1846326" y="3810"/>
                  </a:lnTo>
                  <a:lnTo>
                    <a:pt x="1846326" y="8382"/>
                  </a:lnTo>
                  <a:lnTo>
                    <a:pt x="1846326" y="12192"/>
                  </a:lnTo>
                  <a:lnTo>
                    <a:pt x="1858899" y="12192"/>
                  </a:lnTo>
                  <a:lnTo>
                    <a:pt x="1859280" y="12192"/>
                  </a:lnTo>
                  <a:lnTo>
                    <a:pt x="1859280" y="8382"/>
                  </a:lnTo>
                  <a:lnTo>
                    <a:pt x="1859280" y="7620"/>
                  </a:lnTo>
                  <a:close/>
                </a:path>
                <a:path w="4227830" h="12700">
                  <a:moveTo>
                    <a:pt x="4227258" y="12192"/>
                  </a:moveTo>
                  <a:lnTo>
                    <a:pt x="4226801" y="7620"/>
                  </a:lnTo>
                  <a:lnTo>
                    <a:pt x="4226801" y="3810"/>
                  </a:lnTo>
                  <a:lnTo>
                    <a:pt x="4224528" y="1524"/>
                  </a:lnTo>
                  <a:lnTo>
                    <a:pt x="4217657" y="1524"/>
                  </a:lnTo>
                  <a:lnTo>
                    <a:pt x="4214622" y="3810"/>
                  </a:lnTo>
                  <a:lnTo>
                    <a:pt x="4214622" y="7620"/>
                  </a:lnTo>
                  <a:lnTo>
                    <a:pt x="4214622" y="12192"/>
                  </a:lnTo>
                  <a:lnTo>
                    <a:pt x="4227258" y="1219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839" y="206349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3987" y="857250"/>
                  </a:moveTo>
                  <a:lnTo>
                    <a:pt x="9143987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3987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86519" y="2465070"/>
              <a:ext cx="2611374" cy="3771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30116" y="1632457"/>
            <a:ext cx="6127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Entête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06805" y="1625601"/>
            <a:ext cx="5905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Action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29510" y="1632457"/>
            <a:ext cx="5562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Règle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3322" y="2501899"/>
            <a:ext cx="10763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14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6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(n))</a:t>
            </a:r>
            <a:endParaRPr sz="1600">
              <a:latin typeface="Arial"/>
              <a:cs typeface="Arial"/>
            </a:endParaRPr>
          </a:p>
          <a:p>
            <a:pPr marL="679450">
              <a:lnSpc>
                <a:spcPts val="1614"/>
              </a:lnSpc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845449" y="2340101"/>
            <a:ext cx="5413375" cy="579120"/>
            <a:chOff x="1845449" y="2340101"/>
            <a:chExt cx="5413375" cy="579120"/>
          </a:xfrm>
        </p:grpSpPr>
        <p:sp>
          <p:nvSpPr>
            <p:cNvPr id="16" name="object 16"/>
            <p:cNvSpPr/>
            <p:nvPr/>
          </p:nvSpPr>
          <p:spPr>
            <a:xfrm>
              <a:off x="1845449" y="2340101"/>
              <a:ext cx="5413375" cy="579120"/>
            </a:xfrm>
            <a:custGeom>
              <a:avLst/>
              <a:gdLst/>
              <a:ahLst/>
              <a:cxnLst/>
              <a:rect l="l" t="t" r="r" b="b"/>
              <a:pathLst>
                <a:path w="5413375" h="579119">
                  <a:moveTo>
                    <a:pt x="12191" y="573024"/>
                  </a:moveTo>
                  <a:lnTo>
                    <a:pt x="12191" y="521969"/>
                  </a:lnTo>
                  <a:lnTo>
                    <a:pt x="0" y="521969"/>
                  </a:lnTo>
                  <a:lnTo>
                    <a:pt x="0" y="573024"/>
                  </a:lnTo>
                  <a:lnTo>
                    <a:pt x="12191" y="573024"/>
                  </a:lnTo>
                  <a:close/>
                </a:path>
                <a:path w="5413375" h="579119">
                  <a:moveTo>
                    <a:pt x="12191" y="483870"/>
                  </a:moveTo>
                  <a:lnTo>
                    <a:pt x="12191" y="433578"/>
                  </a:lnTo>
                  <a:lnTo>
                    <a:pt x="0" y="433578"/>
                  </a:lnTo>
                  <a:lnTo>
                    <a:pt x="0" y="483870"/>
                  </a:lnTo>
                  <a:lnTo>
                    <a:pt x="12191" y="483870"/>
                  </a:lnTo>
                  <a:close/>
                </a:path>
                <a:path w="5413375" h="579119">
                  <a:moveTo>
                    <a:pt x="12191" y="395478"/>
                  </a:moveTo>
                  <a:lnTo>
                    <a:pt x="12191" y="344424"/>
                  </a:lnTo>
                  <a:lnTo>
                    <a:pt x="0" y="344424"/>
                  </a:lnTo>
                  <a:lnTo>
                    <a:pt x="0" y="395478"/>
                  </a:lnTo>
                  <a:lnTo>
                    <a:pt x="12191" y="395478"/>
                  </a:lnTo>
                  <a:close/>
                </a:path>
                <a:path w="5413375" h="579119">
                  <a:moveTo>
                    <a:pt x="12191" y="306324"/>
                  </a:moveTo>
                  <a:lnTo>
                    <a:pt x="12191" y="255269"/>
                  </a:lnTo>
                  <a:lnTo>
                    <a:pt x="0" y="255269"/>
                  </a:lnTo>
                  <a:lnTo>
                    <a:pt x="0" y="306324"/>
                  </a:lnTo>
                  <a:lnTo>
                    <a:pt x="12191" y="306324"/>
                  </a:lnTo>
                  <a:close/>
                </a:path>
                <a:path w="5413375" h="579119">
                  <a:moveTo>
                    <a:pt x="12191" y="217170"/>
                  </a:moveTo>
                  <a:lnTo>
                    <a:pt x="12191" y="166878"/>
                  </a:lnTo>
                  <a:lnTo>
                    <a:pt x="0" y="166878"/>
                  </a:lnTo>
                  <a:lnTo>
                    <a:pt x="0" y="217170"/>
                  </a:lnTo>
                  <a:lnTo>
                    <a:pt x="12191" y="217170"/>
                  </a:lnTo>
                  <a:close/>
                </a:path>
                <a:path w="5413375" h="579119">
                  <a:moveTo>
                    <a:pt x="12191" y="128778"/>
                  </a:moveTo>
                  <a:lnTo>
                    <a:pt x="12191" y="77724"/>
                  </a:lnTo>
                  <a:lnTo>
                    <a:pt x="0" y="77724"/>
                  </a:lnTo>
                  <a:lnTo>
                    <a:pt x="0" y="128778"/>
                  </a:lnTo>
                  <a:lnTo>
                    <a:pt x="12191" y="128778"/>
                  </a:lnTo>
                  <a:close/>
                </a:path>
                <a:path w="5413375" h="579119">
                  <a:moveTo>
                    <a:pt x="23621" y="12954"/>
                  </a:moveTo>
                  <a:lnTo>
                    <a:pt x="23621" y="0"/>
                  </a:lnTo>
                  <a:lnTo>
                    <a:pt x="0" y="0"/>
                  </a:lnTo>
                  <a:lnTo>
                    <a:pt x="0" y="39624"/>
                  </a:lnTo>
                  <a:lnTo>
                    <a:pt x="6095" y="39624"/>
                  </a:lnTo>
                  <a:lnTo>
                    <a:pt x="6095" y="12954"/>
                  </a:lnTo>
                  <a:lnTo>
                    <a:pt x="12191" y="6096"/>
                  </a:lnTo>
                  <a:lnTo>
                    <a:pt x="12191" y="12954"/>
                  </a:lnTo>
                  <a:lnTo>
                    <a:pt x="23621" y="12954"/>
                  </a:lnTo>
                  <a:close/>
                </a:path>
                <a:path w="5413375" h="579119">
                  <a:moveTo>
                    <a:pt x="12191" y="12954"/>
                  </a:moveTo>
                  <a:lnTo>
                    <a:pt x="12191" y="6096"/>
                  </a:lnTo>
                  <a:lnTo>
                    <a:pt x="6095" y="12954"/>
                  </a:lnTo>
                  <a:lnTo>
                    <a:pt x="12191" y="12954"/>
                  </a:lnTo>
                  <a:close/>
                </a:path>
                <a:path w="5413375" h="579119">
                  <a:moveTo>
                    <a:pt x="12191" y="39624"/>
                  </a:moveTo>
                  <a:lnTo>
                    <a:pt x="12191" y="12954"/>
                  </a:lnTo>
                  <a:lnTo>
                    <a:pt x="6095" y="12954"/>
                  </a:lnTo>
                  <a:lnTo>
                    <a:pt x="6095" y="39624"/>
                  </a:lnTo>
                  <a:lnTo>
                    <a:pt x="12191" y="39624"/>
                  </a:lnTo>
                  <a:close/>
                </a:path>
                <a:path w="5413375" h="579119">
                  <a:moveTo>
                    <a:pt x="112775" y="12954"/>
                  </a:moveTo>
                  <a:lnTo>
                    <a:pt x="112775" y="0"/>
                  </a:lnTo>
                  <a:lnTo>
                    <a:pt x="61721" y="0"/>
                  </a:lnTo>
                  <a:lnTo>
                    <a:pt x="61721" y="12954"/>
                  </a:lnTo>
                  <a:lnTo>
                    <a:pt x="112775" y="12954"/>
                  </a:lnTo>
                  <a:close/>
                </a:path>
                <a:path w="5413375" h="579119">
                  <a:moveTo>
                    <a:pt x="201168" y="12954"/>
                  </a:moveTo>
                  <a:lnTo>
                    <a:pt x="201168" y="0"/>
                  </a:lnTo>
                  <a:lnTo>
                    <a:pt x="150875" y="0"/>
                  </a:lnTo>
                  <a:lnTo>
                    <a:pt x="150875" y="12954"/>
                  </a:lnTo>
                  <a:lnTo>
                    <a:pt x="201168" y="12954"/>
                  </a:lnTo>
                  <a:close/>
                </a:path>
                <a:path w="5413375" h="579119">
                  <a:moveTo>
                    <a:pt x="290322" y="12954"/>
                  </a:moveTo>
                  <a:lnTo>
                    <a:pt x="290322" y="0"/>
                  </a:lnTo>
                  <a:lnTo>
                    <a:pt x="239268" y="0"/>
                  </a:lnTo>
                  <a:lnTo>
                    <a:pt x="239268" y="12954"/>
                  </a:lnTo>
                  <a:lnTo>
                    <a:pt x="290322" y="12954"/>
                  </a:lnTo>
                  <a:close/>
                </a:path>
                <a:path w="5413375" h="579119">
                  <a:moveTo>
                    <a:pt x="379475" y="12954"/>
                  </a:moveTo>
                  <a:lnTo>
                    <a:pt x="379475" y="0"/>
                  </a:lnTo>
                  <a:lnTo>
                    <a:pt x="328421" y="0"/>
                  </a:lnTo>
                  <a:lnTo>
                    <a:pt x="328421" y="12954"/>
                  </a:lnTo>
                  <a:lnTo>
                    <a:pt x="379475" y="12954"/>
                  </a:lnTo>
                  <a:close/>
                </a:path>
                <a:path w="5413375" h="579119">
                  <a:moveTo>
                    <a:pt x="467868" y="12954"/>
                  </a:moveTo>
                  <a:lnTo>
                    <a:pt x="467868" y="0"/>
                  </a:lnTo>
                  <a:lnTo>
                    <a:pt x="417575" y="0"/>
                  </a:lnTo>
                  <a:lnTo>
                    <a:pt x="417575" y="12954"/>
                  </a:lnTo>
                  <a:lnTo>
                    <a:pt x="467868" y="12954"/>
                  </a:lnTo>
                  <a:close/>
                </a:path>
                <a:path w="5413375" h="579119">
                  <a:moveTo>
                    <a:pt x="557022" y="12954"/>
                  </a:moveTo>
                  <a:lnTo>
                    <a:pt x="557022" y="0"/>
                  </a:lnTo>
                  <a:lnTo>
                    <a:pt x="505968" y="0"/>
                  </a:lnTo>
                  <a:lnTo>
                    <a:pt x="505968" y="12954"/>
                  </a:lnTo>
                  <a:lnTo>
                    <a:pt x="557022" y="12954"/>
                  </a:lnTo>
                  <a:close/>
                </a:path>
                <a:path w="5413375" h="579119">
                  <a:moveTo>
                    <a:pt x="646176" y="12954"/>
                  </a:moveTo>
                  <a:lnTo>
                    <a:pt x="646176" y="0"/>
                  </a:lnTo>
                  <a:lnTo>
                    <a:pt x="595121" y="0"/>
                  </a:lnTo>
                  <a:lnTo>
                    <a:pt x="595121" y="12954"/>
                  </a:lnTo>
                  <a:lnTo>
                    <a:pt x="646176" y="12954"/>
                  </a:lnTo>
                  <a:close/>
                </a:path>
                <a:path w="5413375" h="579119">
                  <a:moveTo>
                    <a:pt x="734568" y="12954"/>
                  </a:moveTo>
                  <a:lnTo>
                    <a:pt x="734568" y="0"/>
                  </a:lnTo>
                  <a:lnTo>
                    <a:pt x="684276" y="0"/>
                  </a:lnTo>
                  <a:lnTo>
                    <a:pt x="684276" y="12954"/>
                  </a:lnTo>
                  <a:lnTo>
                    <a:pt x="734568" y="12954"/>
                  </a:lnTo>
                  <a:close/>
                </a:path>
                <a:path w="5413375" h="579119">
                  <a:moveTo>
                    <a:pt x="823722" y="12954"/>
                  </a:moveTo>
                  <a:lnTo>
                    <a:pt x="823722" y="0"/>
                  </a:lnTo>
                  <a:lnTo>
                    <a:pt x="772668" y="0"/>
                  </a:lnTo>
                  <a:lnTo>
                    <a:pt x="772668" y="12954"/>
                  </a:lnTo>
                  <a:lnTo>
                    <a:pt x="823722" y="12954"/>
                  </a:lnTo>
                  <a:close/>
                </a:path>
                <a:path w="5413375" h="579119">
                  <a:moveTo>
                    <a:pt x="912876" y="12954"/>
                  </a:moveTo>
                  <a:lnTo>
                    <a:pt x="912876" y="0"/>
                  </a:lnTo>
                  <a:lnTo>
                    <a:pt x="861821" y="0"/>
                  </a:lnTo>
                  <a:lnTo>
                    <a:pt x="861821" y="12954"/>
                  </a:lnTo>
                  <a:lnTo>
                    <a:pt x="912876" y="12954"/>
                  </a:lnTo>
                  <a:close/>
                </a:path>
                <a:path w="5413375" h="579119">
                  <a:moveTo>
                    <a:pt x="1001268" y="12954"/>
                  </a:moveTo>
                  <a:lnTo>
                    <a:pt x="1001268" y="0"/>
                  </a:lnTo>
                  <a:lnTo>
                    <a:pt x="950976" y="0"/>
                  </a:lnTo>
                  <a:lnTo>
                    <a:pt x="950976" y="12954"/>
                  </a:lnTo>
                  <a:lnTo>
                    <a:pt x="1001268" y="12954"/>
                  </a:lnTo>
                  <a:close/>
                </a:path>
                <a:path w="5413375" h="579119">
                  <a:moveTo>
                    <a:pt x="1090422" y="12954"/>
                  </a:moveTo>
                  <a:lnTo>
                    <a:pt x="1090422" y="0"/>
                  </a:lnTo>
                  <a:lnTo>
                    <a:pt x="1039368" y="0"/>
                  </a:lnTo>
                  <a:lnTo>
                    <a:pt x="1039368" y="12954"/>
                  </a:lnTo>
                  <a:lnTo>
                    <a:pt x="1090422" y="12954"/>
                  </a:lnTo>
                  <a:close/>
                </a:path>
                <a:path w="5413375" h="579119">
                  <a:moveTo>
                    <a:pt x="1179576" y="12953"/>
                  </a:moveTo>
                  <a:lnTo>
                    <a:pt x="1179576" y="0"/>
                  </a:lnTo>
                  <a:lnTo>
                    <a:pt x="1128521" y="0"/>
                  </a:lnTo>
                  <a:lnTo>
                    <a:pt x="1128521" y="12953"/>
                  </a:lnTo>
                  <a:lnTo>
                    <a:pt x="1179576" y="12953"/>
                  </a:lnTo>
                  <a:close/>
                </a:path>
                <a:path w="5413375" h="579119">
                  <a:moveTo>
                    <a:pt x="1267968" y="12953"/>
                  </a:moveTo>
                  <a:lnTo>
                    <a:pt x="1267968" y="0"/>
                  </a:lnTo>
                  <a:lnTo>
                    <a:pt x="1217676" y="0"/>
                  </a:lnTo>
                  <a:lnTo>
                    <a:pt x="1217676" y="12953"/>
                  </a:lnTo>
                  <a:lnTo>
                    <a:pt x="1267968" y="12953"/>
                  </a:lnTo>
                  <a:close/>
                </a:path>
                <a:path w="5413375" h="579119">
                  <a:moveTo>
                    <a:pt x="1357122" y="12953"/>
                  </a:moveTo>
                  <a:lnTo>
                    <a:pt x="1357122" y="0"/>
                  </a:lnTo>
                  <a:lnTo>
                    <a:pt x="1306068" y="0"/>
                  </a:lnTo>
                  <a:lnTo>
                    <a:pt x="1306068" y="12953"/>
                  </a:lnTo>
                  <a:lnTo>
                    <a:pt x="1357122" y="12953"/>
                  </a:lnTo>
                  <a:close/>
                </a:path>
                <a:path w="5413375" h="579119">
                  <a:moveTo>
                    <a:pt x="1446275" y="12953"/>
                  </a:moveTo>
                  <a:lnTo>
                    <a:pt x="1446275" y="0"/>
                  </a:lnTo>
                  <a:lnTo>
                    <a:pt x="1395221" y="0"/>
                  </a:lnTo>
                  <a:lnTo>
                    <a:pt x="1395221" y="12953"/>
                  </a:lnTo>
                  <a:lnTo>
                    <a:pt x="1446275" y="12953"/>
                  </a:lnTo>
                  <a:close/>
                </a:path>
                <a:path w="5413375" h="579119">
                  <a:moveTo>
                    <a:pt x="1534667" y="12953"/>
                  </a:moveTo>
                  <a:lnTo>
                    <a:pt x="1534667" y="0"/>
                  </a:lnTo>
                  <a:lnTo>
                    <a:pt x="1484375" y="0"/>
                  </a:lnTo>
                  <a:lnTo>
                    <a:pt x="1484375" y="12953"/>
                  </a:lnTo>
                  <a:lnTo>
                    <a:pt x="1534667" y="12953"/>
                  </a:lnTo>
                  <a:close/>
                </a:path>
                <a:path w="5413375" h="579119">
                  <a:moveTo>
                    <a:pt x="1623821" y="12953"/>
                  </a:moveTo>
                  <a:lnTo>
                    <a:pt x="1623821" y="0"/>
                  </a:lnTo>
                  <a:lnTo>
                    <a:pt x="1572768" y="0"/>
                  </a:lnTo>
                  <a:lnTo>
                    <a:pt x="1572768" y="12953"/>
                  </a:lnTo>
                  <a:lnTo>
                    <a:pt x="1623821" y="12953"/>
                  </a:lnTo>
                  <a:close/>
                </a:path>
                <a:path w="5413375" h="579119">
                  <a:moveTo>
                    <a:pt x="1712975" y="12953"/>
                  </a:moveTo>
                  <a:lnTo>
                    <a:pt x="1712975" y="0"/>
                  </a:lnTo>
                  <a:lnTo>
                    <a:pt x="1661921" y="0"/>
                  </a:lnTo>
                  <a:lnTo>
                    <a:pt x="1661921" y="12953"/>
                  </a:lnTo>
                  <a:lnTo>
                    <a:pt x="1712975" y="12953"/>
                  </a:lnTo>
                  <a:close/>
                </a:path>
                <a:path w="5413375" h="579119">
                  <a:moveTo>
                    <a:pt x="1801367" y="12953"/>
                  </a:moveTo>
                  <a:lnTo>
                    <a:pt x="1801367" y="0"/>
                  </a:lnTo>
                  <a:lnTo>
                    <a:pt x="1751075" y="0"/>
                  </a:lnTo>
                  <a:lnTo>
                    <a:pt x="1751075" y="12953"/>
                  </a:lnTo>
                  <a:lnTo>
                    <a:pt x="1801367" y="12953"/>
                  </a:lnTo>
                  <a:close/>
                </a:path>
                <a:path w="5413375" h="579119">
                  <a:moveTo>
                    <a:pt x="1890521" y="12953"/>
                  </a:moveTo>
                  <a:lnTo>
                    <a:pt x="1890521" y="0"/>
                  </a:lnTo>
                  <a:lnTo>
                    <a:pt x="1839468" y="0"/>
                  </a:lnTo>
                  <a:lnTo>
                    <a:pt x="1839468" y="12953"/>
                  </a:lnTo>
                  <a:lnTo>
                    <a:pt x="1890521" y="12953"/>
                  </a:lnTo>
                  <a:close/>
                </a:path>
                <a:path w="5413375" h="579119">
                  <a:moveTo>
                    <a:pt x="1979675" y="12953"/>
                  </a:moveTo>
                  <a:lnTo>
                    <a:pt x="1979675" y="0"/>
                  </a:lnTo>
                  <a:lnTo>
                    <a:pt x="1928621" y="0"/>
                  </a:lnTo>
                  <a:lnTo>
                    <a:pt x="1928621" y="12953"/>
                  </a:lnTo>
                  <a:lnTo>
                    <a:pt x="1979675" y="12953"/>
                  </a:lnTo>
                  <a:close/>
                </a:path>
                <a:path w="5413375" h="579119">
                  <a:moveTo>
                    <a:pt x="2068067" y="12953"/>
                  </a:moveTo>
                  <a:lnTo>
                    <a:pt x="2068067" y="0"/>
                  </a:lnTo>
                  <a:lnTo>
                    <a:pt x="2017775" y="0"/>
                  </a:lnTo>
                  <a:lnTo>
                    <a:pt x="2017775" y="12953"/>
                  </a:lnTo>
                  <a:lnTo>
                    <a:pt x="2068067" y="12953"/>
                  </a:lnTo>
                  <a:close/>
                </a:path>
                <a:path w="5413375" h="579119">
                  <a:moveTo>
                    <a:pt x="2157222" y="12953"/>
                  </a:moveTo>
                  <a:lnTo>
                    <a:pt x="2157222" y="0"/>
                  </a:lnTo>
                  <a:lnTo>
                    <a:pt x="2106168" y="0"/>
                  </a:lnTo>
                  <a:lnTo>
                    <a:pt x="2106168" y="12953"/>
                  </a:lnTo>
                  <a:lnTo>
                    <a:pt x="2157222" y="12953"/>
                  </a:lnTo>
                  <a:close/>
                </a:path>
                <a:path w="5413375" h="579119">
                  <a:moveTo>
                    <a:pt x="2246375" y="12953"/>
                  </a:moveTo>
                  <a:lnTo>
                    <a:pt x="2246375" y="0"/>
                  </a:lnTo>
                  <a:lnTo>
                    <a:pt x="2195322" y="0"/>
                  </a:lnTo>
                  <a:lnTo>
                    <a:pt x="2195322" y="12953"/>
                  </a:lnTo>
                  <a:lnTo>
                    <a:pt x="2246375" y="12953"/>
                  </a:lnTo>
                  <a:close/>
                </a:path>
                <a:path w="5413375" h="579119">
                  <a:moveTo>
                    <a:pt x="2334767" y="12953"/>
                  </a:moveTo>
                  <a:lnTo>
                    <a:pt x="2334767" y="0"/>
                  </a:lnTo>
                  <a:lnTo>
                    <a:pt x="2284475" y="0"/>
                  </a:lnTo>
                  <a:lnTo>
                    <a:pt x="2284475" y="12953"/>
                  </a:lnTo>
                  <a:lnTo>
                    <a:pt x="2334767" y="12953"/>
                  </a:lnTo>
                  <a:close/>
                </a:path>
                <a:path w="5413375" h="579119">
                  <a:moveTo>
                    <a:pt x="2423922" y="12953"/>
                  </a:moveTo>
                  <a:lnTo>
                    <a:pt x="2423922" y="0"/>
                  </a:lnTo>
                  <a:lnTo>
                    <a:pt x="2372868" y="0"/>
                  </a:lnTo>
                  <a:lnTo>
                    <a:pt x="2372868" y="12953"/>
                  </a:lnTo>
                  <a:lnTo>
                    <a:pt x="2423922" y="12953"/>
                  </a:lnTo>
                  <a:close/>
                </a:path>
                <a:path w="5413375" h="579119">
                  <a:moveTo>
                    <a:pt x="2513075" y="12953"/>
                  </a:moveTo>
                  <a:lnTo>
                    <a:pt x="2513075" y="0"/>
                  </a:lnTo>
                  <a:lnTo>
                    <a:pt x="2462022" y="0"/>
                  </a:lnTo>
                  <a:lnTo>
                    <a:pt x="2462022" y="12953"/>
                  </a:lnTo>
                  <a:lnTo>
                    <a:pt x="2513075" y="12953"/>
                  </a:lnTo>
                  <a:close/>
                </a:path>
                <a:path w="5413375" h="579119">
                  <a:moveTo>
                    <a:pt x="2601467" y="12953"/>
                  </a:moveTo>
                  <a:lnTo>
                    <a:pt x="2601467" y="0"/>
                  </a:lnTo>
                  <a:lnTo>
                    <a:pt x="2551175" y="0"/>
                  </a:lnTo>
                  <a:lnTo>
                    <a:pt x="2551175" y="12953"/>
                  </a:lnTo>
                  <a:lnTo>
                    <a:pt x="2601467" y="12953"/>
                  </a:lnTo>
                  <a:close/>
                </a:path>
                <a:path w="5413375" h="579119">
                  <a:moveTo>
                    <a:pt x="2690622" y="12953"/>
                  </a:moveTo>
                  <a:lnTo>
                    <a:pt x="2690622" y="0"/>
                  </a:lnTo>
                  <a:lnTo>
                    <a:pt x="2639568" y="0"/>
                  </a:lnTo>
                  <a:lnTo>
                    <a:pt x="2639568" y="12953"/>
                  </a:lnTo>
                  <a:lnTo>
                    <a:pt x="2690622" y="12953"/>
                  </a:lnTo>
                  <a:close/>
                </a:path>
                <a:path w="5413375" h="579119">
                  <a:moveTo>
                    <a:pt x="2779775" y="12953"/>
                  </a:moveTo>
                  <a:lnTo>
                    <a:pt x="2779775" y="0"/>
                  </a:lnTo>
                  <a:lnTo>
                    <a:pt x="2728722" y="0"/>
                  </a:lnTo>
                  <a:lnTo>
                    <a:pt x="2728722" y="12953"/>
                  </a:lnTo>
                  <a:lnTo>
                    <a:pt x="2779775" y="12953"/>
                  </a:lnTo>
                  <a:close/>
                </a:path>
                <a:path w="5413375" h="579119">
                  <a:moveTo>
                    <a:pt x="2868167" y="12953"/>
                  </a:moveTo>
                  <a:lnTo>
                    <a:pt x="2868167" y="0"/>
                  </a:lnTo>
                  <a:lnTo>
                    <a:pt x="2817875" y="0"/>
                  </a:lnTo>
                  <a:lnTo>
                    <a:pt x="2817875" y="12953"/>
                  </a:lnTo>
                  <a:lnTo>
                    <a:pt x="2868167" y="12953"/>
                  </a:lnTo>
                  <a:close/>
                </a:path>
                <a:path w="5413375" h="579119">
                  <a:moveTo>
                    <a:pt x="2957322" y="12953"/>
                  </a:moveTo>
                  <a:lnTo>
                    <a:pt x="2957322" y="0"/>
                  </a:lnTo>
                  <a:lnTo>
                    <a:pt x="2906268" y="0"/>
                  </a:lnTo>
                  <a:lnTo>
                    <a:pt x="2906268" y="12953"/>
                  </a:lnTo>
                  <a:lnTo>
                    <a:pt x="2957322" y="12953"/>
                  </a:lnTo>
                  <a:close/>
                </a:path>
                <a:path w="5413375" h="579119">
                  <a:moveTo>
                    <a:pt x="3046475" y="12953"/>
                  </a:moveTo>
                  <a:lnTo>
                    <a:pt x="3046475" y="0"/>
                  </a:lnTo>
                  <a:lnTo>
                    <a:pt x="2995422" y="0"/>
                  </a:lnTo>
                  <a:lnTo>
                    <a:pt x="2995422" y="12953"/>
                  </a:lnTo>
                  <a:lnTo>
                    <a:pt x="3046475" y="12953"/>
                  </a:lnTo>
                  <a:close/>
                </a:path>
                <a:path w="5413375" h="579119">
                  <a:moveTo>
                    <a:pt x="3134867" y="12953"/>
                  </a:moveTo>
                  <a:lnTo>
                    <a:pt x="3134867" y="0"/>
                  </a:lnTo>
                  <a:lnTo>
                    <a:pt x="3084575" y="0"/>
                  </a:lnTo>
                  <a:lnTo>
                    <a:pt x="3084575" y="12953"/>
                  </a:lnTo>
                  <a:lnTo>
                    <a:pt x="3134867" y="12953"/>
                  </a:lnTo>
                  <a:close/>
                </a:path>
                <a:path w="5413375" h="579119">
                  <a:moveTo>
                    <a:pt x="3224022" y="12953"/>
                  </a:moveTo>
                  <a:lnTo>
                    <a:pt x="3224022" y="0"/>
                  </a:lnTo>
                  <a:lnTo>
                    <a:pt x="3172968" y="0"/>
                  </a:lnTo>
                  <a:lnTo>
                    <a:pt x="3172968" y="12953"/>
                  </a:lnTo>
                  <a:lnTo>
                    <a:pt x="3224022" y="12953"/>
                  </a:lnTo>
                  <a:close/>
                </a:path>
                <a:path w="5413375" h="579119">
                  <a:moveTo>
                    <a:pt x="3313176" y="12953"/>
                  </a:moveTo>
                  <a:lnTo>
                    <a:pt x="3313176" y="0"/>
                  </a:lnTo>
                  <a:lnTo>
                    <a:pt x="3262122" y="0"/>
                  </a:lnTo>
                  <a:lnTo>
                    <a:pt x="3262122" y="12953"/>
                  </a:lnTo>
                  <a:lnTo>
                    <a:pt x="3313176" y="12953"/>
                  </a:lnTo>
                  <a:close/>
                </a:path>
                <a:path w="5413375" h="579119">
                  <a:moveTo>
                    <a:pt x="3401567" y="12953"/>
                  </a:moveTo>
                  <a:lnTo>
                    <a:pt x="3401567" y="0"/>
                  </a:lnTo>
                  <a:lnTo>
                    <a:pt x="3351276" y="0"/>
                  </a:lnTo>
                  <a:lnTo>
                    <a:pt x="3351276" y="12953"/>
                  </a:lnTo>
                  <a:lnTo>
                    <a:pt x="3401567" y="12953"/>
                  </a:lnTo>
                  <a:close/>
                </a:path>
                <a:path w="5413375" h="579119">
                  <a:moveTo>
                    <a:pt x="3490722" y="12953"/>
                  </a:moveTo>
                  <a:lnTo>
                    <a:pt x="3490722" y="0"/>
                  </a:lnTo>
                  <a:lnTo>
                    <a:pt x="3439668" y="0"/>
                  </a:lnTo>
                  <a:lnTo>
                    <a:pt x="3439668" y="12953"/>
                  </a:lnTo>
                  <a:lnTo>
                    <a:pt x="3490722" y="12953"/>
                  </a:lnTo>
                  <a:close/>
                </a:path>
                <a:path w="5413375" h="579119">
                  <a:moveTo>
                    <a:pt x="3579876" y="12953"/>
                  </a:moveTo>
                  <a:lnTo>
                    <a:pt x="3579876" y="0"/>
                  </a:lnTo>
                  <a:lnTo>
                    <a:pt x="3528822" y="0"/>
                  </a:lnTo>
                  <a:lnTo>
                    <a:pt x="3528822" y="12953"/>
                  </a:lnTo>
                  <a:lnTo>
                    <a:pt x="3579876" y="12953"/>
                  </a:lnTo>
                  <a:close/>
                </a:path>
                <a:path w="5413375" h="579119">
                  <a:moveTo>
                    <a:pt x="3668267" y="12953"/>
                  </a:moveTo>
                  <a:lnTo>
                    <a:pt x="3668267" y="0"/>
                  </a:lnTo>
                  <a:lnTo>
                    <a:pt x="3617976" y="0"/>
                  </a:lnTo>
                  <a:lnTo>
                    <a:pt x="3617976" y="12953"/>
                  </a:lnTo>
                  <a:lnTo>
                    <a:pt x="3668267" y="12953"/>
                  </a:lnTo>
                  <a:close/>
                </a:path>
                <a:path w="5413375" h="579119">
                  <a:moveTo>
                    <a:pt x="3757422" y="12953"/>
                  </a:moveTo>
                  <a:lnTo>
                    <a:pt x="3757422" y="0"/>
                  </a:lnTo>
                  <a:lnTo>
                    <a:pt x="3706368" y="0"/>
                  </a:lnTo>
                  <a:lnTo>
                    <a:pt x="3706368" y="12953"/>
                  </a:lnTo>
                  <a:lnTo>
                    <a:pt x="3757422" y="12953"/>
                  </a:lnTo>
                  <a:close/>
                </a:path>
                <a:path w="5413375" h="579119">
                  <a:moveTo>
                    <a:pt x="3846576" y="12953"/>
                  </a:moveTo>
                  <a:lnTo>
                    <a:pt x="3846576" y="0"/>
                  </a:lnTo>
                  <a:lnTo>
                    <a:pt x="3795522" y="0"/>
                  </a:lnTo>
                  <a:lnTo>
                    <a:pt x="3795522" y="12953"/>
                  </a:lnTo>
                  <a:lnTo>
                    <a:pt x="3846576" y="12953"/>
                  </a:lnTo>
                  <a:close/>
                </a:path>
                <a:path w="5413375" h="579119">
                  <a:moveTo>
                    <a:pt x="3934968" y="12953"/>
                  </a:moveTo>
                  <a:lnTo>
                    <a:pt x="3934968" y="0"/>
                  </a:lnTo>
                  <a:lnTo>
                    <a:pt x="3884676" y="0"/>
                  </a:lnTo>
                  <a:lnTo>
                    <a:pt x="3884676" y="12953"/>
                  </a:lnTo>
                  <a:lnTo>
                    <a:pt x="3934968" y="12953"/>
                  </a:lnTo>
                  <a:close/>
                </a:path>
                <a:path w="5413375" h="579119">
                  <a:moveTo>
                    <a:pt x="4024122" y="12953"/>
                  </a:moveTo>
                  <a:lnTo>
                    <a:pt x="4024122" y="0"/>
                  </a:lnTo>
                  <a:lnTo>
                    <a:pt x="3973068" y="0"/>
                  </a:lnTo>
                  <a:lnTo>
                    <a:pt x="3973068" y="12953"/>
                  </a:lnTo>
                  <a:lnTo>
                    <a:pt x="4024122" y="12953"/>
                  </a:lnTo>
                  <a:close/>
                </a:path>
                <a:path w="5413375" h="579119">
                  <a:moveTo>
                    <a:pt x="4113276" y="12953"/>
                  </a:moveTo>
                  <a:lnTo>
                    <a:pt x="4113276" y="0"/>
                  </a:lnTo>
                  <a:lnTo>
                    <a:pt x="4062222" y="0"/>
                  </a:lnTo>
                  <a:lnTo>
                    <a:pt x="4062222" y="12953"/>
                  </a:lnTo>
                  <a:lnTo>
                    <a:pt x="4113276" y="12953"/>
                  </a:lnTo>
                  <a:close/>
                </a:path>
                <a:path w="5413375" h="579119">
                  <a:moveTo>
                    <a:pt x="4201667" y="12953"/>
                  </a:moveTo>
                  <a:lnTo>
                    <a:pt x="4201667" y="0"/>
                  </a:lnTo>
                  <a:lnTo>
                    <a:pt x="4151376" y="0"/>
                  </a:lnTo>
                  <a:lnTo>
                    <a:pt x="4151376" y="12953"/>
                  </a:lnTo>
                  <a:lnTo>
                    <a:pt x="4201667" y="12953"/>
                  </a:lnTo>
                  <a:close/>
                </a:path>
                <a:path w="5413375" h="579119">
                  <a:moveTo>
                    <a:pt x="4290822" y="12953"/>
                  </a:moveTo>
                  <a:lnTo>
                    <a:pt x="4290822" y="0"/>
                  </a:lnTo>
                  <a:lnTo>
                    <a:pt x="4239768" y="0"/>
                  </a:lnTo>
                  <a:lnTo>
                    <a:pt x="4239768" y="12953"/>
                  </a:lnTo>
                  <a:lnTo>
                    <a:pt x="4290822" y="12953"/>
                  </a:lnTo>
                  <a:close/>
                </a:path>
                <a:path w="5413375" h="579119">
                  <a:moveTo>
                    <a:pt x="4379976" y="12953"/>
                  </a:moveTo>
                  <a:lnTo>
                    <a:pt x="4379976" y="0"/>
                  </a:lnTo>
                  <a:lnTo>
                    <a:pt x="4328922" y="0"/>
                  </a:lnTo>
                  <a:lnTo>
                    <a:pt x="4328922" y="12953"/>
                  </a:lnTo>
                  <a:lnTo>
                    <a:pt x="4379976" y="12953"/>
                  </a:lnTo>
                  <a:close/>
                </a:path>
                <a:path w="5413375" h="579119">
                  <a:moveTo>
                    <a:pt x="4468355" y="12953"/>
                  </a:moveTo>
                  <a:lnTo>
                    <a:pt x="4468355" y="0"/>
                  </a:lnTo>
                  <a:lnTo>
                    <a:pt x="4418063" y="0"/>
                  </a:lnTo>
                  <a:lnTo>
                    <a:pt x="4418063" y="12953"/>
                  </a:lnTo>
                  <a:lnTo>
                    <a:pt x="4468355" y="12953"/>
                  </a:lnTo>
                  <a:close/>
                </a:path>
                <a:path w="5413375" h="579119">
                  <a:moveTo>
                    <a:pt x="4557522" y="12953"/>
                  </a:moveTo>
                  <a:lnTo>
                    <a:pt x="4557522" y="0"/>
                  </a:lnTo>
                  <a:lnTo>
                    <a:pt x="4506468" y="0"/>
                  </a:lnTo>
                  <a:lnTo>
                    <a:pt x="4506468" y="12953"/>
                  </a:lnTo>
                  <a:lnTo>
                    <a:pt x="4557522" y="12953"/>
                  </a:lnTo>
                  <a:close/>
                </a:path>
                <a:path w="5413375" h="579119">
                  <a:moveTo>
                    <a:pt x="4646676" y="12953"/>
                  </a:moveTo>
                  <a:lnTo>
                    <a:pt x="4646676" y="0"/>
                  </a:lnTo>
                  <a:lnTo>
                    <a:pt x="4595622" y="0"/>
                  </a:lnTo>
                  <a:lnTo>
                    <a:pt x="4595622" y="12953"/>
                  </a:lnTo>
                  <a:lnTo>
                    <a:pt x="4646676" y="12953"/>
                  </a:lnTo>
                  <a:close/>
                </a:path>
                <a:path w="5413375" h="579119">
                  <a:moveTo>
                    <a:pt x="4735055" y="12953"/>
                  </a:moveTo>
                  <a:lnTo>
                    <a:pt x="4735055" y="0"/>
                  </a:lnTo>
                  <a:lnTo>
                    <a:pt x="4684763" y="0"/>
                  </a:lnTo>
                  <a:lnTo>
                    <a:pt x="4684763" y="12953"/>
                  </a:lnTo>
                  <a:lnTo>
                    <a:pt x="4735055" y="12953"/>
                  </a:lnTo>
                  <a:close/>
                </a:path>
                <a:path w="5413375" h="579119">
                  <a:moveTo>
                    <a:pt x="4824221" y="12953"/>
                  </a:moveTo>
                  <a:lnTo>
                    <a:pt x="4824221" y="0"/>
                  </a:lnTo>
                  <a:lnTo>
                    <a:pt x="4773167" y="0"/>
                  </a:lnTo>
                  <a:lnTo>
                    <a:pt x="4773167" y="12953"/>
                  </a:lnTo>
                  <a:lnTo>
                    <a:pt x="4824221" y="12953"/>
                  </a:lnTo>
                  <a:close/>
                </a:path>
                <a:path w="5413375" h="579119">
                  <a:moveTo>
                    <a:pt x="4913376" y="12953"/>
                  </a:moveTo>
                  <a:lnTo>
                    <a:pt x="4913376" y="0"/>
                  </a:lnTo>
                  <a:lnTo>
                    <a:pt x="4862322" y="0"/>
                  </a:lnTo>
                  <a:lnTo>
                    <a:pt x="4862322" y="12953"/>
                  </a:lnTo>
                  <a:lnTo>
                    <a:pt x="4913376" y="12953"/>
                  </a:lnTo>
                  <a:close/>
                </a:path>
                <a:path w="5413375" h="579119">
                  <a:moveTo>
                    <a:pt x="5001755" y="12953"/>
                  </a:moveTo>
                  <a:lnTo>
                    <a:pt x="5001755" y="0"/>
                  </a:lnTo>
                  <a:lnTo>
                    <a:pt x="4951463" y="0"/>
                  </a:lnTo>
                  <a:lnTo>
                    <a:pt x="4951463" y="12953"/>
                  </a:lnTo>
                  <a:lnTo>
                    <a:pt x="5001755" y="12953"/>
                  </a:lnTo>
                  <a:close/>
                </a:path>
                <a:path w="5413375" h="579119">
                  <a:moveTo>
                    <a:pt x="5090921" y="12953"/>
                  </a:moveTo>
                  <a:lnTo>
                    <a:pt x="5090921" y="0"/>
                  </a:lnTo>
                  <a:lnTo>
                    <a:pt x="5039867" y="0"/>
                  </a:lnTo>
                  <a:lnTo>
                    <a:pt x="5039867" y="12953"/>
                  </a:lnTo>
                  <a:lnTo>
                    <a:pt x="5090921" y="12953"/>
                  </a:lnTo>
                  <a:close/>
                </a:path>
                <a:path w="5413375" h="579119">
                  <a:moveTo>
                    <a:pt x="5180076" y="12953"/>
                  </a:moveTo>
                  <a:lnTo>
                    <a:pt x="5180076" y="0"/>
                  </a:lnTo>
                  <a:lnTo>
                    <a:pt x="5129022" y="0"/>
                  </a:lnTo>
                  <a:lnTo>
                    <a:pt x="5129022" y="12953"/>
                  </a:lnTo>
                  <a:lnTo>
                    <a:pt x="5180076" y="12953"/>
                  </a:lnTo>
                  <a:close/>
                </a:path>
                <a:path w="5413375" h="579119">
                  <a:moveTo>
                    <a:pt x="5268455" y="12953"/>
                  </a:moveTo>
                  <a:lnTo>
                    <a:pt x="5268455" y="0"/>
                  </a:lnTo>
                  <a:lnTo>
                    <a:pt x="5218163" y="0"/>
                  </a:lnTo>
                  <a:lnTo>
                    <a:pt x="5218163" y="12953"/>
                  </a:lnTo>
                  <a:lnTo>
                    <a:pt x="5268455" y="12953"/>
                  </a:lnTo>
                  <a:close/>
                </a:path>
                <a:path w="5413375" h="579119">
                  <a:moveTo>
                    <a:pt x="5357621" y="12953"/>
                  </a:moveTo>
                  <a:lnTo>
                    <a:pt x="5357621" y="0"/>
                  </a:lnTo>
                  <a:lnTo>
                    <a:pt x="5306567" y="0"/>
                  </a:lnTo>
                  <a:lnTo>
                    <a:pt x="5306567" y="12953"/>
                  </a:lnTo>
                  <a:lnTo>
                    <a:pt x="5357621" y="12953"/>
                  </a:lnTo>
                  <a:close/>
                </a:path>
                <a:path w="5413375" h="579119">
                  <a:moveTo>
                    <a:pt x="5413248" y="45719"/>
                  </a:moveTo>
                  <a:lnTo>
                    <a:pt x="5413248" y="0"/>
                  </a:lnTo>
                  <a:lnTo>
                    <a:pt x="5395722" y="0"/>
                  </a:lnTo>
                  <a:lnTo>
                    <a:pt x="5395722" y="12953"/>
                  </a:lnTo>
                  <a:lnTo>
                    <a:pt x="5400293" y="12953"/>
                  </a:lnTo>
                  <a:lnTo>
                    <a:pt x="5400293" y="6095"/>
                  </a:lnTo>
                  <a:lnTo>
                    <a:pt x="5406377" y="12953"/>
                  </a:lnTo>
                  <a:lnTo>
                    <a:pt x="5406377" y="45719"/>
                  </a:lnTo>
                  <a:lnTo>
                    <a:pt x="5413248" y="45719"/>
                  </a:lnTo>
                  <a:close/>
                </a:path>
                <a:path w="5413375" h="579119">
                  <a:moveTo>
                    <a:pt x="5406377" y="12953"/>
                  </a:moveTo>
                  <a:lnTo>
                    <a:pt x="5400293" y="6095"/>
                  </a:lnTo>
                  <a:lnTo>
                    <a:pt x="5400293" y="12953"/>
                  </a:lnTo>
                  <a:lnTo>
                    <a:pt x="5406377" y="12953"/>
                  </a:lnTo>
                  <a:close/>
                </a:path>
                <a:path w="5413375" h="579119">
                  <a:moveTo>
                    <a:pt x="5406377" y="45719"/>
                  </a:moveTo>
                  <a:lnTo>
                    <a:pt x="5406377" y="12953"/>
                  </a:lnTo>
                  <a:lnTo>
                    <a:pt x="5400293" y="12953"/>
                  </a:lnTo>
                  <a:lnTo>
                    <a:pt x="5400293" y="45719"/>
                  </a:lnTo>
                  <a:lnTo>
                    <a:pt x="5406377" y="45719"/>
                  </a:lnTo>
                  <a:close/>
                </a:path>
                <a:path w="5413375" h="579119">
                  <a:moveTo>
                    <a:pt x="5413248" y="134874"/>
                  </a:moveTo>
                  <a:lnTo>
                    <a:pt x="5413248" y="83819"/>
                  </a:lnTo>
                  <a:lnTo>
                    <a:pt x="5400294" y="83819"/>
                  </a:lnTo>
                  <a:lnTo>
                    <a:pt x="5400294" y="134874"/>
                  </a:lnTo>
                  <a:lnTo>
                    <a:pt x="5413248" y="134874"/>
                  </a:lnTo>
                  <a:close/>
                </a:path>
                <a:path w="5413375" h="579119">
                  <a:moveTo>
                    <a:pt x="5413248" y="224027"/>
                  </a:moveTo>
                  <a:lnTo>
                    <a:pt x="5413248" y="172973"/>
                  </a:lnTo>
                  <a:lnTo>
                    <a:pt x="5400294" y="172973"/>
                  </a:lnTo>
                  <a:lnTo>
                    <a:pt x="5400294" y="224027"/>
                  </a:lnTo>
                  <a:lnTo>
                    <a:pt x="5413248" y="224027"/>
                  </a:lnTo>
                  <a:close/>
                </a:path>
                <a:path w="5413375" h="579119">
                  <a:moveTo>
                    <a:pt x="5413248" y="312419"/>
                  </a:moveTo>
                  <a:lnTo>
                    <a:pt x="5413248" y="262127"/>
                  </a:lnTo>
                  <a:lnTo>
                    <a:pt x="5400294" y="262127"/>
                  </a:lnTo>
                  <a:lnTo>
                    <a:pt x="5400294" y="312419"/>
                  </a:lnTo>
                  <a:lnTo>
                    <a:pt x="5413248" y="312419"/>
                  </a:lnTo>
                  <a:close/>
                </a:path>
                <a:path w="5413375" h="579119">
                  <a:moveTo>
                    <a:pt x="5413248" y="401574"/>
                  </a:moveTo>
                  <a:lnTo>
                    <a:pt x="5413248" y="350519"/>
                  </a:lnTo>
                  <a:lnTo>
                    <a:pt x="5400294" y="350519"/>
                  </a:lnTo>
                  <a:lnTo>
                    <a:pt x="5400294" y="401574"/>
                  </a:lnTo>
                  <a:lnTo>
                    <a:pt x="5413248" y="401574"/>
                  </a:lnTo>
                  <a:close/>
                </a:path>
                <a:path w="5413375" h="579119">
                  <a:moveTo>
                    <a:pt x="5413248" y="490727"/>
                  </a:moveTo>
                  <a:lnTo>
                    <a:pt x="5413248" y="439673"/>
                  </a:lnTo>
                  <a:lnTo>
                    <a:pt x="5400294" y="439673"/>
                  </a:lnTo>
                  <a:lnTo>
                    <a:pt x="5400294" y="490727"/>
                  </a:lnTo>
                  <a:lnTo>
                    <a:pt x="5413248" y="490727"/>
                  </a:lnTo>
                  <a:close/>
                </a:path>
                <a:path w="5413375" h="579119">
                  <a:moveTo>
                    <a:pt x="5413248" y="579119"/>
                  </a:moveTo>
                  <a:lnTo>
                    <a:pt x="5413248" y="528827"/>
                  </a:lnTo>
                  <a:lnTo>
                    <a:pt x="5400294" y="528827"/>
                  </a:lnTo>
                  <a:lnTo>
                    <a:pt x="5400294" y="579119"/>
                  </a:lnTo>
                  <a:lnTo>
                    <a:pt x="5413248" y="57911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11659" y="2468879"/>
              <a:ext cx="1030224" cy="381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75146" y="2508757"/>
            <a:ext cx="7372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Action*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845449" y="2063495"/>
            <a:ext cx="5415280" cy="1423035"/>
            <a:chOff x="1845449" y="2063495"/>
            <a:chExt cx="5415280" cy="1423035"/>
          </a:xfrm>
        </p:grpSpPr>
        <p:sp>
          <p:nvSpPr>
            <p:cNvPr id="20" name="object 20"/>
            <p:cNvSpPr/>
            <p:nvPr/>
          </p:nvSpPr>
          <p:spPr>
            <a:xfrm>
              <a:off x="1845449" y="2063495"/>
              <a:ext cx="5415280" cy="867410"/>
            </a:xfrm>
            <a:custGeom>
              <a:avLst/>
              <a:gdLst/>
              <a:ahLst/>
              <a:cxnLst/>
              <a:rect l="l" t="t" r="r" b="b"/>
              <a:pathLst>
                <a:path w="5415280" h="867410">
                  <a:moveTo>
                    <a:pt x="367055" y="58458"/>
                  </a:moveTo>
                  <a:lnTo>
                    <a:pt x="363474" y="37338"/>
                  </a:lnTo>
                  <a:lnTo>
                    <a:pt x="361950" y="23622"/>
                  </a:lnTo>
                  <a:lnTo>
                    <a:pt x="360730" y="0"/>
                  </a:lnTo>
                  <a:lnTo>
                    <a:pt x="360426" y="0"/>
                  </a:lnTo>
                  <a:lnTo>
                    <a:pt x="360426" y="8382"/>
                  </a:lnTo>
                  <a:lnTo>
                    <a:pt x="359664" y="22098"/>
                  </a:lnTo>
                  <a:lnTo>
                    <a:pt x="353568" y="60960"/>
                  </a:lnTo>
                  <a:lnTo>
                    <a:pt x="339852" y="102108"/>
                  </a:lnTo>
                  <a:lnTo>
                    <a:pt x="328422" y="118872"/>
                  </a:lnTo>
                  <a:lnTo>
                    <a:pt x="326136" y="121920"/>
                  </a:lnTo>
                  <a:lnTo>
                    <a:pt x="323850" y="124206"/>
                  </a:lnTo>
                  <a:lnTo>
                    <a:pt x="321564" y="125730"/>
                  </a:lnTo>
                  <a:lnTo>
                    <a:pt x="319278" y="128016"/>
                  </a:lnTo>
                  <a:lnTo>
                    <a:pt x="316992" y="128778"/>
                  </a:lnTo>
                  <a:lnTo>
                    <a:pt x="314706" y="130302"/>
                  </a:lnTo>
                  <a:lnTo>
                    <a:pt x="311658" y="131064"/>
                  </a:lnTo>
                  <a:lnTo>
                    <a:pt x="65532" y="131064"/>
                  </a:lnTo>
                  <a:lnTo>
                    <a:pt x="57912" y="132588"/>
                  </a:lnTo>
                  <a:lnTo>
                    <a:pt x="26670" y="159258"/>
                  </a:lnTo>
                  <a:lnTo>
                    <a:pt x="9906" y="199644"/>
                  </a:lnTo>
                  <a:lnTo>
                    <a:pt x="2286" y="237744"/>
                  </a:lnTo>
                  <a:lnTo>
                    <a:pt x="0" y="266700"/>
                  </a:lnTo>
                  <a:lnTo>
                    <a:pt x="0" y="281178"/>
                  </a:lnTo>
                  <a:lnTo>
                    <a:pt x="12192" y="281178"/>
                  </a:lnTo>
                  <a:lnTo>
                    <a:pt x="13716" y="252984"/>
                  </a:lnTo>
                  <a:lnTo>
                    <a:pt x="16764" y="226314"/>
                  </a:lnTo>
                  <a:lnTo>
                    <a:pt x="19812" y="214122"/>
                  </a:lnTo>
                  <a:lnTo>
                    <a:pt x="22098" y="202692"/>
                  </a:lnTo>
                  <a:lnTo>
                    <a:pt x="25908" y="192024"/>
                  </a:lnTo>
                  <a:lnTo>
                    <a:pt x="29718" y="182118"/>
                  </a:lnTo>
                  <a:lnTo>
                    <a:pt x="33528" y="172974"/>
                  </a:lnTo>
                  <a:lnTo>
                    <a:pt x="38100" y="165354"/>
                  </a:lnTo>
                  <a:lnTo>
                    <a:pt x="40386" y="162306"/>
                  </a:lnTo>
                  <a:lnTo>
                    <a:pt x="42672" y="158496"/>
                  </a:lnTo>
                  <a:lnTo>
                    <a:pt x="44958" y="156210"/>
                  </a:lnTo>
                  <a:lnTo>
                    <a:pt x="47244" y="153162"/>
                  </a:lnTo>
                  <a:lnTo>
                    <a:pt x="49530" y="150876"/>
                  </a:lnTo>
                  <a:lnTo>
                    <a:pt x="52578" y="149352"/>
                  </a:lnTo>
                  <a:lnTo>
                    <a:pt x="57150" y="146304"/>
                  </a:lnTo>
                  <a:lnTo>
                    <a:pt x="64008" y="144018"/>
                  </a:lnTo>
                  <a:lnTo>
                    <a:pt x="310896" y="144018"/>
                  </a:lnTo>
                  <a:lnTo>
                    <a:pt x="314706" y="143256"/>
                  </a:lnTo>
                  <a:lnTo>
                    <a:pt x="345948" y="116586"/>
                  </a:lnTo>
                  <a:lnTo>
                    <a:pt x="362712" y="76200"/>
                  </a:lnTo>
                  <a:lnTo>
                    <a:pt x="365760" y="64008"/>
                  </a:lnTo>
                  <a:lnTo>
                    <a:pt x="367055" y="58458"/>
                  </a:lnTo>
                  <a:close/>
                </a:path>
                <a:path w="5415280" h="867410">
                  <a:moveTo>
                    <a:pt x="733044" y="727710"/>
                  </a:moveTo>
                  <a:lnTo>
                    <a:pt x="720090" y="727710"/>
                  </a:lnTo>
                  <a:lnTo>
                    <a:pt x="720090" y="778002"/>
                  </a:lnTo>
                  <a:lnTo>
                    <a:pt x="733044" y="778002"/>
                  </a:lnTo>
                  <a:lnTo>
                    <a:pt x="733044" y="727710"/>
                  </a:lnTo>
                  <a:close/>
                </a:path>
                <a:path w="5415280" h="867410">
                  <a:moveTo>
                    <a:pt x="733044" y="638556"/>
                  </a:moveTo>
                  <a:lnTo>
                    <a:pt x="720090" y="638556"/>
                  </a:lnTo>
                  <a:lnTo>
                    <a:pt x="720090" y="689610"/>
                  </a:lnTo>
                  <a:lnTo>
                    <a:pt x="733044" y="689610"/>
                  </a:lnTo>
                  <a:lnTo>
                    <a:pt x="733044" y="638556"/>
                  </a:lnTo>
                  <a:close/>
                </a:path>
                <a:path w="5415280" h="867410">
                  <a:moveTo>
                    <a:pt x="733044" y="549402"/>
                  </a:moveTo>
                  <a:lnTo>
                    <a:pt x="720090" y="549402"/>
                  </a:lnTo>
                  <a:lnTo>
                    <a:pt x="720090" y="600456"/>
                  </a:lnTo>
                  <a:lnTo>
                    <a:pt x="733044" y="600456"/>
                  </a:lnTo>
                  <a:lnTo>
                    <a:pt x="733044" y="549402"/>
                  </a:lnTo>
                  <a:close/>
                </a:path>
                <a:path w="5415280" h="867410">
                  <a:moveTo>
                    <a:pt x="733044" y="461010"/>
                  </a:moveTo>
                  <a:lnTo>
                    <a:pt x="720090" y="461010"/>
                  </a:lnTo>
                  <a:lnTo>
                    <a:pt x="720090" y="511302"/>
                  </a:lnTo>
                  <a:lnTo>
                    <a:pt x="733044" y="511302"/>
                  </a:lnTo>
                  <a:lnTo>
                    <a:pt x="733044" y="461010"/>
                  </a:lnTo>
                  <a:close/>
                </a:path>
                <a:path w="5415280" h="867410">
                  <a:moveTo>
                    <a:pt x="733044" y="371856"/>
                  </a:moveTo>
                  <a:lnTo>
                    <a:pt x="720090" y="371856"/>
                  </a:lnTo>
                  <a:lnTo>
                    <a:pt x="720090" y="422910"/>
                  </a:lnTo>
                  <a:lnTo>
                    <a:pt x="733044" y="422910"/>
                  </a:lnTo>
                  <a:lnTo>
                    <a:pt x="733044" y="371856"/>
                  </a:lnTo>
                  <a:close/>
                </a:path>
                <a:path w="5415280" h="867410">
                  <a:moveTo>
                    <a:pt x="3757409" y="816102"/>
                  </a:moveTo>
                  <a:lnTo>
                    <a:pt x="3744455" y="816102"/>
                  </a:lnTo>
                  <a:lnTo>
                    <a:pt x="3744455" y="867156"/>
                  </a:lnTo>
                  <a:lnTo>
                    <a:pt x="3757409" y="867156"/>
                  </a:lnTo>
                  <a:lnTo>
                    <a:pt x="3757409" y="816102"/>
                  </a:lnTo>
                  <a:close/>
                </a:path>
                <a:path w="5415280" h="867410">
                  <a:moveTo>
                    <a:pt x="3757422" y="727710"/>
                  </a:moveTo>
                  <a:lnTo>
                    <a:pt x="3744468" y="727710"/>
                  </a:lnTo>
                  <a:lnTo>
                    <a:pt x="3744468" y="778002"/>
                  </a:lnTo>
                  <a:lnTo>
                    <a:pt x="3757422" y="778002"/>
                  </a:lnTo>
                  <a:lnTo>
                    <a:pt x="3757422" y="727710"/>
                  </a:lnTo>
                  <a:close/>
                </a:path>
                <a:path w="5415280" h="867410">
                  <a:moveTo>
                    <a:pt x="3757422" y="638556"/>
                  </a:moveTo>
                  <a:lnTo>
                    <a:pt x="3744468" y="638556"/>
                  </a:lnTo>
                  <a:lnTo>
                    <a:pt x="3744468" y="689610"/>
                  </a:lnTo>
                  <a:lnTo>
                    <a:pt x="3757422" y="689610"/>
                  </a:lnTo>
                  <a:lnTo>
                    <a:pt x="3757422" y="638556"/>
                  </a:lnTo>
                  <a:close/>
                </a:path>
                <a:path w="5415280" h="867410">
                  <a:moveTo>
                    <a:pt x="3757422" y="549402"/>
                  </a:moveTo>
                  <a:lnTo>
                    <a:pt x="3744468" y="549402"/>
                  </a:lnTo>
                  <a:lnTo>
                    <a:pt x="3744468" y="600456"/>
                  </a:lnTo>
                  <a:lnTo>
                    <a:pt x="3757422" y="600456"/>
                  </a:lnTo>
                  <a:lnTo>
                    <a:pt x="3757422" y="549402"/>
                  </a:lnTo>
                  <a:close/>
                </a:path>
                <a:path w="5415280" h="867410">
                  <a:moveTo>
                    <a:pt x="3757422" y="461010"/>
                  </a:moveTo>
                  <a:lnTo>
                    <a:pt x="3744468" y="461010"/>
                  </a:lnTo>
                  <a:lnTo>
                    <a:pt x="3744468" y="511302"/>
                  </a:lnTo>
                  <a:lnTo>
                    <a:pt x="3757422" y="511302"/>
                  </a:lnTo>
                  <a:lnTo>
                    <a:pt x="3757422" y="461010"/>
                  </a:lnTo>
                  <a:close/>
                </a:path>
                <a:path w="5415280" h="867410">
                  <a:moveTo>
                    <a:pt x="3757422" y="371856"/>
                  </a:moveTo>
                  <a:lnTo>
                    <a:pt x="3744468" y="371856"/>
                  </a:lnTo>
                  <a:lnTo>
                    <a:pt x="3744468" y="422910"/>
                  </a:lnTo>
                  <a:lnTo>
                    <a:pt x="3757422" y="422910"/>
                  </a:lnTo>
                  <a:lnTo>
                    <a:pt x="3757422" y="371856"/>
                  </a:lnTo>
                  <a:close/>
                </a:path>
                <a:path w="5415280" h="867410">
                  <a:moveTo>
                    <a:pt x="5414772" y="275082"/>
                  </a:moveTo>
                  <a:lnTo>
                    <a:pt x="5413248" y="259842"/>
                  </a:lnTo>
                  <a:lnTo>
                    <a:pt x="5411724" y="252984"/>
                  </a:lnTo>
                  <a:lnTo>
                    <a:pt x="5410187" y="245364"/>
                  </a:lnTo>
                  <a:lnTo>
                    <a:pt x="5389613" y="198882"/>
                  </a:lnTo>
                  <a:lnTo>
                    <a:pt x="5362194" y="166878"/>
                  </a:lnTo>
                  <a:lnTo>
                    <a:pt x="5332463" y="147828"/>
                  </a:lnTo>
                  <a:lnTo>
                    <a:pt x="5326380" y="144780"/>
                  </a:lnTo>
                  <a:lnTo>
                    <a:pt x="5319522" y="141732"/>
                  </a:lnTo>
                  <a:lnTo>
                    <a:pt x="5313413" y="139446"/>
                  </a:lnTo>
                  <a:lnTo>
                    <a:pt x="5306568" y="137922"/>
                  </a:lnTo>
                  <a:lnTo>
                    <a:pt x="5298948" y="135636"/>
                  </a:lnTo>
                  <a:lnTo>
                    <a:pt x="5292077" y="134874"/>
                  </a:lnTo>
                  <a:lnTo>
                    <a:pt x="5285232" y="133350"/>
                  </a:lnTo>
                  <a:lnTo>
                    <a:pt x="5276837" y="133273"/>
                  </a:lnTo>
                  <a:lnTo>
                    <a:pt x="5269992" y="132588"/>
                  </a:lnTo>
                  <a:lnTo>
                    <a:pt x="4706099" y="132588"/>
                  </a:lnTo>
                  <a:lnTo>
                    <a:pt x="4699254" y="131064"/>
                  </a:lnTo>
                  <a:lnTo>
                    <a:pt x="4693158" y="130302"/>
                  </a:lnTo>
                  <a:lnTo>
                    <a:pt x="4686274" y="128778"/>
                  </a:lnTo>
                  <a:lnTo>
                    <a:pt x="4680204" y="126492"/>
                  </a:lnTo>
                  <a:lnTo>
                    <a:pt x="4674108" y="124968"/>
                  </a:lnTo>
                  <a:lnTo>
                    <a:pt x="4667999" y="121920"/>
                  </a:lnTo>
                  <a:lnTo>
                    <a:pt x="4662678" y="119634"/>
                  </a:lnTo>
                  <a:lnTo>
                    <a:pt x="4656582" y="116586"/>
                  </a:lnTo>
                  <a:lnTo>
                    <a:pt x="4626089" y="92964"/>
                  </a:lnTo>
                  <a:lnTo>
                    <a:pt x="4603242" y="60960"/>
                  </a:lnTo>
                  <a:lnTo>
                    <a:pt x="4600956" y="55626"/>
                  </a:lnTo>
                  <a:lnTo>
                    <a:pt x="4597895" y="49530"/>
                  </a:lnTo>
                  <a:lnTo>
                    <a:pt x="4587989" y="9906"/>
                  </a:lnTo>
                  <a:lnTo>
                    <a:pt x="4587989" y="3048"/>
                  </a:lnTo>
                  <a:lnTo>
                    <a:pt x="4587684" y="0"/>
                  </a:lnTo>
                  <a:lnTo>
                    <a:pt x="4575048" y="0"/>
                  </a:lnTo>
                  <a:lnTo>
                    <a:pt x="4575048" y="2286"/>
                  </a:lnTo>
                  <a:lnTo>
                    <a:pt x="4574286" y="9144"/>
                  </a:lnTo>
                  <a:lnTo>
                    <a:pt x="4573524" y="16764"/>
                  </a:lnTo>
                  <a:lnTo>
                    <a:pt x="4571987" y="22860"/>
                  </a:lnTo>
                  <a:lnTo>
                    <a:pt x="4568939" y="36576"/>
                  </a:lnTo>
                  <a:lnTo>
                    <a:pt x="4552175" y="72390"/>
                  </a:lnTo>
                  <a:lnTo>
                    <a:pt x="4527042" y="101346"/>
                  </a:lnTo>
                  <a:lnTo>
                    <a:pt x="4511027" y="112776"/>
                  </a:lnTo>
                  <a:lnTo>
                    <a:pt x="4505706" y="116586"/>
                  </a:lnTo>
                  <a:lnTo>
                    <a:pt x="4500372" y="119634"/>
                  </a:lnTo>
                  <a:lnTo>
                    <a:pt x="4475975" y="128778"/>
                  </a:lnTo>
                  <a:lnTo>
                    <a:pt x="4469892" y="130302"/>
                  </a:lnTo>
                  <a:lnTo>
                    <a:pt x="4463021" y="131064"/>
                  </a:lnTo>
                  <a:lnTo>
                    <a:pt x="4456925" y="131826"/>
                  </a:lnTo>
                  <a:lnTo>
                    <a:pt x="4450080" y="132588"/>
                  </a:lnTo>
                  <a:lnTo>
                    <a:pt x="3889248" y="132588"/>
                  </a:lnTo>
                  <a:lnTo>
                    <a:pt x="3874008" y="134112"/>
                  </a:lnTo>
                  <a:lnTo>
                    <a:pt x="3867150" y="134874"/>
                  </a:lnTo>
                  <a:lnTo>
                    <a:pt x="3859530" y="135636"/>
                  </a:lnTo>
                  <a:lnTo>
                    <a:pt x="3852672" y="137922"/>
                  </a:lnTo>
                  <a:lnTo>
                    <a:pt x="3845814" y="139446"/>
                  </a:lnTo>
                  <a:lnTo>
                    <a:pt x="3838956" y="142494"/>
                  </a:lnTo>
                  <a:lnTo>
                    <a:pt x="3832860" y="144780"/>
                  </a:lnTo>
                  <a:lnTo>
                    <a:pt x="3797046" y="167640"/>
                  </a:lnTo>
                  <a:lnTo>
                    <a:pt x="3768852" y="199644"/>
                  </a:lnTo>
                  <a:lnTo>
                    <a:pt x="3749179" y="244932"/>
                  </a:lnTo>
                  <a:lnTo>
                    <a:pt x="3749040" y="244602"/>
                  </a:lnTo>
                  <a:lnTo>
                    <a:pt x="3745230" y="236982"/>
                  </a:lnTo>
                  <a:lnTo>
                    <a:pt x="3736086" y="223266"/>
                  </a:lnTo>
                  <a:lnTo>
                    <a:pt x="3730752" y="216408"/>
                  </a:lnTo>
                  <a:lnTo>
                    <a:pt x="3724656" y="210312"/>
                  </a:lnTo>
                  <a:lnTo>
                    <a:pt x="3718560" y="203454"/>
                  </a:lnTo>
                  <a:lnTo>
                    <a:pt x="3711702" y="197358"/>
                  </a:lnTo>
                  <a:lnTo>
                    <a:pt x="3704844" y="192024"/>
                  </a:lnTo>
                  <a:lnTo>
                    <a:pt x="3697224" y="185928"/>
                  </a:lnTo>
                  <a:lnTo>
                    <a:pt x="3688842" y="180594"/>
                  </a:lnTo>
                  <a:lnTo>
                    <a:pt x="3680460" y="176022"/>
                  </a:lnTo>
                  <a:lnTo>
                    <a:pt x="3671316" y="170688"/>
                  </a:lnTo>
                  <a:lnTo>
                    <a:pt x="3631692" y="153924"/>
                  </a:lnTo>
                  <a:lnTo>
                    <a:pt x="3621024" y="150876"/>
                  </a:lnTo>
                  <a:lnTo>
                    <a:pt x="3609594" y="147066"/>
                  </a:lnTo>
                  <a:lnTo>
                    <a:pt x="3598164" y="144018"/>
                  </a:lnTo>
                  <a:lnTo>
                    <a:pt x="3586734" y="141732"/>
                  </a:lnTo>
                  <a:lnTo>
                    <a:pt x="3574542" y="139446"/>
                  </a:lnTo>
                  <a:lnTo>
                    <a:pt x="3563112" y="137160"/>
                  </a:lnTo>
                  <a:lnTo>
                    <a:pt x="3550158" y="135636"/>
                  </a:lnTo>
                  <a:lnTo>
                    <a:pt x="3537966" y="134874"/>
                  </a:lnTo>
                  <a:lnTo>
                    <a:pt x="3525012" y="133350"/>
                  </a:lnTo>
                  <a:lnTo>
                    <a:pt x="3512058" y="133350"/>
                  </a:lnTo>
                  <a:lnTo>
                    <a:pt x="3499104" y="132588"/>
                  </a:lnTo>
                  <a:lnTo>
                    <a:pt x="2452116" y="132588"/>
                  </a:lnTo>
                  <a:lnTo>
                    <a:pt x="2403348" y="128778"/>
                  </a:lnTo>
                  <a:lnTo>
                    <a:pt x="2336292" y="112776"/>
                  </a:lnTo>
                  <a:lnTo>
                    <a:pt x="2282190" y="86868"/>
                  </a:lnTo>
                  <a:lnTo>
                    <a:pt x="2274570" y="81534"/>
                  </a:lnTo>
                  <a:lnTo>
                    <a:pt x="2266950" y="76962"/>
                  </a:lnTo>
                  <a:lnTo>
                    <a:pt x="2260092" y="70866"/>
                  </a:lnTo>
                  <a:lnTo>
                    <a:pt x="2247900" y="60198"/>
                  </a:lnTo>
                  <a:lnTo>
                    <a:pt x="2242566" y="54102"/>
                  </a:lnTo>
                  <a:lnTo>
                    <a:pt x="2237994" y="48006"/>
                  </a:lnTo>
                  <a:lnTo>
                    <a:pt x="2230374" y="35814"/>
                  </a:lnTo>
                  <a:lnTo>
                    <a:pt x="2227326" y="28956"/>
                  </a:lnTo>
                  <a:lnTo>
                    <a:pt x="2224278" y="22860"/>
                  </a:lnTo>
                  <a:lnTo>
                    <a:pt x="2221992" y="16002"/>
                  </a:lnTo>
                  <a:lnTo>
                    <a:pt x="2220468" y="9144"/>
                  </a:lnTo>
                  <a:lnTo>
                    <a:pt x="2219706" y="3048"/>
                  </a:lnTo>
                  <a:lnTo>
                    <a:pt x="2219706" y="0"/>
                  </a:lnTo>
                  <a:lnTo>
                    <a:pt x="2219325" y="0"/>
                  </a:lnTo>
                  <a:lnTo>
                    <a:pt x="2206752" y="0"/>
                  </a:lnTo>
                  <a:lnTo>
                    <a:pt x="2206752" y="2286"/>
                  </a:lnTo>
                  <a:lnTo>
                    <a:pt x="2205990" y="9144"/>
                  </a:lnTo>
                  <a:lnTo>
                    <a:pt x="2188464" y="47244"/>
                  </a:lnTo>
                  <a:lnTo>
                    <a:pt x="2159508" y="76200"/>
                  </a:lnTo>
                  <a:lnTo>
                    <a:pt x="2127504" y="96012"/>
                  </a:lnTo>
                  <a:lnTo>
                    <a:pt x="2119122" y="100584"/>
                  </a:lnTo>
                  <a:lnTo>
                    <a:pt x="2058162" y="121920"/>
                  </a:lnTo>
                  <a:lnTo>
                    <a:pt x="2010918" y="130302"/>
                  </a:lnTo>
                  <a:lnTo>
                    <a:pt x="1974342" y="132588"/>
                  </a:lnTo>
                  <a:lnTo>
                    <a:pt x="978408" y="132588"/>
                  </a:lnTo>
                  <a:lnTo>
                    <a:pt x="966216" y="133311"/>
                  </a:lnTo>
                  <a:lnTo>
                    <a:pt x="952500" y="133350"/>
                  </a:lnTo>
                  <a:lnTo>
                    <a:pt x="939546" y="134874"/>
                  </a:lnTo>
                  <a:lnTo>
                    <a:pt x="927354" y="135636"/>
                  </a:lnTo>
                  <a:lnTo>
                    <a:pt x="915162" y="137160"/>
                  </a:lnTo>
                  <a:lnTo>
                    <a:pt x="890778" y="141732"/>
                  </a:lnTo>
                  <a:lnTo>
                    <a:pt x="879348" y="144780"/>
                  </a:lnTo>
                  <a:lnTo>
                    <a:pt x="867918" y="147066"/>
                  </a:lnTo>
                  <a:lnTo>
                    <a:pt x="856488" y="150876"/>
                  </a:lnTo>
                  <a:lnTo>
                    <a:pt x="845820" y="153924"/>
                  </a:lnTo>
                  <a:lnTo>
                    <a:pt x="835152" y="157734"/>
                  </a:lnTo>
                  <a:lnTo>
                    <a:pt x="825246" y="162306"/>
                  </a:lnTo>
                  <a:lnTo>
                    <a:pt x="815340" y="166116"/>
                  </a:lnTo>
                  <a:lnTo>
                    <a:pt x="806196" y="170688"/>
                  </a:lnTo>
                  <a:lnTo>
                    <a:pt x="772668" y="192024"/>
                  </a:lnTo>
                  <a:lnTo>
                    <a:pt x="741426" y="223266"/>
                  </a:lnTo>
                  <a:lnTo>
                    <a:pt x="730338" y="241236"/>
                  </a:lnTo>
                  <a:lnTo>
                    <a:pt x="728472" y="224028"/>
                  </a:lnTo>
                  <a:lnTo>
                    <a:pt x="714756" y="176784"/>
                  </a:lnTo>
                  <a:lnTo>
                    <a:pt x="697230" y="147828"/>
                  </a:lnTo>
                  <a:lnTo>
                    <a:pt x="694182" y="144018"/>
                  </a:lnTo>
                  <a:lnTo>
                    <a:pt x="691134" y="141732"/>
                  </a:lnTo>
                  <a:lnTo>
                    <a:pt x="688086" y="138684"/>
                  </a:lnTo>
                  <a:lnTo>
                    <a:pt x="685038" y="136398"/>
                  </a:lnTo>
                  <a:lnTo>
                    <a:pt x="677418" y="133350"/>
                  </a:lnTo>
                  <a:lnTo>
                    <a:pt x="674370" y="132588"/>
                  </a:lnTo>
                  <a:lnTo>
                    <a:pt x="666750" y="131064"/>
                  </a:lnTo>
                  <a:lnTo>
                    <a:pt x="422910" y="131064"/>
                  </a:lnTo>
                  <a:lnTo>
                    <a:pt x="418338" y="129540"/>
                  </a:lnTo>
                  <a:lnTo>
                    <a:pt x="416052" y="128016"/>
                  </a:lnTo>
                  <a:lnTo>
                    <a:pt x="413004" y="126492"/>
                  </a:lnTo>
                  <a:lnTo>
                    <a:pt x="406146" y="119634"/>
                  </a:lnTo>
                  <a:lnTo>
                    <a:pt x="387096" y="83820"/>
                  </a:lnTo>
                  <a:lnTo>
                    <a:pt x="374904" y="22860"/>
                  </a:lnTo>
                  <a:lnTo>
                    <a:pt x="373697" y="0"/>
                  </a:lnTo>
                  <a:lnTo>
                    <a:pt x="373380" y="0"/>
                  </a:lnTo>
                  <a:lnTo>
                    <a:pt x="373380" y="9144"/>
                  </a:lnTo>
                  <a:lnTo>
                    <a:pt x="368808" y="51054"/>
                  </a:lnTo>
                  <a:lnTo>
                    <a:pt x="367055" y="58458"/>
                  </a:lnTo>
                  <a:lnTo>
                    <a:pt x="368046" y="64008"/>
                  </a:lnTo>
                  <a:lnTo>
                    <a:pt x="383286" y="107442"/>
                  </a:lnTo>
                  <a:lnTo>
                    <a:pt x="390906" y="120396"/>
                  </a:lnTo>
                  <a:lnTo>
                    <a:pt x="393192" y="124206"/>
                  </a:lnTo>
                  <a:lnTo>
                    <a:pt x="396240" y="127254"/>
                  </a:lnTo>
                  <a:lnTo>
                    <a:pt x="399288" y="131064"/>
                  </a:lnTo>
                  <a:lnTo>
                    <a:pt x="402336" y="133350"/>
                  </a:lnTo>
                  <a:lnTo>
                    <a:pt x="405384" y="136398"/>
                  </a:lnTo>
                  <a:lnTo>
                    <a:pt x="408432" y="138684"/>
                  </a:lnTo>
                  <a:lnTo>
                    <a:pt x="412242" y="140208"/>
                  </a:lnTo>
                  <a:lnTo>
                    <a:pt x="415290" y="141732"/>
                  </a:lnTo>
                  <a:lnTo>
                    <a:pt x="419100" y="143256"/>
                  </a:lnTo>
                  <a:lnTo>
                    <a:pt x="422910" y="144018"/>
                  </a:lnTo>
                  <a:lnTo>
                    <a:pt x="669798" y="144018"/>
                  </a:lnTo>
                  <a:lnTo>
                    <a:pt x="671322" y="144780"/>
                  </a:lnTo>
                  <a:lnTo>
                    <a:pt x="699516" y="173736"/>
                  </a:lnTo>
                  <a:lnTo>
                    <a:pt x="713232" y="214122"/>
                  </a:lnTo>
                  <a:lnTo>
                    <a:pt x="719328" y="252984"/>
                  </a:lnTo>
                  <a:lnTo>
                    <a:pt x="720090" y="266700"/>
                  </a:lnTo>
                  <a:lnTo>
                    <a:pt x="720090" y="281178"/>
                  </a:lnTo>
                  <a:lnTo>
                    <a:pt x="720242" y="281178"/>
                  </a:lnTo>
                  <a:lnTo>
                    <a:pt x="720090" y="282702"/>
                  </a:lnTo>
                  <a:lnTo>
                    <a:pt x="720090" y="333756"/>
                  </a:lnTo>
                  <a:lnTo>
                    <a:pt x="733044" y="333756"/>
                  </a:lnTo>
                  <a:lnTo>
                    <a:pt x="733044" y="283464"/>
                  </a:lnTo>
                  <a:lnTo>
                    <a:pt x="733806" y="275844"/>
                  </a:lnTo>
                  <a:lnTo>
                    <a:pt x="747522" y="236982"/>
                  </a:lnTo>
                  <a:lnTo>
                    <a:pt x="768096" y="213360"/>
                  </a:lnTo>
                  <a:lnTo>
                    <a:pt x="774192" y="207264"/>
                  </a:lnTo>
                  <a:lnTo>
                    <a:pt x="787908" y="196596"/>
                  </a:lnTo>
                  <a:lnTo>
                    <a:pt x="795528" y="192024"/>
                  </a:lnTo>
                  <a:lnTo>
                    <a:pt x="803910" y="186690"/>
                  </a:lnTo>
                  <a:lnTo>
                    <a:pt x="860298" y="162306"/>
                  </a:lnTo>
                  <a:lnTo>
                    <a:pt x="882396" y="156972"/>
                  </a:lnTo>
                  <a:lnTo>
                    <a:pt x="893826" y="153924"/>
                  </a:lnTo>
                  <a:lnTo>
                    <a:pt x="941070" y="147066"/>
                  </a:lnTo>
                  <a:lnTo>
                    <a:pt x="1974342" y="145542"/>
                  </a:lnTo>
                  <a:lnTo>
                    <a:pt x="2000250" y="144018"/>
                  </a:lnTo>
                  <a:lnTo>
                    <a:pt x="2049018" y="137160"/>
                  </a:lnTo>
                  <a:lnTo>
                    <a:pt x="2093976" y="124206"/>
                  </a:lnTo>
                  <a:lnTo>
                    <a:pt x="2103882" y="120396"/>
                  </a:lnTo>
                  <a:lnTo>
                    <a:pt x="2114550" y="116586"/>
                  </a:lnTo>
                  <a:lnTo>
                    <a:pt x="2123694" y="112014"/>
                  </a:lnTo>
                  <a:lnTo>
                    <a:pt x="2133600" y="107442"/>
                  </a:lnTo>
                  <a:lnTo>
                    <a:pt x="2141982" y="102870"/>
                  </a:lnTo>
                  <a:lnTo>
                    <a:pt x="2151126" y="97536"/>
                  </a:lnTo>
                  <a:lnTo>
                    <a:pt x="2158746" y="92202"/>
                  </a:lnTo>
                  <a:lnTo>
                    <a:pt x="2167128" y="86868"/>
                  </a:lnTo>
                  <a:lnTo>
                    <a:pt x="2198370" y="55626"/>
                  </a:lnTo>
                  <a:lnTo>
                    <a:pt x="2212886" y="28486"/>
                  </a:lnTo>
                  <a:lnTo>
                    <a:pt x="2215134" y="33528"/>
                  </a:lnTo>
                  <a:lnTo>
                    <a:pt x="2238756" y="68580"/>
                  </a:lnTo>
                  <a:lnTo>
                    <a:pt x="2283714" y="102870"/>
                  </a:lnTo>
                  <a:lnTo>
                    <a:pt x="2321814" y="120396"/>
                  </a:lnTo>
                  <a:lnTo>
                    <a:pt x="2365248" y="134112"/>
                  </a:lnTo>
                  <a:lnTo>
                    <a:pt x="2377440" y="136398"/>
                  </a:lnTo>
                  <a:lnTo>
                    <a:pt x="2388870" y="138684"/>
                  </a:lnTo>
                  <a:lnTo>
                    <a:pt x="2401062" y="140970"/>
                  </a:lnTo>
                  <a:lnTo>
                    <a:pt x="2413254" y="142494"/>
                  </a:lnTo>
                  <a:lnTo>
                    <a:pt x="2426208" y="144018"/>
                  </a:lnTo>
                  <a:lnTo>
                    <a:pt x="2452116" y="145542"/>
                  </a:lnTo>
                  <a:lnTo>
                    <a:pt x="3512058" y="145542"/>
                  </a:lnTo>
                  <a:lnTo>
                    <a:pt x="3525012" y="146354"/>
                  </a:lnTo>
                  <a:lnTo>
                    <a:pt x="3537204" y="147066"/>
                  </a:lnTo>
                  <a:lnTo>
                    <a:pt x="3550158" y="148691"/>
                  </a:lnTo>
                  <a:lnTo>
                    <a:pt x="3560826" y="150114"/>
                  </a:lnTo>
                  <a:lnTo>
                    <a:pt x="3573018" y="152400"/>
                  </a:lnTo>
                  <a:lnTo>
                    <a:pt x="3584448" y="153924"/>
                  </a:lnTo>
                  <a:lnTo>
                    <a:pt x="3595878" y="156972"/>
                  </a:lnTo>
                  <a:lnTo>
                    <a:pt x="3606546" y="159258"/>
                  </a:lnTo>
                  <a:lnTo>
                    <a:pt x="3617214" y="163068"/>
                  </a:lnTo>
                  <a:lnTo>
                    <a:pt x="3627882" y="166116"/>
                  </a:lnTo>
                  <a:lnTo>
                    <a:pt x="3647694" y="173736"/>
                  </a:lnTo>
                  <a:lnTo>
                    <a:pt x="3656838" y="177546"/>
                  </a:lnTo>
                  <a:lnTo>
                    <a:pt x="3665220" y="182118"/>
                  </a:lnTo>
                  <a:lnTo>
                    <a:pt x="3674364" y="186690"/>
                  </a:lnTo>
                  <a:lnTo>
                    <a:pt x="3681984" y="192024"/>
                  </a:lnTo>
                  <a:lnTo>
                    <a:pt x="3689604" y="196596"/>
                  </a:lnTo>
                  <a:lnTo>
                    <a:pt x="3697224" y="201930"/>
                  </a:lnTo>
                  <a:lnTo>
                    <a:pt x="3704082" y="207264"/>
                  </a:lnTo>
                  <a:lnTo>
                    <a:pt x="3710178" y="213360"/>
                  </a:lnTo>
                  <a:lnTo>
                    <a:pt x="3716274" y="218694"/>
                  </a:lnTo>
                  <a:lnTo>
                    <a:pt x="3721608" y="224790"/>
                  </a:lnTo>
                  <a:lnTo>
                    <a:pt x="3730752" y="236982"/>
                  </a:lnTo>
                  <a:lnTo>
                    <a:pt x="3733800" y="243840"/>
                  </a:lnTo>
                  <a:lnTo>
                    <a:pt x="3737610" y="249936"/>
                  </a:lnTo>
                  <a:lnTo>
                    <a:pt x="3739896" y="256032"/>
                  </a:lnTo>
                  <a:lnTo>
                    <a:pt x="3742182" y="262890"/>
                  </a:lnTo>
                  <a:lnTo>
                    <a:pt x="3743706" y="269748"/>
                  </a:lnTo>
                  <a:lnTo>
                    <a:pt x="3744468" y="276606"/>
                  </a:lnTo>
                  <a:lnTo>
                    <a:pt x="3744468" y="282702"/>
                  </a:lnTo>
                  <a:lnTo>
                    <a:pt x="3744468" y="283464"/>
                  </a:lnTo>
                  <a:lnTo>
                    <a:pt x="3744468" y="333756"/>
                  </a:lnTo>
                  <a:lnTo>
                    <a:pt x="3757422" y="333756"/>
                  </a:lnTo>
                  <a:lnTo>
                    <a:pt x="3757422" y="283464"/>
                  </a:lnTo>
                  <a:lnTo>
                    <a:pt x="3757422" y="282702"/>
                  </a:lnTo>
                  <a:lnTo>
                    <a:pt x="3757422" y="275844"/>
                  </a:lnTo>
                  <a:lnTo>
                    <a:pt x="3759708" y="255270"/>
                  </a:lnTo>
                  <a:lnTo>
                    <a:pt x="3761232" y="248412"/>
                  </a:lnTo>
                  <a:lnTo>
                    <a:pt x="3763518" y="241554"/>
                  </a:lnTo>
                  <a:lnTo>
                    <a:pt x="3765042" y="235458"/>
                  </a:lnTo>
                  <a:lnTo>
                    <a:pt x="3768090" y="229362"/>
                  </a:lnTo>
                  <a:lnTo>
                    <a:pt x="3770376" y="223266"/>
                  </a:lnTo>
                  <a:lnTo>
                    <a:pt x="3773424" y="217170"/>
                  </a:lnTo>
                  <a:lnTo>
                    <a:pt x="3796284" y="185928"/>
                  </a:lnTo>
                  <a:lnTo>
                    <a:pt x="3816096" y="169164"/>
                  </a:lnTo>
                  <a:lnTo>
                    <a:pt x="3820668" y="165354"/>
                  </a:lnTo>
                  <a:lnTo>
                    <a:pt x="3826764" y="162306"/>
                  </a:lnTo>
                  <a:lnTo>
                    <a:pt x="3832098" y="159258"/>
                  </a:lnTo>
                  <a:lnTo>
                    <a:pt x="3838194" y="156210"/>
                  </a:lnTo>
                  <a:lnTo>
                    <a:pt x="3875532" y="146304"/>
                  </a:lnTo>
                  <a:lnTo>
                    <a:pt x="3882390" y="145542"/>
                  </a:lnTo>
                  <a:lnTo>
                    <a:pt x="4450080" y="145542"/>
                  </a:lnTo>
                  <a:lnTo>
                    <a:pt x="4457687" y="144780"/>
                  </a:lnTo>
                  <a:lnTo>
                    <a:pt x="4499610" y="134112"/>
                  </a:lnTo>
                  <a:lnTo>
                    <a:pt x="4511789" y="127254"/>
                  </a:lnTo>
                  <a:lnTo>
                    <a:pt x="4517898" y="124206"/>
                  </a:lnTo>
                  <a:lnTo>
                    <a:pt x="4554474" y="91440"/>
                  </a:lnTo>
                  <a:lnTo>
                    <a:pt x="4569701" y="67056"/>
                  </a:lnTo>
                  <a:lnTo>
                    <a:pt x="4573524" y="60960"/>
                  </a:lnTo>
                  <a:lnTo>
                    <a:pt x="4575810" y="54102"/>
                  </a:lnTo>
                  <a:lnTo>
                    <a:pt x="4578845" y="47244"/>
                  </a:lnTo>
                  <a:lnTo>
                    <a:pt x="4581144" y="40386"/>
                  </a:lnTo>
                  <a:lnTo>
                    <a:pt x="4581233" y="39954"/>
                  </a:lnTo>
                  <a:lnTo>
                    <a:pt x="4583430" y="47244"/>
                  </a:lnTo>
                  <a:lnTo>
                    <a:pt x="4586478" y="54102"/>
                  </a:lnTo>
                  <a:lnTo>
                    <a:pt x="4607801" y="90678"/>
                  </a:lnTo>
                  <a:lnTo>
                    <a:pt x="4638294" y="119634"/>
                  </a:lnTo>
                  <a:lnTo>
                    <a:pt x="4683239" y="140970"/>
                  </a:lnTo>
                  <a:lnTo>
                    <a:pt x="4704575" y="144780"/>
                  </a:lnTo>
                  <a:lnTo>
                    <a:pt x="4711446" y="145542"/>
                  </a:lnTo>
                  <a:lnTo>
                    <a:pt x="5277599" y="145630"/>
                  </a:lnTo>
                  <a:lnTo>
                    <a:pt x="5290566" y="147066"/>
                  </a:lnTo>
                  <a:lnTo>
                    <a:pt x="5296649" y="148590"/>
                  </a:lnTo>
                  <a:lnTo>
                    <a:pt x="5303520" y="150114"/>
                  </a:lnTo>
                  <a:lnTo>
                    <a:pt x="5309616" y="151638"/>
                  </a:lnTo>
                  <a:lnTo>
                    <a:pt x="5321808" y="156210"/>
                  </a:lnTo>
                  <a:lnTo>
                    <a:pt x="5327142" y="159258"/>
                  </a:lnTo>
                  <a:lnTo>
                    <a:pt x="5333225" y="162306"/>
                  </a:lnTo>
                  <a:lnTo>
                    <a:pt x="5363718" y="185928"/>
                  </a:lnTo>
                  <a:lnTo>
                    <a:pt x="5385816" y="217932"/>
                  </a:lnTo>
                  <a:lnTo>
                    <a:pt x="5388851" y="223266"/>
                  </a:lnTo>
                  <a:lnTo>
                    <a:pt x="5391899" y="229362"/>
                  </a:lnTo>
                  <a:lnTo>
                    <a:pt x="5394198" y="235458"/>
                  </a:lnTo>
                  <a:lnTo>
                    <a:pt x="5395722" y="242316"/>
                  </a:lnTo>
                  <a:lnTo>
                    <a:pt x="5398008" y="248412"/>
                  </a:lnTo>
                  <a:lnTo>
                    <a:pt x="5399532" y="255270"/>
                  </a:lnTo>
                  <a:lnTo>
                    <a:pt x="5401818" y="275844"/>
                  </a:lnTo>
                  <a:lnTo>
                    <a:pt x="5401818" y="283464"/>
                  </a:lnTo>
                  <a:lnTo>
                    <a:pt x="5414772" y="282702"/>
                  </a:lnTo>
                  <a:lnTo>
                    <a:pt x="5414772" y="27508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51389" y="3112769"/>
              <a:ext cx="1026414" cy="3733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002663" y="2418080"/>
            <a:ext cx="21780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14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ts val="1614"/>
              </a:lnSpc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57236" y="1833930"/>
            <a:ext cx="894715" cy="63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180">
              <a:lnSpc>
                <a:spcPct val="1256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exemple  Accepter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45713" y="3151124"/>
            <a:ext cx="10763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14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6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(n))</a:t>
            </a:r>
            <a:endParaRPr sz="1600">
              <a:latin typeface="Arial"/>
              <a:cs typeface="Arial"/>
            </a:endParaRPr>
          </a:p>
          <a:p>
            <a:pPr marL="679450">
              <a:lnSpc>
                <a:spcPts val="1614"/>
              </a:lnSpc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44878" y="2872930"/>
            <a:ext cx="5414010" cy="847090"/>
            <a:chOff x="1844878" y="2872930"/>
            <a:chExt cx="5414010" cy="847090"/>
          </a:xfrm>
        </p:grpSpPr>
        <p:sp>
          <p:nvSpPr>
            <p:cNvPr id="26" name="object 26"/>
            <p:cNvSpPr/>
            <p:nvPr/>
          </p:nvSpPr>
          <p:spPr>
            <a:xfrm>
              <a:off x="1845449" y="2951225"/>
              <a:ext cx="5413375" cy="768350"/>
            </a:xfrm>
            <a:custGeom>
              <a:avLst/>
              <a:gdLst/>
              <a:ahLst/>
              <a:cxnLst/>
              <a:rect l="l" t="t" r="r" b="b"/>
              <a:pathLst>
                <a:path w="5413375" h="768350">
                  <a:moveTo>
                    <a:pt x="12179" y="622566"/>
                  </a:moveTo>
                  <a:lnTo>
                    <a:pt x="0" y="622566"/>
                  </a:lnTo>
                  <a:lnTo>
                    <a:pt x="0" y="672846"/>
                  </a:lnTo>
                  <a:lnTo>
                    <a:pt x="12179" y="672846"/>
                  </a:lnTo>
                  <a:lnTo>
                    <a:pt x="12179" y="622566"/>
                  </a:lnTo>
                  <a:close/>
                </a:path>
                <a:path w="5413375" h="768350">
                  <a:moveTo>
                    <a:pt x="12179" y="533400"/>
                  </a:moveTo>
                  <a:lnTo>
                    <a:pt x="0" y="533400"/>
                  </a:lnTo>
                  <a:lnTo>
                    <a:pt x="0" y="584454"/>
                  </a:lnTo>
                  <a:lnTo>
                    <a:pt x="12179" y="584454"/>
                  </a:lnTo>
                  <a:lnTo>
                    <a:pt x="12179" y="533400"/>
                  </a:lnTo>
                  <a:close/>
                </a:path>
                <a:path w="5413375" h="768350">
                  <a:moveTo>
                    <a:pt x="12179" y="444246"/>
                  </a:moveTo>
                  <a:lnTo>
                    <a:pt x="0" y="444246"/>
                  </a:lnTo>
                  <a:lnTo>
                    <a:pt x="0" y="495300"/>
                  </a:lnTo>
                  <a:lnTo>
                    <a:pt x="12179" y="495300"/>
                  </a:lnTo>
                  <a:lnTo>
                    <a:pt x="12179" y="444246"/>
                  </a:lnTo>
                  <a:close/>
                </a:path>
                <a:path w="5413375" h="768350">
                  <a:moveTo>
                    <a:pt x="12179" y="355854"/>
                  </a:moveTo>
                  <a:lnTo>
                    <a:pt x="0" y="355854"/>
                  </a:lnTo>
                  <a:lnTo>
                    <a:pt x="0" y="406146"/>
                  </a:lnTo>
                  <a:lnTo>
                    <a:pt x="12179" y="406146"/>
                  </a:lnTo>
                  <a:lnTo>
                    <a:pt x="12179" y="355854"/>
                  </a:lnTo>
                  <a:close/>
                </a:path>
                <a:path w="5413375" h="768350">
                  <a:moveTo>
                    <a:pt x="12179" y="266700"/>
                  </a:moveTo>
                  <a:lnTo>
                    <a:pt x="0" y="266700"/>
                  </a:lnTo>
                  <a:lnTo>
                    <a:pt x="0" y="317754"/>
                  </a:lnTo>
                  <a:lnTo>
                    <a:pt x="12179" y="317754"/>
                  </a:lnTo>
                  <a:lnTo>
                    <a:pt x="12179" y="266700"/>
                  </a:lnTo>
                  <a:close/>
                </a:path>
                <a:path w="5413375" h="768350">
                  <a:moveTo>
                    <a:pt x="12179" y="177546"/>
                  </a:moveTo>
                  <a:lnTo>
                    <a:pt x="0" y="177546"/>
                  </a:lnTo>
                  <a:lnTo>
                    <a:pt x="0" y="228600"/>
                  </a:lnTo>
                  <a:lnTo>
                    <a:pt x="12179" y="228600"/>
                  </a:lnTo>
                  <a:lnTo>
                    <a:pt x="12179" y="177546"/>
                  </a:lnTo>
                  <a:close/>
                </a:path>
                <a:path w="5413375" h="768350">
                  <a:moveTo>
                    <a:pt x="12179" y="89154"/>
                  </a:moveTo>
                  <a:lnTo>
                    <a:pt x="0" y="89154"/>
                  </a:lnTo>
                  <a:lnTo>
                    <a:pt x="0" y="139446"/>
                  </a:lnTo>
                  <a:lnTo>
                    <a:pt x="12179" y="139446"/>
                  </a:lnTo>
                  <a:lnTo>
                    <a:pt x="12179" y="89154"/>
                  </a:lnTo>
                  <a:close/>
                </a:path>
                <a:path w="5413375" h="768350">
                  <a:moveTo>
                    <a:pt x="12179" y="0"/>
                  </a:moveTo>
                  <a:lnTo>
                    <a:pt x="0" y="0"/>
                  </a:lnTo>
                  <a:lnTo>
                    <a:pt x="0" y="51054"/>
                  </a:lnTo>
                  <a:lnTo>
                    <a:pt x="12179" y="51054"/>
                  </a:lnTo>
                  <a:lnTo>
                    <a:pt x="12179" y="0"/>
                  </a:lnTo>
                  <a:close/>
                </a:path>
                <a:path w="5413375" h="768350">
                  <a:moveTo>
                    <a:pt x="28194" y="755904"/>
                  </a:moveTo>
                  <a:lnTo>
                    <a:pt x="12179" y="755904"/>
                  </a:lnTo>
                  <a:lnTo>
                    <a:pt x="12179" y="710946"/>
                  </a:lnTo>
                  <a:lnTo>
                    <a:pt x="0" y="710946"/>
                  </a:lnTo>
                  <a:lnTo>
                    <a:pt x="0" y="762000"/>
                  </a:lnTo>
                  <a:lnTo>
                    <a:pt x="6096" y="762000"/>
                  </a:lnTo>
                  <a:lnTo>
                    <a:pt x="6096" y="768096"/>
                  </a:lnTo>
                  <a:lnTo>
                    <a:pt x="12179" y="768096"/>
                  </a:lnTo>
                  <a:lnTo>
                    <a:pt x="28194" y="768096"/>
                  </a:lnTo>
                  <a:lnTo>
                    <a:pt x="28194" y="755904"/>
                  </a:lnTo>
                  <a:close/>
                </a:path>
                <a:path w="5413375" h="768350">
                  <a:moveTo>
                    <a:pt x="117348" y="755904"/>
                  </a:moveTo>
                  <a:lnTo>
                    <a:pt x="66294" y="755904"/>
                  </a:lnTo>
                  <a:lnTo>
                    <a:pt x="66294" y="768096"/>
                  </a:lnTo>
                  <a:lnTo>
                    <a:pt x="117348" y="768096"/>
                  </a:lnTo>
                  <a:lnTo>
                    <a:pt x="117348" y="755904"/>
                  </a:lnTo>
                  <a:close/>
                </a:path>
                <a:path w="5413375" h="768350">
                  <a:moveTo>
                    <a:pt x="205740" y="755904"/>
                  </a:moveTo>
                  <a:lnTo>
                    <a:pt x="155448" y="755904"/>
                  </a:lnTo>
                  <a:lnTo>
                    <a:pt x="155448" y="768096"/>
                  </a:lnTo>
                  <a:lnTo>
                    <a:pt x="205740" y="768096"/>
                  </a:lnTo>
                  <a:lnTo>
                    <a:pt x="205740" y="755904"/>
                  </a:lnTo>
                  <a:close/>
                </a:path>
                <a:path w="5413375" h="768350">
                  <a:moveTo>
                    <a:pt x="294894" y="755904"/>
                  </a:moveTo>
                  <a:lnTo>
                    <a:pt x="243840" y="755904"/>
                  </a:lnTo>
                  <a:lnTo>
                    <a:pt x="243840" y="768096"/>
                  </a:lnTo>
                  <a:lnTo>
                    <a:pt x="294894" y="768096"/>
                  </a:lnTo>
                  <a:lnTo>
                    <a:pt x="294894" y="755904"/>
                  </a:lnTo>
                  <a:close/>
                </a:path>
                <a:path w="5413375" h="768350">
                  <a:moveTo>
                    <a:pt x="384048" y="755904"/>
                  </a:moveTo>
                  <a:lnTo>
                    <a:pt x="332994" y="755904"/>
                  </a:lnTo>
                  <a:lnTo>
                    <a:pt x="332994" y="768096"/>
                  </a:lnTo>
                  <a:lnTo>
                    <a:pt x="384048" y="768096"/>
                  </a:lnTo>
                  <a:lnTo>
                    <a:pt x="384048" y="755904"/>
                  </a:lnTo>
                  <a:close/>
                </a:path>
                <a:path w="5413375" h="768350">
                  <a:moveTo>
                    <a:pt x="472440" y="755904"/>
                  </a:moveTo>
                  <a:lnTo>
                    <a:pt x="422148" y="755904"/>
                  </a:lnTo>
                  <a:lnTo>
                    <a:pt x="422148" y="768096"/>
                  </a:lnTo>
                  <a:lnTo>
                    <a:pt x="472440" y="768096"/>
                  </a:lnTo>
                  <a:lnTo>
                    <a:pt x="472440" y="755904"/>
                  </a:lnTo>
                  <a:close/>
                </a:path>
                <a:path w="5413375" h="768350">
                  <a:moveTo>
                    <a:pt x="561594" y="755904"/>
                  </a:moveTo>
                  <a:lnTo>
                    <a:pt x="510540" y="755904"/>
                  </a:lnTo>
                  <a:lnTo>
                    <a:pt x="510540" y="768096"/>
                  </a:lnTo>
                  <a:lnTo>
                    <a:pt x="561594" y="768096"/>
                  </a:lnTo>
                  <a:lnTo>
                    <a:pt x="561594" y="755904"/>
                  </a:lnTo>
                  <a:close/>
                </a:path>
                <a:path w="5413375" h="768350">
                  <a:moveTo>
                    <a:pt x="650748" y="755904"/>
                  </a:moveTo>
                  <a:lnTo>
                    <a:pt x="599694" y="755904"/>
                  </a:lnTo>
                  <a:lnTo>
                    <a:pt x="599694" y="768096"/>
                  </a:lnTo>
                  <a:lnTo>
                    <a:pt x="650748" y="768096"/>
                  </a:lnTo>
                  <a:lnTo>
                    <a:pt x="650748" y="755904"/>
                  </a:lnTo>
                  <a:close/>
                </a:path>
                <a:path w="5413375" h="768350">
                  <a:moveTo>
                    <a:pt x="739140" y="755904"/>
                  </a:moveTo>
                  <a:lnTo>
                    <a:pt x="688848" y="755904"/>
                  </a:lnTo>
                  <a:lnTo>
                    <a:pt x="688848" y="768096"/>
                  </a:lnTo>
                  <a:lnTo>
                    <a:pt x="739140" y="768096"/>
                  </a:lnTo>
                  <a:lnTo>
                    <a:pt x="739140" y="755904"/>
                  </a:lnTo>
                  <a:close/>
                </a:path>
                <a:path w="5413375" h="768350">
                  <a:moveTo>
                    <a:pt x="828294" y="755904"/>
                  </a:moveTo>
                  <a:lnTo>
                    <a:pt x="777240" y="755904"/>
                  </a:lnTo>
                  <a:lnTo>
                    <a:pt x="777240" y="768096"/>
                  </a:lnTo>
                  <a:lnTo>
                    <a:pt x="828294" y="768096"/>
                  </a:lnTo>
                  <a:lnTo>
                    <a:pt x="828294" y="755904"/>
                  </a:lnTo>
                  <a:close/>
                </a:path>
                <a:path w="5413375" h="768350">
                  <a:moveTo>
                    <a:pt x="917448" y="755904"/>
                  </a:moveTo>
                  <a:lnTo>
                    <a:pt x="866394" y="755904"/>
                  </a:lnTo>
                  <a:lnTo>
                    <a:pt x="866394" y="768096"/>
                  </a:lnTo>
                  <a:lnTo>
                    <a:pt x="917448" y="768096"/>
                  </a:lnTo>
                  <a:lnTo>
                    <a:pt x="917448" y="755904"/>
                  </a:lnTo>
                  <a:close/>
                </a:path>
                <a:path w="5413375" h="768350">
                  <a:moveTo>
                    <a:pt x="1005840" y="755904"/>
                  </a:moveTo>
                  <a:lnTo>
                    <a:pt x="955548" y="755904"/>
                  </a:lnTo>
                  <a:lnTo>
                    <a:pt x="955548" y="768096"/>
                  </a:lnTo>
                  <a:lnTo>
                    <a:pt x="1005840" y="768096"/>
                  </a:lnTo>
                  <a:lnTo>
                    <a:pt x="1005840" y="755904"/>
                  </a:lnTo>
                  <a:close/>
                </a:path>
                <a:path w="5413375" h="768350">
                  <a:moveTo>
                    <a:pt x="1094994" y="755904"/>
                  </a:moveTo>
                  <a:lnTo>
                    <a:pt x="1043940" y="755904"/>
                  </a:lnTo>
                  <a:lnTo>
                    <a:pt x="1043940" y="768096"/>
                  </a:lnTo>
                  <a:lnTo>
                    <a:pt x="1094994" y="768096"/>
                  </a:lnTo>
                  <a:lnTo>
                    <a:pt x="1094994" y="755904"/>
                  </a:lnTo>
                  <a:close/>
                </a:path>
                <a:path w="5413375" h="768350">
                  <a:moveTo>
                    <a:pt x="1184148" y="755904"/>
                  </a:moveTo>
                  <a:lnTo>
                    <a:pt x="1133094" y="755904"/>
                  </a:lnTo>
                  <a:lnTo>
                    <a:pt x="1133094" y="768096"/>
                  </a:lnTo>
                  <a:lnTo>
                    <a:pt x="1184148" y="768096"/>
                  </a:lnTo>
                  <a:lnTo>
                    <a:pt x="1184148" y="755904"/>
                  </a:lnTo>
                  <a:close/>
                </a:path>
                <a:path w="5413375" h="768350">
                  <a:moveTo>
                    <a:pt x="1272540" y="755904"/>
                  </a:moveTo>
                  <a:lnTo>
                    <a:pt x="1222248" y="755904"/>
                  </a:lnTo>
                  <a:lnTo>
                    <a:pt x="1222248" y="768096"/>
                  </a:lnTo>
                  <a:lnTo>
                    <a:pt x="1272540" y="768096"/>
                  </a:lnTo>
                  <a:lnTo>
                    <a:pt x="1272540" y="755904"/>
                  </a:lnTo>
                  <a:close/>
                </a:path>
                <a:path w="5413375" h="768350">
                  <a:moveTo>
                    <a:pt x="1361694" y="755904"/>
                  </a:moveTo>
                  <a:lnTo>
                    <a:pt x="1310640" y="755904"/>
                  </a:lnTo>
                  <a:lnTo>
                    <a:pt x="1310640" y="768096"/>
                  </a:lnTo>
                  <a:lnTo>
                    <a:pt x="1361694" y="768096"/>
                  </a:lnTo>
                  <a:lnTo>
                    <a:pt x="1361694" y="755904"/>
                  </a:lnTo>
                  <a:close/>
                </a:path>
                <a:path w="5413375" h="768350">
                  <a:moveTo>
                    <a:pt x="1450848" y="755904"/>
                  </a:moveTo>
                  <a:lnTo>
                    <a:pt x="1399794" y="755904"/>
                  </a:lnTo>
                  <a:lnTo>
                    <a:pt x="1399794" y="768096"/>
                  </a:lnTo>
                  <a:lnTo>
                    <a:pt x="1450848" y="768096"/>
                  </a:lnTo>
                  <a:lnTo>
                    <a:pt x="1450848" y="755904"/>
                  </a:lnTo>
                  <a:close/>
                </a:path>
                <a:path w="5413375" h="768350">
                  <a:moveTo>
                    <a:pt x="1539240" y="755904"/>
                  </a:moveTo>
                  <a:lnTo>
                    <a:pt x="1488948" y="755904"/>
                  </a:lnTo>
                  <a:lnTo>
                    <a:pt x="1488948" y="768096"/>
                  </a:lnTo>
                  <a:lnTo>
                    <a:pt x="1539240" y="768096"/>
                  </a:lnTo>
                  <a:lnTo>
                    <a:pt x="1539240" y="755904"/>
                  </a:lnTo>
                  <a:close/>
                </a:path>
                <a:path w="5413375" h="768350">
                  <a:moveTo>
                    <a:pt x="1628394" y="755904"/>
                  </a:moveTo>
                  <a:lnTo>
                    <a:pt x="1577340" y="755904"/>
                  </a:lnTo>
                  <a:lnTo>
                    <a:pt x="1577340" y="768096"/>
                  </a:lnTo>
                  <a:lnTo>
                    <a:pt x="1628394" y="768096"/>
                  </a:lnTo>
                  <a:lnTo>
                    <a:pt x="1628394" y="755904"/>
                  </a:lnTo>
                  <a:close/>
                </a:path>
                <a:path w="5413375" h="768350">
                  <a:moveTo>
                    <a:pt x="1717548" y="755904"/>
                  </a:moveTo>
                  <a:lnTo>
                    <a:pt x="1666494" y="755904"/>
                  </a:lnTo>
                  <a:lnTo>
                    <a:pt x="1666494" y="768096"/>
                  </a:lnTo>
                  <a:lnTo>
                    <a:pt x="1717548" y="768096"/>
                  </a:lnTo>
                  <a:lnTo>
                    <a:pt x="1717548" y="755904"/>
                  </a:lnTo>
                  <a:close/>
                </a:path>
                <a:path w="5413375" h="768350">
                  <a:moveTo>
                    <a:pt x="1805940" y="755904"/>
                  </a:moveTo>
                  <a:lnTo>
                    <a:pt x="1755648" y="755904"/>
                  </a:lnTo>
                  <a:lnTo>
                    <a:pt x="1755648" y="768096"/>
                  </a:lnTo>
                  <a:lnTo>
                    <a:pt x="1805940" y="768096"/>
                  </a:lnTo>
                  <a:lnTo>
                    <a:pt x="1805940" y="755904"/>
                  </a:lnTo>
                  <a:close/>
                </a:path>
                <a:path w="5413375" h="768350">
                  <a:moveTo>
                    <a:pt x="1895094" y="755904"/>
                  </a:moveTo>
                  <a:lnTo>
                    <a:pt x="1844040" y="755904"/>
                  </a:lnTo>
                  <a:lnTo>
                    <a:pt x="1844040" y="768096"/>
                  </a:lnTo>
                  <a:lnTo>
                    <a:pt x="1895094" y="768096"/>
                  </a:lnTo>
                  <a:lnTo>
                    <a:pt x="1895094" y="755904"/>
                  </a:lnTo>
                  <a:close/>
                </a:path>
                <a:path w="5413375" h="768350">
                  <a:moveTo>
                    <a:pt x="1984248" y="755904"/>
                  </a:moveTo>
                  <a:lnTo>
                    <a:pt x="1933194" y="755904"/>
                  </a:lnTo>
                  <a:lnTo>
                    <a:pt x="1933194" y="768096"/>
                  </a:lnTo>
                  <a:lnTo>
                    <a:pt x="1984248" y="768096"/>
                  </a:lnTo>
                  <a:lnTo>
                    <a:pt x="1984248" y="755904"/>
                  </a:lnTo>
                  <a:close/>
                </a:path>
                <a:path w="5413375" h="768350">
                  <a:moveTo>
                    <a:pt x="2072640" y="755904"/>
                  </a:moveTo>
                  <a:lnTo>
                    <a:pt x="2022348" y="755904"/>
                  </a:lnTo>
                  <a:lnTo>
                    <a:pt x="2022348" y="768096"/>
                  </a:lnTo>
                  <a:lnTo>
                    <a:pt x="2072640" y="768096"/>
                  </a:lnTo>
                  <a:lnTo>
                    <a:pt x="2072640" y="755904"/>
                  </a:lnTo>
                  <a:close/>
                </a:path>
                <a:path w="5413375" h="768350">
                  <a:moveTo>
                    <a:pt x="2161794" y="755904"/>
                  </a:moveTo>
                  <a:lnTo>
                    <a:pt x="2110740" y="755904"/>
                  </a:lnTo>
                  <a:lnTo>
                    <a:pt x="2110740" y="768096"/>
                  </a:lnTo>
                  <a:lnTo>
                    <a:pt x="2161794" y="768096"/>
                  </a:lnTo>
                  <a:lnTo>
                    <a:pt x="2161794" y="755904"/>
                  </a:lnTo>
                  <a:close/>
                </a:path>
                <a:path w="5413375" h="768350">
                  <a:moveTo>
                    <a:pt x="2250948" y="755904"/>
                  </a:moveTo>
                  <a:lnTo>
                    <a:pt x="2199894" y="755904"/>
                  </a:lnTo>
                  <a:lnTo>
                    <a:pt x="2199894" y="768096"/>
                  </a:lnTo>
                  <a:lnTo>
                    <a:pt x="2250948" y="768096"/>
                  </a:lnTo>
                  <a:lnTo>
                    <a:pt x="2250948" y="755904"/>
                  </a:lnTo>
                  <a:close/>
                </a:path>
                <a:path w="5413375" h="768350">
                  <a:moveTo>
                    <a:pt x="2339340" y="755904"/>
                  </a:moveTo>
                  <a:lnTo>
                    <a:pt x="2289048" y="755904"/>
                  </a:lnTo>
                  <a:lnTo>
                    <a:pt x="2289048" y="768096"/>
                  </a:lnTo>
                  <a:lnTo>
                    <a:pt x="2339340" y="768096"/>
                  </a:lnTo>
                  <a:lnTo>
                    <a:pt x="2339340" y="755904"/>
                  </a:lnTo>
                  <a:close/>
                </a:path>
                <a:path w="5413375" h="768350">
                  <a:moveTo>
                    <a:pt x="2428494" y="755904"/>
                  </a:moveTo>
                  <a:lnTo>
                    <a:pt x="2377440" y="755904"/>
                  </a:lnTo>
                  <a:lnTo>
                    <a:pt x="2377440" y="768096"/>
                  </a:lnTo>
                  <a:lnTo>
                    <a:pt x="2428494" y="768096"/>
                  </a:lnTo>
                  <a:lnTo>
                    <a:pt x="2428494" y="755904"/>
                  </a:lnTo>
                  <a:close/>
                </a:path>
                <a:path w="5413375" h="768350">
                  <a:moveTo>
                    <a:pt x="2517648" y="755904"/>
                  </a:moveTo>
                  <a:lnTo>
                    <a:pt x="2466594" y="755904"/>
                  </a:lnTo>
                  <a:lnTo>
                    <a:pt x="2466594" y="768096"/>
                  </a:lnTo>
                  <a:lnTo>
                    <a:pt x="2517648" y="768096"/>
                  </a:lnTo>
                  <a:lnTo>
                    <a:pt x="2517648" y="755904"/>
                  </a:lnTo>
                  <a:close/>
                </a:path>
                <a:path w="5413375" h="768350">
                  <a:moveTo>
                    <a:pt x="2606040" y="755904"/>
                  </a:moveTo>
                  <a:lnTo>
                    <a:pt x="2555748" y="755904"/>
                  </a:lnTo>
                  <a:lnTo>
                    <a:pt x="2555748" y="768096"/>
                  </a:lnTo>
                  <a:lnTo>
                    <a:pt x="2606040" y="768096"/>
                  </a:lnTo>
                  <a:lnTo>
                    <a:pt x="2606040" y="755904"/>
                  </a:lnTo>
                  <a:close/>
                </a:path>
                <a:path w="5413375" h="768350">
                  <a:moveTo>
                    <a:pt x="2695194" y="755904"/>
                  </a:moveTo>
                  <a:lnTo>
                    <a:pt x="2644140" y="755904"/>
                  </a:lnTo>
                  <a:lnTo>
                    <a:pt x="2644140" y="768096"/>
                  </a:lnTo>
                  <a:lnTo>
                    <a:pt x="2695194" y="768096"/>
                  </a:lnTo>
                  <a:lnTo>
                    <a:pt x="2695194" y="755904"/>
                  </a:lnTo>
                  <a:close/>
                </a:path>
                <a:path w="5413375" h="768350">
                  <a:moveTo>
                    <a:pt x="2784348" y="755904"/>
                  </a:moveTo>
                  <a:lnTo>
                    <a:pt x="2733294" y="755904"/>
                  </a:lnTo>
                  <a:lnTo>
                    <a:pt x="2733294" y="768096"/>
                  </a:lnTo>
                  <a:lnTo>
                    <a:pt x="2784348" y="768096"/>
                  </a:lnTo>
                  <a:lnTo>
                    <a:pt x="2784348" y="755904"/>
                  </a:lnTo>
                  <a:close/>
                </a:path>
                <a:path w="5413375" h="768350">
                  <a:moveTo>
                    <a:pt x="2872740" y="755904"/>
                  </a:moveTo>
                  <a:lnTo>
                    <a:pt x="2822448" y="755904"/>
                  </a:lnTo>
                  <a:lnTo>
                    <a:pt x="2822448" y="768096"/>
                  </a:lnTo>
                  <a:lnTo>
                    <a:pt x="2872740" y="768096"/>
                  </a:lnTo>
                  <a:lnTo>
                    <a:pt x="2872740" y="755904"/>
                  </a:lnTo>
                  <a:close/>
                </a:path>
                <a:path w="5413375" h="768350">
                  <a:moveTo>
                    <a:pt x="2961894" y="755904"/>
                  </a:moveTo>
                  <a:lnTo>
                    <a:pt x="2910840" y="755904"/>
                  </a:lnTo>
                  <a:lnTo>
                    <a:pt x="2910840" y="768096"/>
                  </a:lnTo>
                  <a:lnTo>
                    <a:pt x="2961894" y="768096"/>
                  </a:lnTo>
                  <a:lnTo>
                    <a:pt x="2961894" y="755904"/>
                  </a:lnTo>
                  <a:close/>
                </a:path>
                <a:path w="5413375" h="768350">
                  <a:moveTo>
                    <a:pt x="3051048" y="755904"/>
                  </a:moveTo>
                  <a:lnTo>
                    <a:pt x="2999994" y="755904"/>
                  </a:lnTo>
                  <a:lnTo>
                    <a:pt x="2999994" y="768096"/>
                  </a:lnTo>
                  <a:lnTo>
                    <a:pt x="3051048" y="768096"/>
                  </a:lnTo>
                  <a:lnTo>
                    <a:pt x="3051048" y="755904"/>
                  </a:lnTo>
                  <a:close/>
                </a:path>
                <a:path w="5413375" h="768350">
                  <a:moveTo>
                    <a:pt x="3139440" y="755904"/>
                  </a:moveTo>
                  <a:lnTo>
                    <a:pt x="3089148" y="755904"/>
                  </a:lnTo>
                  <a:lnTo>
                    <a:pt x="3089148" y="768096"/>
                  </a:lnTo>
                  <a:lnTo>
                    <a:pt x="3139440" y="768096"/>
                  </a:lnTo>
                  <a:lnTo>
                    <a:pt x="3139440" y="755904"/>
                  </a:lnTo>
                  <a:close/>
                </a:path>
                <a:path w="5413375" h="768350">
                  <a:moveTo>
                    <a:pt x="3228594" y="755904"/>
                  </a:moveTo>
                  <a:lnTo>
                    <a:pt x="3177540" y="755904"/>
                  </a:lnTo>
                  <a:lnTo>
                    <a:pt x="3177540" y="768096"/>
                  </a:lnTo>
                  <a:lnTo>
                    <a:pt x="3228594" y="768096"/>
                  </a:lnTo>
                  <a:lnTo>
                    <a:pt x="3228594" y="755904"/>
                  </a:lnTo>
                  <a:close/>
                </a:path>
                <a:path w="5413375" h="768350">
                  <a:moveTo>
                    <a:pt x="3317748" y="755904"/>
                  </a:moveTo>
                  <a:lnTo>
                    <a:pt x="3266694" y="755904"/>
                  </a:lnTo>
                  <a:lnTo>
                    <a:pt x="3266694" y="768096"/>
                  </a:lnTo>
                  <a:lnTo>
                    <a:pt x="3317748" y="768096"/>
                  </a:lnTo>
                  <a:lnTo>
                    <a:pt x="3317748" y="755904"/>
                  </a:lnTo>
                  <a:close/>
                </a:path>
                <a:path w="5413375" h="768350">
                  <a:moveTo>
                    <a:pt x="3406140" y="755904"/>
                  </a:moveTo>
                  <a:lnTo>
                    <a:pt x="3355848" y="755904"/>
                  </a:lnTo>
                  <a:lnTo>
                    <a:pt x="3355848" y="768096"/>
                  </a:lnTo>
                  <a:lnTo>
                    <a:pt x="3406140" y="768096"/>
                  </a:lnTo>
                  <a:lnTo>
                    <a:pt x="3406140" y="755904"/>
                  </a:lnTo>
                  <a:close/>
                </a:path>
                <a:path w="5413375" h="768350">
                  <a:moveTo>
                    <a:pt x="3495294" y="755904"/>
                  </a:moveTo>
                  <a:lnTo>
                    <a:pt x="3444240" y="755904"/>
                  </a:lnTo>
                  <a:lnTo>
                    <a:pt x="3444240" y="768096"/>
                  </a:lnTo>
                  <a:lnTo>
                    <a:pt x="3495294" y="768096"/>
                  </a:lnTo>
                  <a:lnTo>
                    <a:pt x="3495294" y="755904"/>
                  </a:lnTo>
                  <a:close/>
                </a:path>
                <a:path w="5413375" h="768350">
                  <a:moveTo>
                    <a:pt x="3584448" y="755904"/>
                  </a:moveTo>
                  <a:lnTo>
                    <a:pt x="3533394" y="755904"/>
                  </a:lnTo>
                  <a:lnTo>
                    <a:pt x="3533394" y="768096"/>
                  </a:lnTo>
                  <a:lnTo>
                    <a:pt x="3584448" y="768096"/>
                  </a:lnTo>
                  <a:lnTo>
                    <a:pt x="3584448" y="755904"/>
                  </a:lnTo>
                  <a:close/>
                </a:path>
                <a:path w="5413375" h="768350">
                  <a:moveTo>
                    <a:pt x="3672840" y="755904"/>
                  </a:moveTo>
                  <a:lnTo>
                    <a:pt x="3622548" y="755904"/>
                  </a:lnTo>
                  <a:lnTo>
                    <a:pt x="3622548" y="768096"/>
                  </a:lnTo>
                  <a:lnTo>
                    <a:pt x="3672840" y="768096"/>
                  </a:lnTo>
                  <a:lnTo>
                    <a:pt x="3672840" y="755904"/>
                  </a:lnTo>
                  <a:close/>
                </a:path>
                <a:path w="5413375" h="768350">
                  <a:moveTo>
                    <a:pt x="3757422" y="640080"/>
                  </a:moveTo>
                  <a:lnTo>
                    <a:pt x="3744468" y="640080"/>
                  </a:lnTo>
                  <a:lnTo>
                    <a:pt x="3744468" y="690372"/>
                  </a:lnTo>
                  <a:lnTo>
                    <a:pt x="3757422" y="690372"/>
                  </a:lnTo>
                  <a:lnTo>
                    <a:pt x="3757422" y="640080"/>
                  </a:lnTo>
                  <a:close/>
                </a:path>
                <a:path w="5413375" h="768350">
                  <a:moveTo>
                    <a:pt x="3757422" y="550926"/>
                  </a:moveTo>
                  <a:lnTo>
                    <a:pt x="3744468" y="550926"/>
                  </a:lnTo>
                  <a:lnTo>
                    <a:pt x="3744468" y="601980"/>
                  </a:lnTo>
                  <a:lnTo>
                    <a:pt x="3757422" y="601980"/>
                  </a:lnTo>
                  <a:lnTo>
                    <a:pt x="3757422" y="550926"/>
                  </a:lnTo>
                  <a:close/>
                </a:path>
                <a:path w="5413375" h="768350">
                  <a:moveTo>
                    <a:pt x="3757422" y="461772"/>
                  </a:moveTo>
                  <a:lnTo>
                    <a:pt x="3744468" y="461772"/>
                  </a:lnTo>
                  <a:lnTo>
                    <a:pt x="3744468" y="512826"/>
                  </a:lnTo>
                  <a:lnTo>
                    <a:pt x="3757422" y="512826"/>
                  </a:lnTo>
                  <a:lnTo>
                    <a:pt x="3757422" y="461772"/>
                  </a:lnTo>
                  <a:close/>
                </a:path>
                <a:path w="5413375" h="768350">
                  <a:moveTo>
                    <a:pt x="3757422" y="373380"/>
                  </a:moveTo>
                  <a:lnTo>
                    <a:pt x="3744468" y="373380"/>
                  </a:lnTo>
                  <a:lnTo>
                    <a:pt x="3744468" y="423672"/>
                  </a:lnTo>
                  <a:lnTo>
                    <a:pt x="3757422" y="423672"/>
                  </a:lnTo>
                  <a:lnTo>
                    <a:pt x="3757422" y="373380"/>
                  </a:lnTo>
                  <a:close/>
                </a:path>
                <a:path w="5413375" h="768350">
                  <a:moveTo>
                    <a:pt x="3757422" y="284226"/>
                  </a:moveTo>
                  <a:lnTo>
                    <a:pt x="3744468" y="284226"/>
                  </a:lnTo>
                  <a:lnTo>
                    <a:pt x="3744468" y="335280"/>
                  </a:lnTo>
                  <a:lnTo>
                    <a:pt x="3757422" y="335280"/>
                  </a:lnTo>
                  <a:lnTo>
                    <a:pt x="3757422" y="284226"/>
                  </a:lnTo>
                  <a:close/>
                </a:path>
                <a:path w="5413375" h="768350">
                  <a:moveTo>
                    <a:pt x="3757422" y="195072"/>
                  </a:moveTo>
                  <a:lnTo>
                    <a:pt x="3744468" y="195072"/>
                  </a:lnTo>
                  <a:lnTo>
                    <a:pt x="3744468" y="246126"/>
                  </a:lnTo>
                  <a:lnTo>
                    <a:pt x="3757422" y="246126"/>
                  </a:lnTo>
                  <a:lnTo>
                    <a:pt x="3757422" y="195072"/>
                  </a:lnTo>
                  <a:close/>
                </a:path>
                <a:path w="5413375" h="768350">
                  <a:moveTo>
                    <a:pt x="3757422" y="106680"/>
                  </a:moveTo>
                  <a:lnTo>
                    <a:pt x="3744468" y="106680"/>
                  </a:lnTo>
                  <a:lnTo>
                    <a:pt x="3744468" y="156972"/>
                  </a:lnTo>
                  <a:lnTo>
                    <a:pt x="3757422" y="156972"/>
                  </a:lnTo>
                  <a:lnTo>
                    <a:pt x="3757422" y="106680"/>
                  </a:lnTo>
                  <a:close/>
                </a:path>
                <a:path w="5413375" h="768350">
                  <a:moveTo>
                    <a:pt x="3757422" y="17526"/>
                  </a:moveTo>
                  <a:lnTo>
                    <a:pt x="3744468" y="17526"/>
                  </a:lnTo>
                  <a:lnTo>
                    <a:pt x="3744468" y="68580"/>
                  </a:lnTo>
                  <a:lnTo>
                    <a:pt x="3757422" y="68580"/>
                  </a:lnTo>
                  <a:lnTo>
                    <a:pt x="3757422" y="17526"/>
                  </a:lnTo>
                  <a:close/>
                </a:path>
                <a:path w="5413375" h="768350">
                  <a:moveTo>
                    <a:pt x="3761994" y="755904"/>
                  </a:moveTo>
                  <a:lnTo>
                    <a:pt x="3757422" y="755904"/>
                  </a:lnTo>
                  <a:lnTo>
                    <a:pt x="3757422" y="728472"/>
                  </a:lnTo>
                  <a:lnTo>
                    <a:pt x="3744468" y="728472"/>
                  </a:lnTo>
                  <a:lnTo>
                    <a:pt x="3744468" y="755904"/>
                  </a:lnTo>
                  <a:lnTo>
                    <a:pt x="3710940" y="755904"/>
                  </a:lnTo>
                  <a:lnTo>
                    <a:pt x="3710940" y="768096"/>
                  </a:lnTo>
                  <a:lnTo>
                    <a:pt x="3761994" y="768096"/>
                  </a:lnTo>
                  <a:lnTo>
                    <a:pt x="3761994" y="755904"/>
                  </a:lnTo>
                  <a:close/>
                </a:path>
                <a:path w="5413375" h="768350">
                  <a:moveTo>
                    <a:pt x="3851148" y="755904"/>
                  </a:moveTo>
                  <a:lnTo>
                    <a:pt x="3800094" y="755904"/>
                  </a:lnTo>
                  <a:lnTo>
                    <a:pt x="3800094" y="768096"/>
                  </a:lnTo>
                  <a:lnTo>
                    <a:pt x="3851148" y="768096"/>
                  </a:lnTo>
                  <a:lnTo>
                    <a:pt x="3851148" y="755904"/>
                  </a:lnTo>
                  <a:close/>
                </a:path>
                <a:path w="5413375" h="768350">
                  <a:moveTo>
                    <a:pt x="3939540" y="755904"/>
                  </a:moveTo>
                  <a:lnTo>
                    <a:pt x="3889248" y="755904"/>
                  </a:lnTo>
                  <a:lnTo>
                    <a:pt x="3889248" y="768096"/>
                  </a:lnTo>
                  <a:lnTo>
                    <a:pt x="3939540" y="768096"/>
                  </a:lnTo>
                  <a:lnTo>
                    <a:pt x="3939540" y="755904"/>
                  </a:lnTo>
                  <a:close/>
                </a:path>
                <a:path w="5413375" h="768350">
                  <a:moveTo>
                    <a:pt x="4028694" y="755904"/>
                  </a:moveTo>
                  <a:lnTo>
                    <a:pt x="3977640" y="755904"/>
                  </a:lnTo>
                  <a:lnTo>
                    <a:pt x="3977640" y="768096"/>
                  </a:lnTo>
                  <a:lnTo>
                    <a:pt x="4028694" y="768096"/>
                  </a:lnTo>
                  <a:lnTo>
                    <a:pt x="4028694" y="755904"/>
                  </a:lnTo>
                  <a:close/>
                </a:path>
                <a:path w="5413375" h="768350">
                  <a:moveTo>
                    <a:pt x="4117848" y="755904"/>
                  </a:moveTo>
                  <a:lnTo>
                    <a:pt x="4066794" y="755904"/>
                  </a:lnTo>
                  <a:lnTo>
                    <a:pt x="4066794" y="768096"/>
                  </a:lnTo>
                  <a:lnTo>
                    <a:pt x="4117848" y="768096"/>
                  </a:lnTo>
                  <a:lnTo>
                    <a:pt x="4117848" y="755904"/>
                  </a:lnTo>
                  <a:close/>
                </a:path>
                <a:path w="5413375" h="768350">
                  <a:moveTo>
                    <a:pt x="4206240" y="755904"/>
                  </a:moveTo>
                  <a:lnTo>
                    <a:pt x="4155948" y="755904"/>
                  </a:lnTo>
                  <a:lnTo>
                    <a:pt x="4155948" y="768096"/>
                  </a:lnTo>
                  <a:lnTo>
                    <a:pt x="4206240" y="768096"/>
                  </a:lnTo>
                  <a:lnTo>
                    <a:pt x="4206240" y="755904"/>
                  </a:lnTo>
                  <a:close/>
                </a:path>
                <a:path w="5413375" h="768350">
                  <a:moveTo>
                    <a:pt x="4295394" y="755904"/>
                  </a:moveTo>
                  <a:lnTo>
                    <a:pt x="4244340" y="755904"/>
                  </a:lnTo>
                  <a:lnTo>
                    <a:pt x="4244340" y="768096"/>
                  </a:lnTo>
                  <a:lnTo>
                    <a:pt x="4295394" y="768096"/>
                  </a:lnTo>
                  <a:lnTo>
                    <a:pt x="4295394" y="755904"/>
                  </a:lnTo>
                  <a:close/>
                </a:path>
                <a:path w="5413375" h="768350">
                  <a:moveTo>
                    <a:pt x="4384548" y="755904"/>
                  </a:moveTo>
                  <a:lnTo>
                    <a:pt x="4333494" y="755904"/>
                  </a:lnTo>
                  <a:lnTo>
                    <a:pt x="4333494" y="768096"/>
                  </a:lnTo>
                  <a:lnTo>
                    <a:pt x="4384548" y="768096"/>
                  </a:lnTo>
                  <a:lnTo>
                    <a:pt x="4384548" y="755904"/>
                  </a:lnTo>
                  <a:close/>
                </a:path>
                <a:path w="5413375" h="768350">
                  <a:moveTo>
                    <a:pt x="4472927" y="755904"/>
                  </a:moveTo>
                  <a:lnTo>
                    <a:pt x="4422635" y="755904"/>
                  </a:lnTo>
                  <a:lnTo>
                    <a:pt x="4422635" y="768096"/>
                  </a:lnTo>
                  <a:lnTo>
                    <a:pt x="4472927" y="768096"/>
                  </a:lnTo>
                  <a:lnTo>
                    <a:pt x="4472927" y="755904"/>
                  </a:lnTo>
                  <a:close/>
                </a:path>
                <a:path w="5413375" h="768350">
                  <a:moveTo>
                    <a:pt x="4562094" y="755904"/>
                  </a:moveTo>
                  <a:lnTo>
                    <a:pt x="4511040" y="755904"/>
                  </a:lnTo>
                  <a:lnTo>
                    <a:pt x="4511040" y="768096"/>
                  </a:lnTo>
                  <a:lnTo>
                    <a:pt x="4562094" y="768096"/>
                  </a:lnTo>
                  <a:lnTo>
                    <a:pt x="4562094" y="755904"/>
                  </a:lnTo>
                  <a:close/>
                </a:path>
                <a:path w="5413375" h="768350">
                  <a:moveTo>
                    <a:pt x="4651248" y="755904"/>
                  </a:moveTo>
                  <a:lnTo>
                    <a:pt x="4600194" y="755904"/>
                  </a:lnTo>
                  <a:lnTo>
                    <a:pt x="4600194" y="768096"/>
                  </a:lnTo>
                  <a:lnTo>
                    <a:pt x="4651248" y="768096"/>
                  </a:lnTo>
                  <a:lnTo>
                    <a:pt x="4651248" y="755904"/>
                  </a:lnTo>
                  <a:close/>
                </a:path>
                <a:path w="5413375" h="768350">
                  <a:moveTo>
                    <a:pt x="4739627" y="755904"/>
                  </a:moveTo>
                  <a:lnTo>
                    <a:pt x="4689322" y="755904"/>
                  </a:lnTo>
                  <a:lnTo>
                    <a:pt x="4689322" y="768096"/>
                  </a:lnTo>
                  <a:lnTo>
                    <a:pt x="4739627" y="768096"/>
                  </a:lnTo>
                  <a:lnTo>
                    <a:pt x="4739627" y="755904"/>
                  </a:lnTo>
                  <a:close/>
                </a:path>
                <a:path w="5413375" h="768350">
                  <a:moveTo>
                    <a:pt x="4828794" y="755904"/>
                  </a:moveTo>
                  <a:lnTo>
                    <a:pt x="4777727" y="755904"/>
                  </a:lnTo>
                  <a:lnTo>
                    <a:pt x="4777727" y="768096"/>
                  </a:lnTo>
                  <a:lnTo>
                    <a:pt x="4828794" y="768096"/>
                  </a:lnTo>
                  <a:lnTo>
                    <a:pt x="4828794" y="755904"/>
                  </a:lnTo>
                  <a:close/>
                </a:path>
                <a:path w="5413375" h="768350">
                  <a:moveTo>
                    <a:pt x="4917935" y="755904"/>
                  </a:moveTo>
                  <a:lnTo>
                    <a:pt x="4866881" y="755904"/>
                  </a:lnTo>
                  <a:lnTo>
                    <a:pt x="4866881" y="768096"/>
                  </a:lnTo>
                  <a:lnTo>
                    <a:pt x="4917935" y="768096"/>
                  </a:lnTo>
                  <a:lnTo>
                    <a:pt x="4917935" y="755904"/>
                  </a:lnTo>
                  <a:close/>
                </a:path>
                <a:path w="5413375" h="768350">
                  <a:moveTo>
                    <a:pt x="5006327" y="755904"/>
                  </a:moveTo>
                  <a:lnTo>
                    <a:pt x="4956035" y="755904"/>
                  </a:lnTo>
                  <a:lnTo>
                    <a:pt x="4956035" y="768096"/>
                  </a:lnTo>
                  <a:lnTo>
                    <a:pt x="5006327" y="768096"/>
                  </a:lnTo>
                  <a:lnTo>
                    <a:pt x="5006327" y="755904"/>
                  </a:lnTo>
                  <a:close/>
                </a:path>
                <a:path w="5413375" h="768350">
                  <a:moveTo>
                    <a:pt x="5095494" y="755904"/>
                  </a:moveTo>
                  <a:lnTo>
                    <a:pt x="5044440" y="755904"/>
                  </a:lnTo>
                  <a:lnTo>
                    <a:pt x="5044440" y="768096"/>
                  </a:lnTo>
                  <a:lnTo>
                    <a:pt x="5095494" y="768096"/>
                  </a:lnTo>
                  <a:lnTo>
                    <a:pt x="5095494" y="755904"/>
                  </a:lnTo>
                  <a:close/>
                </a:path>
                <a:path w="5413375" h="768350">
                  <a:moveTo>
                    <a:pt x="5184648" y="755904"/>
                  </a:moveTo>
                  <a:lnTo>
                    <a:pt x="5133594" y="755904"/>
                  </a:lnTo>
                  <a:lnTo>
                    <a:pt x="5133594" y="768096"/>
                  </a:lnTo>
                  <a:lnTo>
                    <a:pt x="5184648" y="768096"/>
                  </a:lnTo>
                  <a:lnTo>
                    <a:pt x="5184648" y="755904"/>
                  </a:lnTo>
                  <a:close/>
                </a:path>
                <a:path w="5413375" h="768350">
                  <a:moveTo>
                    <a:pt x="5273027" y="755904"/>
                  </a:moveTo>
                  <a:lnTo>
                    <a:pt x="5222735" y="755904"/>
                  </a:lnTo>
                  <a:lnTo>
                    <a:pt x="5222735" y="768096"/>
                  </a:lnTo>
                  <a:lnTo>
                    <a:pt x="5273027" y="768096"/>
                  </a:lnTo>
                  <a:lnTo>
                    <a:pt x="5273027" y="755904"/>
                  </a:lnTo>
                  <a:close/>
                </a:path>
                <a:path w="5413375" h="768350">
                  <a:moveTo>
                    <a:pt x="5362194" y="755904"/>
                  </a:moveTo>
                  <a:lnTo>
                    <a:pt x="5311140" y="755904"/>
                  </a:lnTo>
                  <a:lnTo>
                    <a:pt x="5311140" y="768096"/>
                  </a:lnTo>
                  <a:lnTo>
                    <a:pt x="5362194" y="768096"/>
                  </a:lnTo>
                  <a:lnTo>
                    <a:pt x="5362194" y="755904"/>
                  </a:lnTo>
                  <a:close/>
                </a:path>
                <a:path w="5413375" h="768350">
                  <a:moveTo>
                    <a:pt x="5413248" y="717804"/>
                  </a:moveTo>
                  <a:lnTo>
                    <a:pt x="5400294" y="717804"/>
                  </a:lnTo>
                  <a:lnTo>
                    <a:pt x="5400294" y="755904"/>
                  </a:lnTo>
                  <a:lnTo>
                    <a:pt x="5400294" y="762000"/>
                  </a:lnTo>
                  <a:lnTo>
                    <a:pt x="5400294" y="768096"/>
                  </a:lnTo>
                  <a:lnTo>
                    <a:pt x="5406377" y="768096"/>
                  </a:lnTo>
                  <a:lnTo>
                    <a:pt x="5413248" y="768096"/>
                  </a:lnTo>
                  <a:lnTo>
                    <a:pt x="5413248" y="717804"/>
                  </a:lnTo>
                  <a:close/>
                </a:path>
                <a:path w="5413375" h="768350">
                  <a:moveTo>
                    <a:pt x="5413248" y="628650"/>
                  </a:moveTo>
                  <a:lnTo>
                    <a:pt x="5400294" y="628650"/>
                  </a:lnTo>
                  <a:lnTo>
                    <a:pt x="5400294" y="679704"/>
                  </a:lnTo>
                  <a:lnTo>
                    <a:pt x="5413248" y="679704"/>
                  </a:lnTo>
                  <a:lnTo>
                    <a:pt x="5413248" y="628650"/>
                  </a:lnTo>
                  <a:close/>
                </a:path>
                <a:path w="5413375" h="768350">
                  <a:moveTo>
                    <a:pt x="5413248" y="539496"/>
                  </a:moveTo>
                  <a:lnTo>
                    <a:pt x="5400294" y="539496"/>
                  </a:lnTo>
                  <a:lnTo>
                    <a:pt x="5400294" y="590550"/>
                  </a:lnTo>
                  <a:lnTo>
                    <a:pt x="5413248" y="590550"/>
                  </a:lnTo>
                  <a:lnTo>
                    <a:pt x="5413248" y="539496"/>
                  </a:lnTo>
                  <a:close/>
                </a:path>
                <a:path w="5413375" h="768350">
                  <a:moveTo>
                    <a:pt x="5413248" y="451104"/>
                  </a:moveTo>
                  <a:lnTo>
                    <a:pt x="5400294" y="451104"/>
                  </a:lnTo>
                  <a:lnTo>
                    <a:pt x="5400294" y="501396"/>
                  </a:lnTo>
                  <a:lnTo>
                    <a:pt x="5413248" y="501396"/>
                  </a:lnTo>
                  <a:lnTo>
                    <a:pt x="5413248" y="451104"/>
                  </a:lnTo>
                  <a:close/>
                </a:path>
                <a:path w="5413375" h="768350">
                  <a:moveTo>
                    <a:pt x="5413248" y="361950"/>
                  </a:moveTo>
                  <a:lnTo>
                    <a:pt x="5400294" y="361950"/>
                  </a:lnTo>
                  <a:lnTo>
                    <a:pt x="5400294" y="413004"/>
                  </a:lnTo>
                  <a:lnTo>
                    <a:pt x="5413248" y="413004"/>
                  </a:lnTo>
                  <a:lnTo>
                    <a:pt x="5413248" y="361950"/>
                  </a:lnTo>
                  <a:close/>
                </a:path>
                <a:path w="5413375" h="768350">
                  <a:moveTo>
                    <a:pt x="5413248" y="272796"/>
                  </a:moveTo>
                  <a:lnTo>
                    <a:pt x="5400294" y="272796"/>
                  </a:lnTo>
                  <a:lnTo>
                    <a:pt x="5400294" y="323850"/>
                  </a:lnTo>
                  <a:lnTo>
                    <a:pt x="5413248" y="323850"/>
                  </a:lnTo>
                  <a:lnTo>
                    <a:pt x="5413248" y="272796"/>
                  </a:lnTo>
                  <a:close/>
                </a:path>
                <a:path w="5413375" h="768350">
                  <a:moveTo>
                    <a:pt x="5413248" y="184404"/>
                  </a:moveTo>
                  <a:lnTo>
                    <a:pt x="5400294" y="184404"/>
                  </a:lnTo>
                  <a:lnTo>
                    <a:pt x="5400294" y="234696"/>
                  </a:lnTo>
                  <a:lnTo>
                    <a:pt x="5413248" y="234696"/>
                  </a:lnTo>
                  <a:lnTo>
                    <a:pt x="5413248" y="184404"/>
                  </a:lnTo>
                  <a:close/>
                </a:path>
                <a:path w="5413375" h="768350">
                  <a:moveTo>
                    <a:pt x="5413248" y="95250"/>
                  </a:moveTo>
                  <a:lnTo>
                    <a:pt x="5400294" y="95250"/>
                  </a:lnTo>
                  <a:lnTo>
                    <a:pt x="5400294" y="146304"/>
                  </a:lnTo>
                  <a:lnTo>
                    <a:pt x="5413248" y="146304"/>
                  </a:lnTo>
                  <a:lnTo>
                    <a:pt x="5413248" y="95250"/>
                  </a:lnTo>
                  <a:close/>
                </a:path>
                <a:path w="5413375" h="768350">
                  <a:moveTo>
                    <a:pt x="5413248" y="6096"/>
                  </a:moveTo>
                  <a:lnTo>
                    <a:pt x="5400294" y="6096"/>
                  </a:lnTo>
                  <a:lnTo>
                    <a:pt x="5400294" y="57150"/>
                  </a:lnTo>
                  <a:lnTo>
                    <a:pt x="5413248" y="57150"/>
                  </a:lnTo>
                  <a:lnTo>
                    <a:pt x="5413248" y="609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72016" y="2879597"/>
              <a:ext cx="0" cy="833755"/>
            </a:xfrm>
            <a:custGeom>
              <a:avLst/>
              <a:gdLst/>
              <a:ahLst/>
              <a:cxnLst/>
              <a:rect l="l" t="t" r="r" b="b"/>
              <a:pathLst>
                <a:path h="833754">
                  <a:moveTo>
                    <a:pt x="0" y="0"/>
                  </a:moveTo>
                  <a:lnTo>
                    <a:pt x="0" y="833627"/>
                  </a:lnTo>
                </a:path>
              </a:pathLst>
            </a:custGeom>
            <a:ln w="12953">
              <a:solidFill>
                <a:srgbClr val="0000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51545" y="2994278"/>
              <a:ext cx="5385435" cy="0"/>
            </a:xfrm>
            <a:custGeom>
              <a:avLst/>
              <a:gdLst/>
              <a:ahLst/>
              <a:cxnLst/>
              <a:rect l="l" t="t" r="r" b="b"/>
              <a:pathLst>
                <a:path w="5385434">
                  <a:moveTo>
                    <a:pt x="0" y="0"/>
                  </a:moveTo>
                  <a:lnTo>
                    <a:pt x="5385054" y="0"/>
                  </a:lnTo>
                </a:path>
              </a:pathLst>
            </a:custGeom>
            <a:ln w="12953">
              <a:solidFill>
                <a:srgbClr val="0000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002663" y="3065780"/>
            <a:ext cx="1727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49719" y="3232652"/>
            <a:ext cx="711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11659" y="3120389"/>
            <a:ext cx="1030224" cy="3733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75146" y="3157981"/>
            <a:ext cx="7372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Action*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30389" y="2921771"/>
            <a:ext cx="7143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Rejeter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58657" y="4000754"/>
            <a:ext cx="31343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5" dirty="0">
                <a:solidFill>
                  <a:srgbClr val="0000FF"/>
                </a:solidFill>
                <a:latin typeface="Arial"/>
                <a:cs typeface="Arial"/>
              </a:rPr>
              <a:t>Après modification de la règle </a:t>
            </a:r>
            <a:r>
              <a:rPr sz="1600" b="1" i="1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67618" y="4167627"/>
            <a:ext cx="825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845195" y="4570476"/>
            <a:ext cx="5414010" cy="929005"/>
            <a:chOff x="1845195" y="4570476"/>
            <a:chExt cx="5414010" cy="929005"/>
          </a:xfrm>
        </p:grpSpPr>
        <p:sp>
          <p:nvSpPr>
            <p:cNvPr id="37" name="object 37"/>
            <p:cNvSpPr/>
            <p:nvPr/>
          </p:nvSpPr>
          <p:spPr>
            <a:xfrm>
              <a:off x="1845449" y="4570475"/>
              <a:ext cx="5413375" cy="57150"/>
            </a:xfrm>
            <a:custGeom>
              <a:avLst/>
              <a:gdLst/>
              <a:ahLst/>
              <a:cxnLst/>
              <a:rect l="l" t="t" r="r" b="b"/>
              <a:pathLst>
                <a:path w="5413375" h="57150">
                  <a:moveTo>
                    <a:pt x="23622" y="0"/>
                  </a:moveTo>
                  <a:lnTo>
                    <a:pt x="0" y="0"/>
                  </a:lnTo>
                  <a:lnTo>
                    <a:pt x="0" y="39624"/>
                  </a:lnTo>
                  <a:lnTo>
                    <a:pt x="6096" y="39624"/>
                  </a:lnTo>
                  <a:lnTo>
                    <a:pt x="12192" y="39624"/>
                  </a:lnTo>
                  <a:lnTo>
                    <a:pt x="12192" y="12954"/>
                  </a:lnTo>
                  <a:lnTo>
                    <a:pt x="23622" y="12954"/>
                  </a:lnTo>
                  <a:lnTo>
                    <a:pt x="23622" y="0"/>
                  </a:lnTo>
                  <a:close/>
                </a:path>
                <a:path w="5413375" h="57150">
                  <a:moveTo>
                    <a:pt x="112776" y="0"/>
                  </a:moveTo>
                  <a:lnTo>
                    <a:pt x="61722" y="0"/>
                  </a:lnTo>
                  <a:lnTo>
                    <a:pt x="61722" y="12954"/>
                  </a:lnTo>
                  <a:lnTo>
                    <a:pt x="112776" y="12954"/>
                  </a:lnTo>
                  <a:lnTo>
                    <a:pt x="112776" y="0"/>
                  </a:lnTo>
                  <a:close/>
                </a:path>
                <a:path w="5413375" h="57150">
                  <a:moveTo>
                    <a:pt x="201168" y="0"/>
                  </a:moveTo>
                  <a:lnTo>
                    <a:pt x="150876" y="0"/>
                  </a:lnTo>
                  <a:lnTo>
                    <a:pt x="150876" y="12954"/>
                  </a:lnTo>
                  <a:lnTo>
                    <a:pt x="201168" y="12954"/>
                  </a:lnTo>
                  <a:lnTo>
                    <a:pt x="201168" y="0"/>
                  </a:lnTo>
                  <a:close/>
                </a:path>
                <a:path w="5413375" h="57150">
                  <a:moveTo>
                    <a:pt x="290322" y="0"/>
                  </a:moveTo>
                  <a:lnTo>
                    <a:pt x="239268" y="0"/>
                  </a:lnTo>
                  <a:lnTo>
                    <a:pt x="239268" y="12954"/>
                  </a:lnTo>
                  <a:lnTo>
                    <a:pt x="290322" y="12954"/>
                  </a:lnTo>
                  <a:lnTo>
                    <a:pt x="290322" y="0"/>
                  </a:lnTo>
                  <a:close/>
                </a:path>
                <a:path w="5413375" h="57150">
                  <a:moveTo>
                    <a:pt x="379476" y="0"/>
                  </a:moveTo>
                  <a:lnTo>
                    <a:pt x="328422" y="0"/>
                  </a:lnTo>
                  <a:lnTo>
                    <a:pt x="328422" y="12954"/>
                  </a:lnTo>
                  <a:lnTo>
                    <a:pt x="379476" y="12954"/>
                  </a:lnTo>
                  <a:lnTo>
                    <a:pt x="379476" y="0"/>
                  </a:lnTo>
                  <a:close/>
                </a:path>
                <a:path w="5413375" h="57150">
                  <a:moveTo>
                    <a:pt x="467868" y="0"/>
                  </a:moveTo>
                  <a:lnTo>
                    <a:pt x="417576" y="0"/>
                  </a:lnTo>
                  <a:lnTo>
                    <a:pt x="417576" y="12954"/>
                  </a:lnTo>
                  <a:lnTo>
                    <a:pt x="467868" y="12954"/>
                  </a:lnTo>
                  <a:lnTo>
                    <a:pt x="467868" y="0"/>
                  </a:lnTo>
                  <a:close/>
                </a:path>
                <a:path w="5413375" h="57150">
                  <a:moveTo>
                    <a:pt x="557022" y="0"/>
                  </a:moveTo>
                  <a:lnTo>
                    <a:pt x="505968" y="0"/>
                  </a:lnTo>
                  <a:lnTo>
                    <a:pt x="505968" y="12954"/>
                  </a:lnTo>
                  <a:lnTo>
                    <a:pt x="557022" y="12954"/>
                  </a:lnTo>
                  <a:lnTo>
                    <a:pt x="557022" y="0"/>
                  </a:lnTo>
                  <a:close/>
                </a:path>
                <a:path w="5413375" h="57150">
                  <a:moveTo>
                    <a:pt x="646176" y="0"/>
                  </a:moveTo>
                  <a:lnTo>
                    <a:pt x="595122" y="0"/>
                  </a:lnTo>
                  <a:lnTo>
                    <a:pt x="595122" y="12954"/>
                  </a:lnTo>
                  <a:lnTo>
                    <a:pt x="646176" y="12954"/>
                  </a:lnTo>
                  <a:lnTo>
                    <a:pt x="646176" y="0"/>
                  </a:lnTo>
                  <a:close/>
                </a:path>
                <a:path w="5413375" h="57150">
                  <a:moveTo>
                    <a:pt x="734568" y="0"/>
                  </a:moveTo>
                  <a:lnTo>
                    <a:pt x="684276" y="0"/>
                  </a:lnTo>
                  <a:lnTo>
                    <a:pt x="684276" y="12954"/>
                  </a:lnTo>
                  <a:lnTo>
                    <a:pt x="720090" y="12954"/>
                  </a:lnTo>
                  <a:lnTo>
                    <a:pt x="720090" y="57150"/>
                  </a:lnTo>
                  <a:lnTo>
                    <a:pt x="733044" y="57150"/>
                  </a:lnTo>
                  <a:lnTo>
                    <a:pt x="733044" y="12954"/>
                  </a:lnTo>
                  <a:lnTo>
                    <a:pt x="734568" y="12954"/>
                  </a:lnTo>
                  <a:lnTo>
                    <a:pt x="734568" y="0"/>
                  </a:lnTo>
                  <a:close/>
                </a:path>
                <a:path w="5413375" h="57150">
                  <a:moveTo>
                    <a:pt x="823722" y="0"/>
                  </a:moveTo>
                  <a:lnTo>
                    <a:pt x="772668" y="0"/>
                  </a:lnTo>
                  <a:lnTo>
                    <a:pt x="772668" y="12954"/>
                  </a:lnTo>
                  <a:lnTo>
                    <a:pt x="823722" y="12954"/>
                  </a:lnTo>
                  <a:lnTo>
                    <a:pt x="823722" y="0"/>
                  </a:lnTo>
                  <a:close/>
                </a:path>
                <a:path w="5413375" h="57150">
                  <a:moveTo>
                    <a:pt x="912876" y="0"/>
                  </a:moveTo>
                  <a:lnTo>
                    <a:pt x="861822" y="0"/>
                  </a:lnTo>
                  <a:lnTo>
                    <a:pt x="861822" y="12954"/>
                  </a:lnTo>
                  <a:lnTo>
                    <a:pt x="912876" y="12954"/>
                  </a:lnTo>
                  <a:lnTo>
                    <a:pt x="912876" y="0"/>
                  </a:lnTo>
                  <a:close/>
                </a:path>
                <a:path w="5413375" h="57150">
                  <a:moveTo>
                    <a:pt x="1001268" y="0"/>
                  </a:moveTo>
                  <a:lnTo>
                    <a:pt x="950976" y="0"/>
                  </a:lnTo>
                  <a:lnTo>
                    <a:pt x="950976" y="12954"/>
                  </a:lnTo>
                  <a:lnTo>
                    <a:pt x="1001268" y="12954"/>
                  </a:lnTo>
                  <a:lnTo>
                    <a:pt x="1001268" y="0"/>
                  </a:lnTo>
                  <a:close/>
                </a:path>
                <a:path w="5413375" h="57150">
                  <a:moveTo>
                    <a:pt x="1090422" y="0"/>
                  </a:moveTo>
                  <a:lnTo>
                    <a:pt x="1039368" y="0"/>
                  </a:lnTo>
                  <a:lnTo>
                    <a:pt x="1039368" y="12954"/>
                  </a:lnTo>
                  <a:lnTo>
                    <a:pt x="1090422" y="12954"/>
                  </a:lnTo>
                  <a:lnTo>
                    <a:pt x="1090422" y="0"/>
                  </a:lnTo>
                  <a:close/>
                </a:path>
                <a:path w="5413375" h="57150">
                  <a:moveTo>
                    <a:pt x="1179576" y="0"/>
                  </a:moveTo>
                  <a:lnTo>
                    <a:pt x="1128522" y="0"/>
                  </a:lnTo>
                  <a:lnTo>
                    <a:pt x="1128522" y="12954"/>
                  </a:lnTo>
                  <a:lnTo>
                    <a:pt x="1179576" y="12954"/>
                  </a:lnTo>
                  <a:lnTo>
                    <a:pt x="1179576" y="0"/>
                  </a:lnTo>
                  <a:close/>
                </a:path>
                <a:path w="5413375" h="57150">
                  <a:moveTo>
                    <a:pt x="1267968" y="0"/>
                  </a:moveTo>
                  <a:lnTo>
                    <a:pt x="1217676" y="0"/>
                  </a:lnTo>
                  <a:lnTo>
                    <a:pt x="1217676" y="12954"/>
                  </a:lnTo>
                  <a:lnTo>
                    <a:pt x="1267968" y="12954"/>
                  </a:lnTo>
                  <a:lnTo>
                    <a:pt x="1267968" y="0"/>
                  </a:lnTo>
                  <a:close/>
                </a:path>
                <a:path w="5413375" h="57150">
                  <a:moveTo>
                    <a:pt x="1357122" y="0"/>
                  </a:moveTo>
                  <a:lnTo>
                    <a:pt x="1306068" y="0"/>
                  </a:lnTo>
                  <a:lnTo>
                    <a:pt x="1306068" y="12954"/>
                  </a:lnTo>
                  <a:lnTo>
                    <a:pt x="1357122" y="12954"/>
                  </a:lnTo>
                  <a:lnTo>
                    <a:pt x="1357122" y="0"/>
                  </a:lnTo>
                  <a:close/>
                </a:path>
                <a:path w="5413375" h="57150">
                  <a:moveTo>
                    <a:pt x="1446276" y="0"/>
                  </a:moveTo>
                  <a:lnTo>
                    <a:pt x="1395222" y="0"/>
                  </a:lnTo>
                  <a:lnTo>
                    <a:pt x="1395222" y="12954"/>
                  </a:lnTo>
                  <a:lnTo>
                    <a:pt x="1446276" y="12954"/>
                  </a:lnTo>
                  <a:lnTo>
                    <a:pt x="1446276" y="0"/>
                  </a:lnTo>
                  <a:close/>
                </a:path>
                <a:path w="5413375" h="57150">
                  <a:moveTo>
                    <a:pt x="1534655" y="0"/>
                  </a:moveTo>
                  <a:lnTo>
                    <a:pt x="1484376" y="0"/>
                  </a:lnTo>
                  <a:lnTo>
                    <a:pt x="1484376" y="12954"/>
                  </a:lnTo>
                  <a:lnTo>
                    <a:pt x="1534655" y="12954"/>
                  </a:lnTo>
                  <a:lnTo>
                    <a:pt x="1534655" y="0"/>
                  </a:lnTo>
                  <a:close/>
                </a:path>
                <a:path w="5413375" h="57150">
                  <a:moveTo>
                    <a:pt x="1623822" y="0"/>
                  </a:moveTo>
                  <a:lnTo>
                    <a:pt x="1572768" y="0"/>
                  </a:lnTo>
                  <a:lnTo>
                    <a:pt x="1572768" y="12954"/>
                  </a:lnTo>
                  <a:lnTo>
                    <a:pt x="1623822" y="12954"/>
                  </a:lnTo>
                  <a:lnTo>
                    <a:pt x="1623822" y="0"/>
                  </a:lnTo>
                  <a:close/>
                </a:path>
                <a:path w="5413375" h="57150">
                  <a:moveTo>
                    <a:pt x="1712976" y="0"/>
                  </a:moveTo>
                  <a:lnTo>
                    <a:pt x="1661922" y="0"/>
                  </a:lnTo>
                  <a:lnTo>
                    <a:pt x="1661922" y="12954"/>
                  </a:lnTo>
                  <a:lnTo>
                    <a:pt x="1712976" y="12954"/>
                  </a:lnTo>
                  <a:lnTo>
                    <a:pt x="1712976" y="0"/>
                  </a:lnTo>
                  <a:close/>
                </a:path>
                <a:path w="5413375" h="57150">
                  <a:moveTo>
                    <a:pt x="1801355" y="0"/>
                  </a:moveTo>
                  <a:lnTo>
                    <a:pt x="1751076" y="0"/>
                  </a:lnTo>
                  <a:lnTo>
                    <a:pt x="1751076" y="12954"/>
                  </a:lnTo>
                  <a:lnTo>
                    <a:pt x="1801355" y="12954"/>
                  </a:lnTo>
                  <a:lnTo>
                    <a:pt x="1801355" y="0"/>
                  </a:lnTo>
                  <a:close/>
                </a:path>
                <a:path w="5413375" h="57150">
                  <a:moveTo>
                    <a:pt x="1890522" y="0"/>
                  </a:moveTo>
                  <a:lnTo>
                    <a:pt x="1839468" y="0"/>
                  </a:lnTo>
                  <a:lnTo>
                    <a:pt x="1839468" y="12954"/>
                  </a:lnTo>
                  <a:lnTo>
                    <a:pt x="1890522" y="12954"/>
                  </a:lnTo>
                  <a:lnTo>
                    <a:pt x="1890522" y="0"/>
                  </a:lnTo>
                  <a:close/>
                </a:path>
                <a:path w="5413375" h="57150">
                  <a:moveTo>
                    <a:pt x="1979676" y="0"/>
                  </a:moveTo>
                  <a:lnTo>
                    <a:pt x="1928622" y="0"/>
                  </a:lnTo>
                  <a:lnTo>
                    <a:pt x="1928622" y="12954"/>
                  </a:lnTo>
                  <a:lnTo>
                    <a:pt x="1979676" y="12954"/>
                  </a:lnTo>
                  <a:lnTo>
                    <a:pt x="1979676" y="0"/>
                  </a:lnTo>
                  <a:close/>
                </a:path>
                <a:path w="5413375" h="57150">
                  <a:moveTo>
                    <a:pt x="2068055" y="0"/>
                  </a:moveTo>
                  <a:lnTo>
                    <a:pt x="2017776" y="0"/>
                  </a:lnTo>
                  <a:lnTo>
                    <a:pt x="2017776" y="12954"/>
                  </a:lnTo>
                  <a:lnTo>
                    <a:pt x="2068055" y="12954"/>
                  </a:lnTo>
                  <a:lnTo>
                    <a:pt x="2068055" y="0"/>
                  </a:lnTo>
                  <a:close/>
                </a:path>
                <a:path w="5413375" h="57150">
                  <a:moveTo>
                    <a:pt x="2157222" y="0"/>
                  </a:moveTo>
                  <a:lnTo>
                    <a:pt x="2106168" y="0"/>
                  </a:lnTo>
                  <a:lnTo>
                    <a:pt x="2106168" y="12954"/>
                  </a:lnTo>
                  <a:lnTo>
                    <a:pt x="2157222" y="12954"/>
                  </a:lnTo>
                  <a:lnTo>
                    <a:pt x="2157222" y="0"/>
                  </a:lnTo>
                  <a:close/>
                </a:path>
                <a:path w="5413375" h="57150">
                  <a:moveTo>
                    <a:pt x="2246376" y="0"/>
                  </a:moveTo>
                  <a:lnTo>
                    <a:pt x="2195322" y="0"/>
                  </a:lnTo>
                  <a:lnTo>
                    <a:pt x="2195322" y="12954"/>
                  </a:lnTo>
                  <a:lnTo>
                    <a:pt x="2246376" y="12954"/>
                  </a:lnTo>
                  <a:lnTo>
                    <a:pt x="2246376" y="0"/>
                  </a:lnTo>
                  <a:close/>
                </a:path>
                <a:path w="5413375" h="57150">
                  <a:moveTo>
                    <a:pt x="2334755" y="0"/>
                  </a:moveTo>
                  <a:lnTo>
                    <a:pt x="2284476" y="0"/>
                  </a:lnTo>
                  <a:lnTo>
                    <a:pt x="2284476" y="12954"/>
                  </a:lnTo>
                  <a:lnTo>
                    <a:pt x="2334755" y="12954"/>
                  </a:lnTo>
                  <a:lnTo>
                    <a:pt x="2334755" y="0"/>
                  </a:lnTo>
                  <a:close/>
                </a:path>
                <a:path w="5413375" h="57150">
                  <a:moveTo>
                    <a:pt x="2423922" y="0"/>
                  </a:moveTo>
                  <a:lnTo>
                    <a:pt x="2372868" y="0"/>
                  </a:lnTo>
                  <a:lnTo>
                    <a:pt x="2372868" y="12954"/>
                  </a:lnTo>
                  <a:lnTo>
                    <a:pt x="2423922" y="12954"/>
                  </a:lnTo>
                  <a:lnTo>
                    <a:pt x="2423922" y="0"/>
                  </a:lnTo>
                  <a:close/>
                </a:path>
                <a:path w="5413375" h="57150">
                  <a:moveTo>
                    <a:pt x="2513076" y="0"/>
                  </a:moveTo>
                  <a:lnTo>
                    <a:pt x="2462022" y="0"/>
                  </a:lnTo>
                  <a:lnTo>
                    <a:pt x="2462022" y="12954"/>
                  </a:lnTo>
                  <a:lnTo>
                    <a:pt x="2513076" y="12954"/>
                  </a:lnTo>
                  <a:lnTo>
                    <a:pt x="2513076" y="0"/>
                  </a:lnTo>
                  <a:close/>
                </a:path>
                <a:path w="5413375" h="57150">
                  <a:moveTo>
                    <a:pt x="2601455" y="0"/>
                  </a:moveTo>
                  <a:lnTo>
                    <a:pt x="2551176" y="0"/>
                  </a:lnTo>
                  <a:lnTo>
                    <a:pt x="2551176" y="12954"/>
                  </a:lnTo>
                  <a:lnTo>
                    <a:pt x="2601455" y="12954"/>
                  </a:lnTo>
                  <a:lnTo>
                    <a:pt x="2601455" y="0"/>
                  </a:lnTo>
                  <a:close/>
                </a:path>
                <a:path w="5413375" h="57150">
                  <a:moveTo>
                    <a:pt x="2690622" y="0"/>
                  </a:moveTo>
                  <a:lnTo>
                    <a:pt x="2639568" y="0"/>
                  </a:lnTo>
                  <a:lnTo>
                    <a:pt x="2639568" y="12954"/>
                  </a:lnTo>
                  <a:lnTo>
                    <a:pt x="2690622" y="12954"/>
                  </a:lnTo>
                  <a:lnTo>
                    <a:pt x="2690622" y="0"/>
                  </a:lnTo>
                  <a:close/>
                </a:path>
                <a:path w="5413375" h="57150">
                  <a:moveTo>
                    <a:pt x="2779776" y="0"/>
                  </a:moveTo>
                  <a:lnTo>
                    <a:pt x="2728722" y="0"/>
                  </a:lnTo>
                  <a:lnTo>
                    <a:pt x="2728722" y="12954"/>
                  </a:lnTo>
                  <a:lnTo>
                    <a:pt x="2779776" y="12954"/>
                  </a:lnTo>
                  <a:lnTo>
                    <a:pt x="2779776" y="0"/>
                  </a:lnTo>
                  <a:close/>
                </a:path>
                <a:path w="5413375" h="57150">
                  <a:moveTo>
                    <a:pt x="2868155" y="0"/>
                  </a:moveTo>
                  <a:lnTo>
                    <a:pt x="2817876" y="0"/>
                  </a:lnTo>
                  <a:lnTo>
                    <a:pt x="2817876" y="12954"/>
                  </a:lnTo>
                  <a:lnTo>
                    <a:pt x="2868155" y="12954"/>
                  </a:lnTo>
                  <a:lnTo>
                    <a:pt x="2868155" y="0"/>
                  </a:lnTo>
                  <a:close/>
                </a:path>
                <a:path w="5413375" h="57150">
                  <a:moveTo>
                    <a:pt x="2957322" y="0"/>
                  </a:moveTo>
                  <a:lnTo>
                    <a:pt x="2906268" y="0"/>
                  </a:lnTo>
                  <a:lnTo>
                    <a:pt x="2906268" y="12954"/>
                  </a:lnTo>
                  <a:lnTo>
                    <a:pt x="2957322" y="12954"/>
                  </a:lnTo>
                  <a:lnTo>
                    <a:pt x="2957322" y="0"/>
                  </a:lnTo>
                  <a:close/>
                </a:path>
                <a:path w="5413375" h="57150">
                  <a:moveTo>
                    <a:pt x="3046476" y="0"/>
                  </a:moveTo>
                  <a:lnTo>
                    <a:pt x="2995422" y="0"/>
                  </a:lnTo>
                  <a:lnTo>
                    <a:pt x="2995422" y="12954"/>
                  </a:lnTo>
                  <a:lnTo>
                    <a:pt x="3046476" y="12954"/>
                  </a:lnTo>
                  <a:lnTo>
                    <a:pt x="3046476" y="0"/>
                  </a:lnTo>
                  <a:close/>
                </a:path>
                <a:path w="5413375" h="57150">
                  <a:moveTo>
                    <a:pt x="3134855" y="0"/>
                  </a:moveTo>
                  <a:lnTo>
                    <a:pt x="3084576" y="0"/>
                  </a:lnTo>
                  <a:lnTo>
                    <a:pt x="3084576" y="12954"/>
                  </a:lnTo>
                  <a:lnTo>
                    <a:pt x="3134855" y="12954"/>
                  </a:lnTo>
                  <a:lnTo>
                    <a:pt x="3134855" y="0"/>
                  </a:lnTo>
                  <a:close/>
                </a:path>
                <a:path w="5413375" h="57150">
                  <a:moveTo>
                    <a:pt x="3224022" y="0"/>
                  </a:moveTo>
                  <a:lnTo>
                    <a:pt x="3172968" y="0"/>
                  </a:lnTo>
                  <a:lnTo>
                    <a:pt x="3172968" y="12954"/>
                  </a:lnTo>
                  <a:lnTo>
                    <a:pt x="3224022" y="12954"/>
                  </a:lnTo>
                  <a:lnTo>
                    <a:pt x="3224022" y="0"/>
                  </a:lnTo>
                  <a:close/>
                </a:path>
                <a:path w="5413375" h="57150">
                  <a:moveTo>
                    <a:pt x="3313176" y="0"/>
                  </a:moveTo>
                  <a:lnTo>
                    <a:pt x="3262122" y="0"/>
                  </a:lnTo>
                  <a:lnTo>
                    <a:pt x="3262122" y="12954"/>
                  </a:lnTo>
                  <a:lnTo>
                    <a:pt x="3313176" y="12954"/>
                  </a:lnTo>
                  <a:lnTo>
                    <a:pt x="3313176" y="0"/>
                  </a:lnTo>
                  <a:close/>
                </a:path>
                <a:path w="5413375" h="57150">
                  <a:moveTo>
                    <a:pt x="3401555" y="0"/>
                  </a:moveTo>
                  <a:lnTo>
                    <a:pt x="3351276" y="0"/>
                  </a:lnTo>
                  <a:lnTo>
                    <a:pt x="3351276" y="12954"/>
                  </a:lnTo>
                  <a:lnTo>
                    <a:pt x="3401555" y="12954"/>
                  </a:lnTo>
                  <a:lnTo>
                    <a:pt x="3401555" y="0"/>
                  </a:lnTo>
                  <a:close/>
                </a:path>
                <a:path w="5413375" h="57150">
                  <a:moveTo>
                    <a:pt x="3490722" y="0"/>
                  </a:moveTo>
                  <a:lnTo>
                    <a:pt x="3439668" y="0"/>
                  </a:lnTo>
                  <a:lnTo>
                    <a:pt x="3439668" y="12954"/>
                  </a:lnTo>
                  <a:lnTo>
                    <a:pt x="3490722" y="12954"/>
                  </a:lnTo>
                  <a:lnTo>
                    <a:pt x="3490722" y="0"/>
                  </a:lnTo>
                  <a:close/>
                </a:path>
                <a:path w="5413375" h="57150">
                  <a:moveTo>
                    <a:pt x="3579876" y="0"/>
                  </a:moveTo>
                  <a:lnTo>
                    <a:pt x="3528822" y="0"/>
                  </a:lnTo>
                  <a:lnTo>
                    <a:pt x="3528822" y="12954"/>
                  </a:lnTo>
                  <a:lnTo>
                    <a:pt x="3579876" y="12954"/>
                  </a:lnTo>
                  <a:lnTo>
                    <a:pt x="3579876" y="0"/>
                  </a:lnTo>
                  <a:close/>
                </a:path>
                <a:path w="5413375" h="57150">
                  <a:moveTo>
                    <a:pt x="3668255" y="0"/>
                  </a:moveTo>
                  <a:lnTo>
                    <a:pt x="3617976" y="0"/>
                  </a:lnTo>
                  <a:lnTo>
                    <a:pt x="3617976" y="12954"/>
                  </a:lnTo>
                  <a:lnTo>
                    <a:pt x="3668255" y="12954"/>
                  </a:lnTo>
                  <a:lnTo>
                    <a:pt x="3668255" y="0"/>
                  </a:lnTo>
                  <a:close/>
                </a:path>
                <a:path w="5413375" h="57150">
                  <a:moveTo>
                    <a:pt x="3757422" y="0"/>
                  </a:moveTo>
                  <a:lnTo>
                    <a:pt x="3706368" y="0"/>
                  </a:lnTo>
                  <a:lnTo>
                    <a:pt x="3706368" y="12954"/>
                  </a:lnTo>
                  <a:lnTo>
                    <a:pt x="3744468" y="12954"/>
                  </a:lnTo>
                  <a:lnTo>
                    <a:pt x="3744468" y="57150"/>
                  </a:lnTo>
                  <a:lnTo>
                    <a:pt x="3757422" y="57150"/>
                  </a:lnTo>
                  <a:lnTo>
                    <a:pt x="3757422" y="12954"/>
                  </a:lnTo>
                  <a:lnTo>
                    <a:pt x="3757422" y="6096"/>
                  </a:lnTo>
                  <a:lnTo>
                    <a:pt x="3757422" y="0"/>
                  </a:lnTo>
                  <a:close/>
                </a:path>
                <a:path w="5413375" h="57150">
                  <a:moveTo>
                    <a:pt x="3846576" y="0"/>
                  </a:moveTo>
                  <a:lnTo>
                    <a:pt x="3795522" y="0"/>
                  </a:lnTo>
                  <a:lnTo>
                    <a:pt x="3795522" y="12954"/>
                  </a:lnTo>
                  <a:lnTo>
                    <a:pt x="3846576" y="12954"/>
                  </a:lnTo>
                  <a:lnTo>
                    <a:pt x="3846576" y="0"/>
                  </a:lnTo>
                  <a:close/>
                </a:path>
                <a:path w="5413375" h="57150">
                  <a:moveTo>
                    <a:pt x="3934968" y="0"/>
                  </a:moveTo>
                  <a:lnTo>
                    <a:pt x="3884676" y="0"/>
                  </a:lnTo>
                  <a:lnTo>
                    <a:pt x="3884676" y="12954"/>
                  </a:lnTo>
                  <a:lnTo>
                    <a:pt x="3934968" y="12954"/>
                  </a:lnTo>
                  <a:lnTo>
                    <a:pt x="3934968" y="0"/>
                  </a:lnTo>
                  <a:close/>
                </a:path>
                <a:path w="5413375" h="57150">
                  <a:moveTo>
                    <a:pt x="4024122" y="0"/>
                  </a:moveTo>
                  <a:lnTo>
                    <a:pt x="3973068" y="0"/>
                  </a:lnTo>
                  <a:lnTo>
                    <a:pt x="3973068" y="12954"/>
                  </a:lnTo>
                  <a:lnTo>
                    <a:pt x="4024122" y="12954"/>
                  </a:lnTo>
                  <a:lnTo>
                    <a:pt x="4024122" y="0"/>
                  </a:lnTo>
                  <a:close/>
                </a:path>
                <a:path w="5413375" h="57150">
                  <a:moveTo>
                    <a:pt x="4113276" y="0"/>
                  </a:moveTo>
                  <a:lnTo>
                    <a:pt x="4062222" y="0"/>
                  </a:lnTo>
                  <a:lnTo>
                    <a:pt x="4062222" y="12954"/>
                  </a:lnTo>
                  <a:lnTo>
                    <a:pt x="4113276" y="12954"/>
                  </a:lnTo>
                  <a:lnTo>
                    <a:pt x="4113276" y="0"/>
                  </a:lnTo>
                  <a:close/>
                </a:path>
                <a:path w="5413375" h="57150">
                  <a:moveTo>
                    <a:pt x="4201655" y="0"/>
                  </a:moveTo>
                  <a:lnTo>
                    <a:pt x="4151376" y="0"/>
                  </a:lnTo>
                  <a:lnTo>
                    <a:pt x="4151376" y="12954"/>
                  </a:lnTo>
                  <a:lnTo>
                    <a:pt x="4201655" y="12954"/>
                  </a:lnTo>
                  <a:lnTo>
                    <a:pt x="4201655" y="0"/>
                  </a:lnTo>
                  <a:close/>
                </a:path>
                <a:path w="5413375" h="57150">
                  <a:moveTo>
                    <a:pt x="4290822" y="0"/>
                  </a:moveTo>
                  <a:lnTo>
                    <a:pt x="4239768" y="0"/>
                  </a:lnTo>
                  <a:lnTo>
                    <a:pt x="4239768" y="12954"/>
                  </a:lnTo>
                  <a:lnTo>
                    <a:pt x="4290822" y="12954"/>
                  </a:lnTo>
                  <a:lnTo>
                    <a:pt x="4290822" y="0"/>
                  </a:lnTo>
                  <a:close/>
                </a:path>
                <a:path w="5413375" h="57150">
                  <a:moveTo>
                    <a:pt x="4379976" y="0"/>
                  </a:moveTo>
                  <a:lnTo>
                    <a:pt x="4328922" y="0"/>
                  </a:lnTo>
                  <a:lnTo>
                    <a:pt x="4328922" y="12954"/>
                  </a:lnTo>
                  <a:lnTo>
                    <a:pt x="4379976" y="12954"/>
                  </a:lnTo>
                  <a:lnTo>
                    <a:pt x="4379976" y="0"/>
                  </a:lnTo>
                  <a:close/>
                </a:path>
                <a:path w="5413375" h="57150">
                  <a:moveTo>
                    <a:pt x="4468355" y="0"/>
                  </a:moveTo>
                  <a:lnTo>
                    <a:pt x="4418063" y="0"/>
                  </a:lnTo>
                  <a:lnTo>
                    <a:pt x="4418063" y="12954"/>
                  </a:lnTo>
                  <a:lnTo>
                    <a:pt x="4468355" y="12954"/>
                  </a:lnTo>
                  <a:lnTo>
                    <a:pt x="4468355" y="0"/>
                  </a:lnTo>
                  <a:close/>
                </a:path>
                <a:path w="5413375" h="57150">
                  <a:moveTo>
                    <a:pt x="4557522" y="0"/>
                  </a:moveTo>
                  <a:lnTo>
                    <a:pt x="4506468" y="0"/>
                  </a:lnTo>
                  <a:lnTo>
                    <a:pt x="4506468" y="12954"/>
                  </a:lnTo>
                  <a:lnTo>
                    <a:pt x="4557522" y="12954"/>
                  </a:lnTo>
                  <a:lnTo>
                    <a:pt x="4557522" y="0"/>
                  </a:lnTo>
                  <a:close/>
                </a:path>
                <a:path w="5413375" h="57150">
                  <a:moveTo>
                    <a:pt x="4646676" y="0"/>
                  </a:moveTo>
                  <a:lnTo>
                    <a:pt x="4595622" y="0"/>
                  </a:lnTo>
                  <a:lnTo>
                    <a:pt x="4595622" y="12954"/>
                  </a:lnTo>
                  <a:lnTo>
                    <a:pt x="4646676" y="12954"/>
                  </a:lnTo>
                  <a:lnTo>
                    <a:pt x="4646676" y="0"/>
                  </a:lnTo>
                  <a:close/>
                </a:path>
                <a:path w="5413375" h="57150">
                  <a:moveTo>
                    <a:pt x="4735055" y="0"/>
                  </a:moveTo>
                  <a:lnTo>
                    <a:pt x="4684763" y="0"/>
                  </a:lnTo>
                  <a:lnTo>
                    <a:pt x="4684763" y="12954"/>
                  </a:lnTo>
                  <a:lnTo>
                    <a:pt x="4735055" y="12954"/>
                  </a:lnTo>
                  <a:lnTo>
                    <a:pt x="4735055" y="0"/>
                  </a:lnTo>
                  <a:close/>
                </a:path>
                <a:path w="5413375" h="57150">
                  <a:moveTo>
                    <a:pt x="4824209" y="0"/>
                  </a:moveTo>
                  <a:lnTo>
                    <a:pt x="4773155" y="0"/>
                  </a:lnTo>
                  <a:lnTo>
                    <a:pt x="4773155" y="12954"/>
                  </a:lnTo>
                  <a:lnTo>
                    <a:pt x="4824209" y="12954"/>
                  </a:lnTo>
                  <a:lnTo>
                    <a:pt x="4824209" y="0"/>
                  </a:lnTo>
                  <a:close/>
                </a:path>
                <a:path w="5413375" h="57150">
                  <a:moveTo>
                    <a:pt x="4913376" y="0"/>
                  </a:moveTo>
                  <a:lnTo>
                    <a:pt x="4862322" y="0"/>
                  </a:lnTo>
                  <a:lnTo>
                    <a:pt x="4862322" y="12954"/>
                  </a:lnTo>
                  <a:lnTo>
                    <a:pt x="4913376" y="12954"/>
                  </a:lnTo>
                  <a:lnTo>
                    <a:pt x="4913376" y="0"/>
                  </a:lnTo>
                  <a:close/>
                </a:path>
                <a:path w="5413375" h="57150">
                  <a:moveTo>
                    <a:pt x="5001755" y="0"/>
                  </a:moveTo>
                  <a:lnTo>
                    <a:pt x="4951463" y="0"/>
                  </a:lnTo>
                  <a:lnTo>
                    <a:pt x="4951463" y="12954"/>
                  </a:lnTo>
                  <a:lnTo>
                    <a:pt x="5001755" y="12954"/>
                  </a:lnTo>
                  <a:lnTo>
                    <a:pt x="5001755" y="0"/>
                  </a:lnTo>
                  <a:close/>
                </a:path>
                <a:path w="5413375" h="57150">
                  <a:moveTo>
                    <a:pt x="5090909" y="0"/>
                  </a:moveTo>
                  <a:lnTo>
                    <a:pt x="5039868" y="0"/>
                  </a:lnTo>
                  <a:lnTo>
                    <a:pt x="5039868" y="12954"/>
                  </a:lnTo>
                  <a:lnTo>
                    <a:pt x="5090909" y="12954"/>
                  </a:lnTo>
                  <a:lnTo>
                    <a:pt x="5090909" y="0"/>
                  </a:lnTo>
                  <a:close/>
                </a:path>
                <a:path w="5413375" h="57150">
                  <a:moveTo>
                    <a:pt x="5180076" y="0"/>
                  </a:moveTo>
                  <a:lnTo>
                    <a:pt x="5129022" y="0"/>
                  </a:lnTo>
                  <a:lnTo>
                    <a:pt x="5129022" y="12954"/>
                  </a:lnTo>
                  <a:lnTo>
                    <a:pt x="5180076" y="12954"/>
                  </a:lnTo>
                  <a:lnTo>
                    <a:pt x="5180076" y="0"/>
                  </a:lnTo>
                  <a:close/>
                </a:path>
                <a:path w="5413375" h="57150">
                  <a:moveTo>
                    <a:pt x="5268455" y="0"/>
                  </a:moveTo>
                  <a:lnTo>
                    <a:pt x="5218163" y="0"/>
                  </a:lnTo>
                  <a:lnTo>
                    <a:pt x="5218163" y="12954"/>
                  </a:lnTo>
                  <a:lnTo>
                    <a:pt x="5268455" y="12954"/>
                  </a:lnTo>
                  <a:lnTo>
                    <a:pt x="5268455" y="0"/>
                  </a:lnTo>
                  <a:close/>
                </a:path>
                <a:path w="5413375" h="57150">
                  <a:moveTo>
                    <a:pt x="5357609" y="0"/>
                  </a:moveTo>
                  <a:lnTo>
                    <a:pt x="5306568" y="0"/>
                  </a:lnTo>
                  <a:lnTo>
                    <a:pt x="5306568" y="12954"/>
                  </a:lnTo>
                  <a:lnTo>
                    <a:pt x="5357609" y="12954"/>
                  </a:lnTo>
                  <a:lnTo>
                    <a:pt x="5357609" y="0"/>
                  </a:lnTo>
                  <a:close/>
                </a:path>
                <a:path w="5413375" h="57150">
                  <a:moveTo>
                    <a:pt x="5413248" y="0"/>
                  </a:moveTo>
                  <a:lnTo>
                    <a:pt x="5395722" y="0"/>
                  </a:lnTo>
                  <a:lnTo>
                    <a:pt x="5395722" y="12954"/>
                  </a:lnTo>
                  <a:lnTo>
                    <a:pt x="5400294" y="12954"/>
                  </a:lnTo>
                  <a:lnTo>
                    <a:pt x="5400294" y="45720"/>
                  </a:lnTo>
                  <a:lnTo>
                    <a:pt x="5406377" y="45720"/>
                  </a:lnTo>
                  <a:lnTo>
                    <a:pt x="5413248" y="45720"/>
                  </a:lnTo>
                  <a:lnTo>
                    <a:pt x="541324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51545" y="4648200"/>
              <a:ext cx="0" cy="844550"/>
            </a:xfrm>
            <a:custGeom>
              <a:avLst/>
              <a:gdLst/>
              <a:ahLst/>
              <a:cxnLst/>
              <a:rect l="l" t="t" r="r" b="b"/>
              <a:pathLst>
                <a:path h="844550">
                  <a:moveTo>
                    <a:pt x="0" y="0"/>
                  </a:moveTo>
                  <a:lnTo>
                    <a:pt x="0" y="844296"/>
                  </a:lnTo>
                </a:path>
              </a:pathLst>
            </a:custGeom>
            <a:ln w="12191">
              <a:solidFill>
                <a:srgbClr val="0000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252220" y="4654296"/>
              <a:ext cx="0" cy="838200"/>
            </a:xfrm>
            <a:custGeom>
              <a:avLst/>
              <a:gdLst/>
              <a:ahLst/>
              <a:cxnLst/>
              <a:rect l="l" t="t" r="r" b="b"/>
              <a:pathLst>
                <a:path h="838200">
                  <a:moveTo>
                    <a:pt x="0" y="0"/>
                  </a:moveTo>
                  <a:lnTo>
                    <a:pt x="0" y="838200"/>
                  </a:lnTo>
                </a:path>
              </a:pathLst>
            </a:custGeom>
            <a:ln w="12953">
              <a:solidFill>
                <a:srgbClr val="0000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11659" y="4701540"/>
              <a:ext cx="1030224" cy="3733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875146" y="4739894"/>
            <a:ext cx="7372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Action*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845195" y="4659058"/>
            <a:ext cx="5398135" cy="864869"/>
            <a:chOff x="1845195" y="4659058"/>
            <a:chExt cx="5398135" cy="864869"/>
          </a:xfrm>
        </p:grpSpPr>
        <p:sp>
          <p:nvSpPr>
            <p:cNvPr id="43" name="object 43"/>
            <p:cNvSpPr/>
            <p:nvPr/>
          </p:nvSpPr>
          <p:spPr>
            <a:xfrm>
              <a:off x="2572016" y="4665726"/>
              <a:ext cx="3024505" cy="851535"/>
            </a:xfrm>
            <a:custGeom>
              <a:avLst/>
              <a:gdLst/>
              <a:ahLst/>
              <a:cxnLst/>
              <a:rect l="l" t="t" r="r" b="b"/>
              <a:pathLst>
                <a:path w="3024504" h="851535">
                  <a:moveTo>
                    <a:pt x="3024378" y="0"/>
                  </a:moveTo>
                  <a:lnTo>
                    <a:pt x="3024378" y="851153"/>
                  </a:lnTo>
                </a:path>
                <a:path w="3024504" h="851535">
                  <a:moveTo>
                    <a:pt x="0" y="0"/>
                  </a:moveTo>
                  <a:lnTo>
                    <a:pt x="0" y="851153"/>
                  </a:lnTo>
                </a:path>
              </a:pathLst>
            </a:custGeom>
            <a:ln w="12953">
              <a:solidFill>
                <a:srgbClr val="0000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51545" y="5291327"/>
              <a:ext cx="5385435" cy="0"/>
            </a:xfrm>
            <a:custGeom>
              <a:avLst/>
              <a:gdLst/>
              <a:ahLst/>
              <a:cxnLst/>
              <a:rect l="l" t="t" r="r" b="b"/>
              <a:pathLst>
                <a:path w="5385434">
                  <a:moveTo>
                    <a:pt x="0" y="0"/>
                  </a:moveTo>
                  <a:lnTo>
                    <a:pt x="5385054" y="0"/>
                  </a:lnTo>
                </a:path>
              </a:pathLst>
            </a:custGeom>
            <a:ln w="12192">
              <a:solidFill>
                <a:srgbClr val="0000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002663" y="4649216"/>
            <a:ext cx="21780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14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ts val="1614"/>
              </a:lnSpc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02663" y="5296916"/>
            <a:ext cx="1727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74839" y="4697729"/>
            <a:ext cx="9144000" cy="1652270"/>
            <a:chOff x="774839" y="4697729"/>
            <a:chExt cx="9144000" cy="1652270"/>
          </a:xfrm>
        </p:grpSpPr>
        <p:sp>
          <p:nvSpPr>
            <p:cNvPr id="48" name="object 48"/>
            <p:cNvSpPr/>
            <p:nvPr/>
          </p:nvSpPr>
          <p:spPr>
            <a:xfrm>
              <a:off x="2786519" y="4697729"/>
              <a:ext cx="2615184" cy="3810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74839" y="54924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3987" y="857250"/>
                  </a:moveTo>
                  <a:lnTo>
                    <a:pt x="9143987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3987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51389" y="5477255"/>
              <a:ext cx="1026414" cy="36728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11659" y="5399531"/>
              <a:ext cx="1030224" cy="3764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402215" y="4298229"/>
            <a:ext cx="894715" cy="64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545">
              <a:lnSpc>
                <a:spcPct val="125899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exemple  Accepter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877439" y="5018785"/>
            <a:ext cx="2251710" cy="928369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679450" marR="5080" indent="-667385">
              <a:lnSpc>
                <a:spcPct val="68400"/>
              </a:lnSpc>
              <a:spcBef>
                <a:spcPts val="705"/>
              </a:spcBef>
              <a:tabLst>
                <a:tab pos="1854200" algn="l"/>
              </a:tabLst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Dom(H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(n)) -Dom(H</a:t>
            </a:r>
            <a:r>
              <a:rPr sz="1600" b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(n))  i	j</a:t>
            </a:r>
            <a:endParaRPr sz="1600">
              <a:latin typeface="Arial"/>
              <a:cs typeface="Arial"/>
            </a:endParaRPr>
          </a:p>
          <a:p>
            <a:pPr marL="680720">
              <a:lnSpc>
                <a:spcPts val="1614"/>
              </a:lnSpc>
              <a:spcBef>
                <a:spcPts val="64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(n))</a:t>
            </a:r>
            <a:endParaRPr sz="1600">
              <a:latin typeface="Arial"/>
              <a:cs typeface="Arial"/>
            </a:endParaRPr>
          </a:p>
          <a:p>
            <a:pPr marL="1347470">
              <a:lnSpc>
                <a:spcPts val="1614"/>
              </a:lnSpc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845449" y="5492495"/>
            <a:ext cx="5413375" cy="457200"/>
          </a:xfrm>
          <a:custGeom>
            <a:avLst/>
            <a:gdLst/>
            <a:ahLst/>
            <a:cxnLst/>
            <a:rect l="l" t="t" r="r" b="b"/>
            <a:pathLst>
              <a:path w="5413375" h="457200">
                <a:moveTo>
                  <a:pt x="12179" y="311670"/>
                </a:moveTo>
                <a:lnTo>
                  <a:pt x="0" y="311670"/>
                </a:lnTo>
                <a:lnTo>
                  <a:pt x="0" y="361950"/>
                </a:lnTo>
                <a:lnTo>
                  <a:pt x="12179" y="361950"/>
                </a:lnTo>
                <a:lnTo>
                  <a:pt x="12179" y="311670"/>
                </a:lnTo>
                <a:close/>
              </a:path>
              <a:path w="5413375" h="457200">
                <a:moveTo>
                  <a:pt x="12179" y="222504"/>
                </a:moveTo>
                <a:lnTo>
                  <a:pt x="0" y="222504"/>
                </a:lnTo>
                <a:lnTo>
                  <a:pt x="0" y="273558"/>
                </a:lnTo>
                <a:lnTo>
                  <a:pt x="12179" y="273558"/>
                </a:lnTo>
                <a:lnTo>
                  <a:pt x="12179" y="222504"/>
                </a:lnTo>
                <a:close/>
              </a:path>
              <a:path w="5413375" h="457200">
                <a:moveTo>
                  <a:pt x="12179" y="133350"/>
                </a:moveTo>
                <a:lnTo>
                  <a:pt x="0" y="133350"/>
                </a:lnTo>
                <a:lnTo>
                  <a:pt x="0" y="184404"/>
                </a:lnTo>
                <a:lnTo>
                  <a:pt x="12179" y="184404"/>
                </a:lnTo>
                <a:lnTo>
                  <a:pt x="12179" y="133350"/>
                </a:lnTo>
                <a:close/>
              </a:path>
              <a:path w="5413375" h="457200">
                <a:moveTo>
                  <a:pt x="12179" y="44970"/>
                </a:moveTo>
                <a:lnTo>
                  <a:pt x="0" y="44970"/>
                </a:lnTo>
                <a:lnTo>
                  <a:pt x="0" y="95250"/>
                </a:lnTo>
                <a:lnTo>
                  <a:pt x="12179" y="95250"/>
                </a:lnTo>
                <a:lnTo>
                  <a:pt x="12179" y="44970"/>
                </a:lnTo>
                <a:close/>
              </a:path>
              <a:path w="5413375" h="457200">
                <a:moveTo>
                  <a:pt x="12179" y="0"/>
                </a:moveTo>
                <a:lnTo>
                  <a:pt x="0" y="0"/>
                </a:lnTo>
                <a:lnTo>
                  <a:pt x="0" y="6858"/>
                </a:lnTo>
                <a:lnTo>
                  <a:pt x="12179" y="6858"/>
                </a:lnTo>
                <a:lnTo>
                  <a:pt x="12179" y="0"/>
                </a:lnTo>
                <a:close/>
              </a:path>
              <a:path w="5413375" h="457200">
                <a:moveTo>
                  <a:pt x="28194" y="445008"/>
                </a:moveTo>
                <a:lnTo>
                  <a:pt x="12179" y="445008"/>
                </a:lnTo>
                <a:lnTo>
                  <a:pt x="12179" y="400050"/>
                </a:lnTo>
                <a:lnTo>
                  <a:pt x="0" y="400050"/>
                </a:lnTo>
                <a:lnTo>
                  <a:pt x="0" y="451104"/>
                </a:lnTo>
                <a:lnTo>
                  <a:pt x="6096" y="451104"/>
                </a:lnTo>
                <a:lnTo>
                  <a:pt x="6096" y="457200"/>
                </a:lnTo>
                <a:lnTo>
                  <a:pt x="12179" y="457200"/>
                </a:lnTo>
                <a:lnTo>
                  <a:pt x="28194" y="457200"/>
                </a:lnTo>
                <a:lnTo>
                  <a:pt x="28194" y="445008"/>
                </a:lnTo>
                <a:close/>
              </a:path>
              <a:path w="5413375" h="457200">
                <a:moveTo>
                  <a:pt x="117348" y="445008"/>
                </a:moveTo>
                <a:lnTo>
                  <a:pt x="66294" y="445008"/>
                </a:lnTo>
                <a:lnTo>
                  <a:pt x="66294" y="457200"/>
                </a:lnTo>
                <a:lnTo>
                  <a:pt x="117348" y="457200"/>
                </a:lnTo>
                <a:lnTo>
                  <a:pt x="117348" y="445008"/>
                </a:lnTo>
                <a:close/>
              </a:path>
              <a:path w="5413375" h="457200">
                <a:moveTo>
                  <a:pt x="205740" y="445008"/>
                </a:moveTo>
                <a:lnTo>
                  <a:pt x="155448" y="445008"/>
                </a:lnTo>
                <a:lnTo>
                  <a:pt x="155448" y="457200"/>
                </a:lnTo>
                <a:lnTo>
                  <a:pt x="205740" y="457200"/>
                </a:lnTo>
                <a:lnTo>
                  <a:pt x="205740" y="445008"/>
                </a:lnTo>
                <a:close/>
              </a:path>
              <a:path w="5413375" h="457200">
                <a:moveTo>
                  <a:pt x="294894" y="445008"/>
                </a:moveTo>
                <a:lnTo>
                  <a:pt x="243840" y="445008"/>
                </a:lnTo>
                <a:lnTo>
                  <a:pt x="243840" y="457200"/>
                </a:lnTo>
                <a:lnTo>
                  <a:pt x="294894" y="457200"/>
                </a:lnTo>
                <a:lnTo>
                  <a:pt x="294894" y="445008"/>
                </a:lnTo>
                <a:close/>
              </a:path>
              <a:path w="5413375" h="457200">
                <a:moveTo>
                  <a:pt x="384048" y="445008"/>
                </a:moveTo>
                <a:lnTo>
                  <a:pt x="332994" y="445008"/>
                </a:lnTo>
                <a:lnTo>
                  <a:pt x="332994" y="457200"/>
                </a:lnTo>
                <a:lnTo>
                  <a:pt x="384048" y="457200"/>
                </a:lnTo>
                <a:lnTo>
                  <a:pt x="384048" y="445008"/>
                </a:lnTo>
                <a:close/>
              </a:path>
              <a:path w="5413375" h="457200">
                <a:moveTo>
                  <a:pt x="472440" y="445008"/>
                </a:moveTo>
                <a:lnTo>
                  <a:pt x="422148" y="445008"/>
                </a:lnTo>
                <a:lnTo>
                  <a:pt x="422148" y="457200"/>
                </a:lnTo>
                <a:lnTo>
                  <a:pt x="472440" y="457200"/>
                </a:lnTo>
                <a:lnTo>
                  <a:pt x="472440" y="445008"/>
                </a:lnTo>
                <a:close/>
              </a:path>
              <a:path w="5413375" h="457200">
                <a:moveTo>
                  <a:pt x="561594" y="445008"/>
                </a:moveTo>
                <a:lnTo>
                  <a:pt x="510540" y="445008"/>
                </a:lnTo>
                <a:lnTo>
                  <a:pt x="510540" y="457200"/>
                </a:lnTo>
                <a:lnTo>
                  <a:pt x="561594" y="457200"/>
                </a:lnTo>
                <a:lnTo>
                  <a:pt x="561594" y="445008"/>
                </a:lnTo>
                <a:close/>
              </a:path>
              <a:path w="5413375" h="457200">
                <a:moveTo>
                  <a:pt x="650748" y="445008"/>
                </a:moveTo>
                <a:lnTo>
                  <a:pt x="599694" y="445008"/>
                </a:lnTo>
                <a:lnTo>
                  <a:pt x="599694" y="457200"/>
                </a:lnTo>
                <a:lnTo>
                  <a:pt x="650748" y="457200"/>
                </a:lnTo>
                <a:lnTo>
                  <a:pt x="650748" y="445008"/>
                </a:lnTo>
                <a:close/>
              </a:path>
              <a:path w="5413375" h="457200">
                <a:moveTo>
                  <a:pt x="733044" y="329184"/>
                </a:moveTo>
                <a:lnTo>
                  <a:pt x="720090" y="329184"/>
                </a:lnTo>
                <a:lnTo>
                  <a:pt x="720090" y="379476"/>
                </a:lnTo>
                <a:lnTo>
                  <a:pt x="733044" y="379476"/>
                </a:lnTo>
                <a:lnTo>
                  <a:pt x="733044" y="329184"/>
                </a:lnTo>
                <a:close/>
              </a:path>
              <a:path w="5413375" h="457200">
                <a:moveTo>
                  <a:pt x="733044" y="240030"/>
                </a:moveTo>
                <a:lnTo>
                  <a:pt x="720090" y="240030"/>
                </a:lnTo>
                <a:lnTo>
                  <a:pt x="720090" y="291084"/>
                </a:lnTo>
                <a:lnTo>
                  <a:pt x="733044" y="291084"/>
                </a:lnTo>
                <a:lnTo>
                  <a:pt x="733044" y="240030"/>
                </a:lnTo>
                <a:close/>
              </a:path>
              <a:path w="5413375" h="457200">
                <a:moveTo>
                  <a:pt x="733044" y="150876"/>
                </a:moveTo>
                <a:lnTo>
                  <a:pt x="720090" y="150876"/>
                </a:lnTo>
                <a:lnTo>
                  <a:pt x="720090" y="201930"/>
                </a:lnTo>
                <a:lnTo>
                  <a:pt x="733044" y="201930"/>
                </a:lnTo>
                <a:lnTo>
                  <a:pt x="733044" y="150876"/>
                </a:lnTo>
                <a:close/>
              </a:path>
              <a:path w="5413375" h="457200">
                <a:moveTo>
                  <a:pt x="733044" y="62484"/>
                </a:moveTo>
                <a:lnTo>
                  <a:pt x="720090" y="62484"/>
                </a:lnTo>
                <a:lnTo>
                  <a:pt x="720090" y="112776"/>
                </a:lnTo>
                <a:lnTo>
                  <a:pt x="733044" y="112776"/>
                </a:lnTo>
                <a:lnTo>
                  <a:pt x="733044" y="62484"/>
                </a:lnTo>
                <a:close/>
              </a:path>
              <a:path w="5413375" h="457200">
                <a:moveTo>
                  <a:pt x="739140" y="445008"/>
                </a:moveTo>
                <a:lnTo>
                  <a:pt x="733044" y="445008"/>
                </a:lnTo>
                <a:lnTo>
                  <a:pt x="733044" y="417576"/>
                </a:lnTo>
                <a:lnTo>
                  <a:pt x="720090" y="417576"/>
                </a:lnTo>
                <a:lnTo>
                  <a:pt x="720090" y="445008"/>
                </a:lnTo>
                <a:lnTo>
                  <a:pt x="688848" y="445008"/>
                </a:lnTo>
                <a:lnTo>
                  <a:pt x="688848" y="457200"/>
                </a:lnTo>
                <a:lnTo>
                  <a:pt x="739140" y="457200"/>
                </a:lnTo>
                <a:lnTo>
                  <a:pt x="739140" y="445008"/>
                </a:lnTo>
                <a:close/>
              </a:path>
              <a:path w="5413375" h="457200">
                <a:moveTo>
                  <a:pt x="828294" y="445008"/>
                </a:moveTo>
                <a:lnTo>
                  <a:pt x="777240" y="445008"/>
                </a:lnTo>
                <a:lnTo>
                  <a:pt x="777240" y="457200"/>
                </a:lnTo>
                <a:lnTo>
                  <a:pt x="828294" y="457200"/>
                </a:lnTo>
                <a:lnTo>
                  <a:pt x="828294" y="445008"/>
                </a:lnTo>
                <a:close/>
              </a:path>
              <a:path w="5413375" h="457200">
                <a:moveTo>
                  <a:pt x="917448" y="445008"/>
                </a:moveTo>
                <a:lnTo>
                  <a:pt x="866394" y="445008"/>
                </a:lnTo>
                <a:lnTo>
                  <a:pt x="866394" y="457200"/>
                </a:lnTo>
                <a:lnTo>
                  <a:pt x="917448" y="457200"/>
                </a:lnTo>
                <a:lnTo>
                  <a:pt x="917448" y="445008"/>
                </a:lnTo>
                <a:close/>
              </a:path>
              <a:path w="5413375" h="457200">
                <a:moveTo>
                  <a:pt x="1005840" y="445008"/>
                </a:moveTo>
                <a:lnTo>
                  <a:pt x="955548" y="445008"/>
                </a:lnTo>
                <a:lnTo>
                  <a:pt x="955548" y="457200"/>
                </a:lnTo>
                <a:lnTo>
                  <a:pt x="1005840" y="457200"/>
                </a:lnTo>
                <a:lnTo>
                  <a:pt x="1005840" y="445008"/>
                </a:lnTo>
                <a:close/>
              </a:path>
              <a:path w="5413375" h="457200">
                <a:moveTo>
                  <a:pt x="1094994" y="445008"/>
                </a:moveTo>
                <a:lnTo>
                  <a:pt x="1043940" y="445008"/>
                </a:lnTo>
                <a:lnTo>
                  <a:pt x="1043940" y="457200"/>
                </a:lnTo>
                <a:lnTo>
                  <a:pt x="1094994" y="457200"/>
                </a:lnTo>
                <a:lnTo>
                  <a:pt x="1094994" y="445008"/>
                </a:lnTo>
                <a:close/>
              </a:path>
              <a:path w="5413375" h="457200">
                <a:moveTo>
                  <a:pt x="1184148" y="445008"/>
                </a:moveTo>
                <a:lnTo>
                  <a:pt x="1133094" y="445008"/>
                </a:lnTo>
                <a:lnTo>
                  <a:pt x="1133094" y="457200"/>
                </a:lnTo>
                <a:lnTo>
                  <a:pt x="1184148" y="457200"/>
                </a:lnTo>
                <a:lnTo>
                  <a:pt x="1184148" y="445008"/>
                </a:lnTo>
                <a:close/>
              </a:path>
              <a:path w="5413375" h="457200">
                <a:moveTo>
                  <a:pt x="1272540" y="445008"/>
                </a:moveTo>
                <a:lnTo>
                  <a:pt x="1222248" y="445008"/>
                </a:lnTo>
                <a:lnTo>
                  <a:pt x="1222248" y="457200"/>
                </a:lnTo>
                <a:lnTo>
                  <a:pt x="1272540" y="457200"/>
                </a:lnTo>
                <a:lnTo>
                  <a:pt x="1272540" y="445008"/>
                </a:lnTo>
                <a:close/>
              </a:path>
              <a:path w="5413375" h="457200">
                <a:moveTo>
                  <a:pt x="1361694" y="445008"/>
                </a:moveTo>
                <a:lnTo>
                  <a:pt x="1310640" y="445008"/>
                </a:lnTo>
                <a:lnTo>
                  <a:pt x="1310640" y="457200"/>
                </a:lnTo>
                <a:lnTo>
                  <a:pt x="1361694" y="457200"/>
                </a:lnTo>
                <a:lnTo>
                  <a:pt x="1361694" y="445008"/>
                </a:lnTo>
                <a:close/>
              </a:path>
              <a:path w="5413375" h="457200">
                <a:moveTo>
                  <a:pt x="1450848" y="445008"/>
                </a:moveTo>
                <a:lnTo>
                  <a:pt x="1399794" y="445008"/>
                </a:lnTo>
                <a:lnTo>
                  <a:pt x="1399794" y="457200"/>
                </a:lnTo>
                <a:lnTo>
                  <a:pt x="1450848" y="457200"/>
                </a:lnTo>
                <a:lnTo>
                  <a:pt x="1450848" y="445008"/>
                </a:lnTo>
                <a:close/>
              </a:path>
              <a:path w="5413375" h="457200">
                <a:moveTo>
                  <a:pt x="1539240" y="445008"/>
                </a:moveTo>
                <a:lnTo>
                  <a:pt x="1488948" y="445008"/>
                </a:lnTo>
                <a:lnTo>
                  <a:pt x="1488948" y="457200"/>
                </a:lnTo>
                <a:lnTo>
                  <a:pt x="1539240" y="457200"/>
                </a:lnTo>
                <a:lnTo>
                  <a:pt x="1539240" y="445008"/>
                </a:lnTo>
                <a:close/>
              </a:path>
              <a:path w="5413375" h="457200">
                <a:moveTo>
                  <a:pt x="1628394" y="445008"/>
                </a:moveTo>
                <a:lnTo>
                  <a:pt x="1577340" y="445008"/>
                </a:lnTo>
                <a:lnTo>
                  <a:pt x="1577340" y="457200"/>
                </a:lnTo>
                <a:lnTo>
                  <a:pt x="1628394" y="457200"/>
                </a:lnTo>
                <a:lnTo>
                  <a:pt x="1628394" y="445008"/>
                </a:lnTo>
                <a:close/>
              </a:path>
              <a:path w="5413375" h="457200">
                <a:moveTo>
                  <a:pt x="1717548" y="445008"/>
                </a:moveTo>
                <a:lnTo>
                  <a:pt x="1666494" y="445008"/>
                </a:lnTo>
                <a:lnTo>
                  <a:pt x="1666494" y="457200"/>
                </a:lnTo>
                <a:lnTo>
                  <a:pt x="1717548" y="457200"/>
                </a:lnTo>
                <a:lnTo>
                  <a:pt x="1717548" y="445008"/>
                </a:lnTo>
                <a:close/>
              </a:path>
              <a:path w="5413375" h="457200">
                <a:moveTo>
                  <a:pt x="1805940" y="445008"/>
                </a:moveTo>
                <a:lnTo>
                  <a:pt x="1755648" y="445008"/>
                </a:lnTo>
                <a:lnTo>
                  <a:pt x="1755648" y="457200"/>
                </a:lnTo>
                <a:lnTo>
                  <a:pt x="1805940" y="457200"/>
                </a:lnTo>
                <a:lnTo>
                  <a:pt x="1805940" y="445008"/>
                </a:lnTo>
                <a:close/>
              </a:path>
              <a:path w="5413375" h="457200">
                <a:moveTo>
                  <a:pt x="1895094" y="445008"/>
                </a:moveTo>
                <a:lnTo>
                  <a:pt x="1844040" y="445008"/>
                </a:lnTo>
                <a:lnTo>
                  <a:pt x="1844040" y="457200"/>
                </a:lnTo>
                <a:lnTo>
                  <a:pt x="1895094" y="457200"/>
                </a:lnTo>
                <a:lnTo>
                  <a:pt x="1895094" y="445008"/>
                </a:lnTo>
                <a:close/>
              </a:path>
              <a:path w="5413375" h="457200">
                <a:moveTo>
                  <a:pt x="1984248" y="445008"/>
                </a:moveTo>
                <a:lnTo>
                  <a:pt x="1933194" y="445008"/>
                </a:lnTo>
                <a:lnTo>
                  <a:pt x="1933194" y="457200"/>
                </a:lnTo>
                <a:lnTo>
                  <a:pt x="1984248" y="457200"/>
                </a:lnTo>
                <a:lnTo>
                  <a:pt x="1984248" y="445008"/>
                </a:lnTo>
                <a:close/>
              </a:path>
              <a:path w="5413375" h="457200">
                <a:moveTo>
                  <a:pt x="2072640" y="445008"/>
                </a:moveTo>
                <a:lnTo>
                  <a:pt x="2022348" y="445008"/>
                </a:lnTo>
                <a:lnTo>
                  <a:pt x="2022348" y="457200"/>
                </a:lnTo>
                <a:lnTo>
                  <a:pt x="2072640" y="457200"/>
                </a:lnTo>
                <a:lnTo>
                  <a:pt x="2072640" y="445008"/>
                </a:lnTo>
                <a:close/>
              </a:path>
              <a:path w="5413375" h="457200">
                <a:moveTo>
                  <a:pt x="2161794" y="445008"/>
                </a:moveTo>
                <a:lnTo>
                  <a:pt x="2110740" y="445008"/>
                </a:lnTo>
                <a:lnTo>
                  <a:pt x="2110740" y="457200"/>
                </a:lnTo>
                <a:lnTo>
                  <a:pt x="2161794" y="457200"/>
                </a:lnTo>
                <a:lnTo>
                  <a:pt x="2161794" y="445008"/>
                </a:lnTo>
                <a:close/>
              </a:path>
              <a:path w="5413375" h="457200">
                <a:moveTo>
                  <a:pt x="2250948" y="445008"/>
                </a:moveTo>
                <a:lnTo>
                  <a:pt x="2199894" y="445008"/>
                </a:lnTo>
                <a:lnTo>
                  <a:pt x="2199894" y="457200"/>
                </a:lnTo>
                <a:lnTo>
                  <a:pt x="2250948" y="457200"/>
                </a:lnTo>
                <a:lnTo>
                  <a:pt x="2250948" y="445008"/>
                </a:lnTo>
                <a:close/>
              </a:path>
              <a:path w="5413375" h="457200">
                <a:moveTo>
                  <a:pt x="2339340" y="445008"/>
                </a:moveTo>
                <a:lnTo>
                  <a:pt x="2289048" y="445008"/>
                </a:lnTo>
                <a:lnTo>
                  <a:pt x="2289048" y="457200"/>
                </a:lnTo>
                <a:lnTo>
                  <a:pt x="2339340" y="457200"/>
                </a:lnTo>
                <a:lnTo>
                  <a:pt x="2339340" y="445008"/>
                </a:lnTo>
                <a:close/>
              </a:path>
              <a:path w="5413375" h="457200">
                <a:moveTo>
                  <a:pt x="2428494" y="445008"/>
                </a:moveTo>
                <a:lnTo>
                  <a:pt x="2377440" y="445008"/>
                </a:lnTo>
                <a:lnTo>
                  <a:pt x="2377440" y="457200"/>
                </a:lnTo>
                <a:lnTo>
                  <a:pt x="2428494" y="457200"/>
                </a:lnTo>
                <a:lnTo>
                  <a:pt x="2428494" y="445008"/>
                </a:lnTo>
                <a:close/>
              </a:path>
              <a:path w="5413375" h="457200">
                <a:moveTo>
                  <a:pt x="2517648" y="445008"/>
                </a:moveTo>
                <a:lnTo>
                  <a:pt x="2466594" y="445008"/>
                </a:lnTo>
                <a:lnTo>
                  <a:pt x="2466594" y="457200"/>
                </a:lnTo>
                <a:lnTo>
                  <a:pt x="2517648" y="457200"/>
                </a:lnTo>
                <a:lnTo>
                  <a:pt x="2517648" y="445008"/>
                </a:lnTo>
                <a:close/>
              </a:path>
              <a:path w="5413375" h="457200">
                <a:moveTo>
                  <a:pt x="2606040" y="445008"/>
                </a:moveTo>
                <a:lnTo>
                  <a:pt x="2555748" y="445008"/>
                </a:lnTo>
                <a:lnTo>
                  <a:pt x="2555748" y="457200"/>
                </a:lnTo>
                <a:lnTo>
                  <a:pt x="2606040" y="457200"/>
                </a:lnTo>
                <a:lnTo>
                  <a:pt x="2606040" y="445008"/>
                </a:lnTo>
                <a:close/>
              </a:path>
              <a:path w="5413375" h="457200">
                <a:moveTo>
                  <a:pt x="2695194" y="445008"/>
                </a:moveTo>
                <a:lnTo>
                  <a:pt x="2644140" y="445008"/>
                </a:lnTo>
                <a:lnTo>
                  <a:pt x="2644140" y="457200"/>
                </a:lnTo>
                <a:lnTo>
                  <a:pt x="2695194" y="457200"/>
                </a:lnTo>
                <a:lnTo>
                  <a:pt x="2695194" y="445008"/>
                </a:lnTo>
                <a:close/>
              </a:path>
              <a:path w="5413375" h="457200">
                <a:moveTo>
                  <a:pt x="2784348" y="445008"/>
                </a:moveTo>
                <a:lnTo>
                  <a:pt x="2733294" y="445008"/>
                </a:lnTo>
                <a:lnTo>
                  <a:pt x="2733294" y="457200"/>
                </a:lnTo>
                <a:lnTo>
                  <a:pt x="2784348" y="457200"/>
                </a:lnTo>
                <a:lnTo>
                  <a:pt x="2784348" y="445008"/>
                </a:lnTo>
                <a:close/>
              </a:path>
              <a:path w="5413375" h="457200">
                <a:moveTo>
                  <a:pt x="2872740" y="445008"/>
                </a:moveTo>
                <a:lnTo>
                  <a:pt x="2822448" y="445008"/>
                </a:lnTo>
                <a:lnTo>
                  <a:pt x="2822448" y="457200"/>
                </a:lnTo>
                <a:lnTo>
                  <a:pt x="2872740" y="457200"/>
                </a:lnTo>
                <a:lnTo>
                  <a:pt x="2872740" y="445008"/>
                </a:lnTo>
                <a:close/>
              </a:path>
              <a:path w="5413375" h="457200">
                <a:moveTo>
                  <a:pt x="2961894" y="445008"/>
                </a:moveTo>
                <a:lnTo>
                  <a:pt x="2910840" y="445008"/>
                </a:lnTo>
                <a:lnTo>
                  <a:pt x="2910840" y="457200"/>
                </a:lnTo>
                <a:lnTo>
                  <a:pt x="2961894" y="457200"/>
                </a:lnTo>
                <a:lnTo>
                  <a:pt x="2961894" y="445008"/>
                </a:lnTo>
                <a:close/>
              </a:path>
              <a:path w="5413375" h="457200">
                <a:moveTo>
                  <a:pt x="3051048" y="445008"/>
                </a:moveTo>
                <a:lnTo>
                  <a:pt x="2999994" y="445008"/>
                </a:lnTo>
                <a:lnTo>
                  <a:pt x="2999994" y="457200"/>
                </a:lnTo>
                <a:lnTo>
                  <a:pt x="3051048" y="457200"/>
                </a:lnTo>
                <a:lnTo>
                  <a:pt x="3051048" y="445008"/>
                </a:lnTo>
                <a:close/>
              </a:path>
              <a:path w="5413375" h="457200">
                <a:moveTo>
                  <a:pt x="3139440" y="445008"/>
                </a:moveTo>
                <a:lnTo>
                  <a:pt x="3089148" y="445008"/>
                </a:lnTo>
                <a:lnTo>
                  <a:pt x="3089148" y="457200"/>
                </a:lnTo>
                <a:lnTo>
                  <a:pt x="3139440" y="457200"/>
                </a:lnTo>
                <a:lnTo>
                  <a:pt x="3139440" y="445008"/>
                </a:lnTo>
                <a:close/>
              </a:path>
              <a:path w="5413375" h="457200">
                <a:moveTo>
                  <a:pt x="3228594" y="445008"/>
                </a:moveTo>
                <a:lnTo>
                  <a:pt x="3177540" y="445008"/>
                </a:lnTo>
                <a:lnTo>
                  <a:pt x="3177540" y="457200"/>
                </a:lnTo>
                <a:lnTo>
                  <a:pt x="3228594" y="457200"/>
                </a:lnTo>
                <a:lnTo>
                  <a:pt x="3228594" y="445008"/>
                </a:lnTo>
                <a:close/>
              </a:path>
              <a:path w="5413375" h="457200">
                <a:moveTo>
                  <a:pt x="3317748" y="445008"/>
                </a:moveTo>
                <a:lnTo>
                  <a:pt x="3266694" y="445008"/>
                </a:lnTo>
                <a:lnTo>
                  <a:pt x="3266694" y="457200"/>
                </a:lnTo>
                <a:lnTo>
                  <a:pt x="3317748" y="457200"/>
                </a:lnTo>
                <a:lnTo>
                  <a:pt x="3317748" y="445008"/>
                </a:lnTo>
                <a:close/>
              </a:path>
              <a:path w="5413375" h="457200">
                <a:moveTo>
                  <a:pt x="3406140" y="445008"/>
                </a:moveTo>
                <a:lnTo>
                  <a:pt x="3355848" y="445008"/>
                </a:lnTo>
                <a:lnTo>
                  <a:pt x="3355848" y="457200"/>
                </a:lnTo>
                <a:lnTo>
                  <a:pt x="3406140" y="457200"/>
                </a:lnTo>
                <a:lnTo>
                  <a:pt x="3406140" y="445008"/>
                </a:lnTo>
                <a:close/>
              </a:path>
              <a:path w="5413375" h="457200">
                <a:moveTo>
                  <a:pt x="3495294" y="445008"/>
                </a:moveTo>
                <a:lnTo>
                  <a:pt x="3444240" y="445008"/>
                </a:lnTo>
                <a:lnTo>
                  <a:pt x="3444240" y="457200"/>
                </a:lnTo>
                <a:lnTo>
                  <a:pt x="3495294" y="457200"/>
                </a:lnTo>
                <a:lnTo>
                  <a:pt x="3495294" y="445008"/>
                </a:lnTo>
                <a:close/>
              </a:path>
              <a:path w="5413375" h="457200">
                <a:moveTo>
                  <a:pt x="3584448" y="445008"/>
                </a:moveTo>
                <a:lnTo>
                  <a:pt x="3533394" y="445008"/>
                </a:lnTo>
                <a:lnTo>
                  <a:pt x="3533394" y="457200"/>
                </a:lnTo>
                <a:lnTo>
                  <a:pt x="3584448" y="457200"/>
                </a:lnTo>
                <a:lnTo>
                  <a:pt x="3584448" y="445008"/>
                </a:lnTo>
                <a:close/>
              </a:path>
              <a:path w="5413375" h="457200">
                <a:moveTo>
                  <a:pt x="3672840" y="445008"/>
                </a:moveTo>
                <a:lnTo>
                  <a:pt x="3622548" y="445008"/>
                </a:lnTo>
                <a:lnTo>
                  <a:pt x="3622548" y="457200"/>
                </a:lnTo>
                <a:lnTo>
                  <a:pt x="3672840" y="457200"/>
                </a:lnTo>
                <a:lnTo>
                  <a:pt x="3672840" y="445008"/>
                </a:lnTo>
                <a:close/>
              </a:path>
              <a:path w="5413375" h="457200">
                <a:moveTo>
                  <a:pt x="3757422" y="329184"/>
                </a:moveTo>
                <a:lnTo>
                  <a:pt x="3744468" y="329184"/>
                </a:lnTo>
                <a:lnTo>
                  <a:pt x="3744468" y="379476"/>
                </a:lnTo>
                <a:lnTo>
                  <a:pt x="3757422" y="379476"/>
                </a:lnTo>
                <a:lnTo>
                  <a:pt x="3757422" y="329184"/>
                </a:lnTo>
                <a:close/>
              </a:path>
              <a:path w="5413375" h="457200">
                <a:moveTo>
                  <a:pt x="3757422" y="240030"/>
                </a:moveTo>
                <a:lnTo>
                  <a:pt x="3744468" y="240030"/>
                </a:lnTo>
                <a:lnTo>
                  <a:pt x="3744468" y="291084"/>
                </a:lnTo>
                <a:lnTo>
                  <a:pt x="3757422" y="291084"/>
                </a:lnTo>
                <a:lnTo>
                  <a:pt x="3757422" y="240030"/>
                </a:lnTo>
                <a:close/>
              </a:path>
              <a:path w="5413375" h="457200">
                <a:moveTo>
                  <a:pt x="3757422" y="150876"/>
                </a:moveTo>
                <a:lnTo>
                  <a:pt x="3744468" y="150876"/>
                </a:lnTo>
                <a:lnTo>
                  <a:pt x="3744468" y="201930"/>
                </a:lnTo>
                <a:lnTo>
                  <a:pt x="3757422" y="201930"/>
                </a:lnTo>
                <a:lnTo>
                  <a:pt x="3757422" y="150876"/>
                </a:lnTo>
                <a:close/>
              </a:path>
              <a:path w="5413375" h="457200">
                <a:moveTo>
                  <a:pt x="3757422" y="62484"/>
                </a:moveTo>
                <a:lnTo>
                  <a:pt x="3744468" y="62484"/>
                </a:lnTo>
                <a:lnTo>
                  <a:pt x="3744468" y="112776"/>
                </a:lnTo>
                <a:lnTo>
                  <a:pt x="3757422" y="112776"/>
                </a:lnTo>
                <a:lnTo>
                  <a:pt x="3757422" y="62484"/>
                </a:lnTo>
                <a:close/>
              </a:path>
              <a:path w="5413375" h="457200">
                <a:moveTo>
                  <a:pt x="3761994" y="445008"/>
                </a:moveTo>
                <a:lnTo>
                  <a:pt x="3757422" y="445008"/>
                </a:lnTo>
                <a:lnTo>
                  <a:pt x="3757422" y="417576"/>
                </a:lnTo>
                <a:lnTo>
                  <a:pt x="3744468" y="417576"/>
                </a:lnTo>
                <a:lnTo>
                  <a:pt x="3744468" y="445008"/>
                </a:lnTo>
                <a:lnTo>
                  <a:pt x="3710940" y="445008"/>
                </a:lnTo>
                <a:lnTo>
                  <a:pt x="3710940" y="457200"/>
                </a:lnTo>
                <a:lnTo>
                  <a:pt x="3761994" y="457200"/>
                </a:lnTo>
                <a:lnTo>
                  <a:pt x="3761994" y="445008"/>
                </a:lnTo>
                <a:close/>
              </a:path>
              <a:path w="5413375" h="457200">
                <a:moveTo>
                  <a:pt x="3851148" y="445008"/>
                </a:moveTo>
                <a:lnTo>
                  <a:pt x="3800094" y="445008"/>
                </a:lnTo>
                <a:lnTo>
                  <a:pt x="3800094" y="457200"/>
                </a:lnTo>
                <a:lnTo>
                  <a:pt x="3851148" y="457200"/>
                </a:lnTo>
                <a:lnTo>
                  <a:pt x="3851148" y="445008"/>
                </a:lnTo>
                <a:close/>
              </a:path>
              <a:path w="5413375" h="457200">
                <a:moveTo>
                  <a:pt x="3939540" y="445008"/>
                </a:moveTo>
                <a:lnTo>
                  <a:pt x="3889248" y="445008"/>
                </a:lnTo>
                <a:lnTo>
                  <a:pt x="3889248" y="457200"/>
                </a:lnTo>
                <a:lnTo>
                  <a:pt x="3939540" y="457200"/>
                </a:lnTo>
                <a:lnTo>
                  <a:pt x="3939540" y="445008"/>
                </a:lnTo>
                <a:close/>
              </a:path>
              <a:path w="5413375" h="457200">
                <a:moveTo>
                  <a:pt x="4028694" y="445008"/>
                </a:moveTo>
                <a:lnTo>
                  <a:pt x="3977640" y="445008"/>
                </a:lnTo>
                <a:lnTo>
                  <a:pt x="3977640" y="457200"/>
                </a:lnTo>
                <a:lnTo>
                  <a:pt x="4028694" y="457200"/>
                </a:lnTo>
                <a:lnTo>
                  <a:pt x="4028694" y="445008"/>
                </a:lnTo>
                <a:close/>
              </a:path>
              <a:path w="5413375" h="457200">
                <a:moveTo>
                  <a:pt x="4117848" y="445008"/>
                </a:moveTo>
                <a:lnTo>
                  <a:pt x="4066794" y="445008"/>
                </a:lnTo>
                <a:lnTo>
                  <a:pt x="4066794" y="457200"/>
                </a:lnTo>
                <a:lnTo>
                  <a:pt x="4117848" y="457200"/>
                </a:lnTo>
                <a:lnTo>
                  <a:pt x="4117848" y="445008"/>
                </a:lnTo>
                <a:close/>
              </a:path>
              <a:path w="5413375" h="457200">
                <a:moveTo>
                  <a:pt x="4206240" y="445008"/>
                </a:moveTo>
                <a:lnTo>
                  <a:pt x="4155948" y="445008"/>
                </a:lnTo>
                <a:lnTo>
                  <a:pt x="4155948" y="457200"/>
                </a:lnTo>
                <a:lnTo>
                  <a:pt x="4206240" y="457200"/>
                </a:lnTo>
                <a:lnTo>
                  <a:pt x="4206240" y="445008"/>
                </a:lnTo>
                <a:close/>
              </a:path>
              <a:path w="5413375" h="457200">
                <a:moveTo>
                  <a:pt x="4295394" y="445008"/>
                </a:moveTo>
                <a:lnTo>
                  <a:pt x="4244340" y="445008"/>
                </a:lnTo>
                <a:lnTo>
                  <a:pt x="4244340" y="457200"/>
                </a:lnTo>
                <a:lnTo>
                  <a:pt x="4295394" y="457200"/>
                </a:lnTo>
                <a:lnTo>
                  <a:pt x="4295394" y="445008"/>
                </a:lnTo>
                <a:close/>
              </a:path>
              <a:path w="5413375" h="457200">
                <a:moveTo>
                  <a:pt x="4384548" y="445008"/>
                </a:moveTo>
                <a:lnTo>
                  <a:pt x="4333494" y="445008"/>
                </a:lnTo>
                <a:lnTo>
                  <a:pt x="4333494" y="457200"/>
                </a:lnTo>
                <a:lnTo>
                  <a:pt x="4384548" y="457200"/>
                </a:lnTo>
                <a:lnTo>
                  <a:pt x="4384548" y="445008"/>
                </a:lnTo>
                <a:close/>
              </a:path>
              <a:path w="5413375" h="457200">
                <a:moveTo>
                  <a:pt x="4472927" y="445008"/>
                </a:moveTo>
                <a:lnTo>
                  <a:pt x="4422635" y="445008"/>
                </a:lnTo>
                <a:lnTo>
                  <a:pt x="4422635" y="457200"/>
                </a:lnTo>
                <a:lnTo>
                  <a:pt x="4472927" y="457200"/>
                </a:lnTo>
                <a:lnTo>
                  <a:pt x="4472927" y="445008"/>
                </a:lnTo>
                <a:close/>
              </a:path>
              <a:path w="5413375" h="457200">
                <a:moveTo>
                  <a:pt x="4562094" y="445008"/>
                </a:moveTo>
                <a:lnTo>
                  <a:pt x="4511040" y="445008"/>
                </a:lnTo>
                <a:lnTo>
                  <a:pt x="4511040" y="457200"/>
                </a:lnTo>
                <a:lnTo>
                  <a:pt x="4562094" y="457200"/>
                </a:lnTo>
                <a:lnTo>
                  <a:pt x="4562094" y="445008"/>
                </a:lnTo>
                <a:close/>
              </a:path>
              <a:path w="5413375" h="457200">
                <a:moveTo>
                  <a:pt x="4651248" y="445008"/>
                </a:moveTo>
                <a:lnTo>
                  <a:pt x="4600194" y="445008"/>
                </a:lnTo>
                <a:lnTo>
                  <a:pt x="4600194" y="457200"/>
                </a:lnTo>
                <a:lnTo>
                  <a:pt x="4651248" y="457200"/>
                </a:lnTo>
                <a:lnTo>
                  <a:pt x="4651248" y="445008"/>
                </a:lnTo>
                <a:close/>
              </a:path>
              <a:path w="5413375" h="457200">
                <a:moveTo>
                  <a:pt x="4739627" y="445008"/>
                </a:moveTo>
                <a:lnTo>
                  <a:pt x="4689322" y="445008"/>
                </a:lnTo>
                <a:lnTo>
                  <a:pt x="4689322" y="457200"/>
                </a:lnTo>
                <a:lnTo>
                  <a:pt x="4739627" y="457200"/>
                </a:lnTo>
                <a:lnTo>
                  <a:pt x="4739627" y="445008"/>
                </a:lnTo>
                <a:close/>
              </a:path>
              <a:path w="5413375" h="457200">
                <a:moveTo>
                  <a:pt x="4828794" y="445008"/>
                </a:moveTo>
                <a:lnTo>
                  <a:pt x="4777727" y="445008"/>
                </a:lnTo>
                <a:lnTo>
                  <a:pt x="4777727" y="457200"/>
                </a:lnTo>
                <a:lnTo>
                  <a:pt x="4828794" y="457200"/>
                </a:lnTo>
                <a:lnTo>
                  <a:pt x="4828794" y="445008"/>
                </a:lnTo>
                <a:close/>
              </a:path>
              <a:path w="5413375" h="457200">
                <a:moveTo>
                  <a:pt x="4917935" y="445008"/>
                </a:moveTo>
                <a:lnTo>
                  <a:pt x="4866881" y="445008"/>
                </a:lnTo>
                <a:lnTo>
                  <a:pt x="4866881" y="457200"/>
                </a:lnTo>
                <a:lnTo>
                  <a:pt x="4917935" y="457200"/>
                </a:lnTo>
                <a:lnTo>
                  <a:pt x="4917935" y="445008"/>
                </a:lnTo>
                <a:close/>
              </a:path>
              <a:path w="5413375" h="457200">
                <a:moveTo>
                  <a:pt x="5006327" y="445008"/>
                </a:moveTo>
                <a:lnTo>
                  <a:pt x="4956035" y="445008"/>
                </a:lnTo>
                <a:lnTo>
                  <a:pt x="4956035" y="457200"/>
                </a:lnTo>
                <a:lnTo>
                  <a:pt x="5006327" y="457200"/>
                </a:lnTo>
                <a:lnTo>
                  <a:pt x="5006327" y="445008"/>
                </a:lnTo>
                <a:close/>
              </a:path>
              <a:path w="5413375" h="457200">
                <a:moveTo>
                  <a:pt x="5095494" y="445008"/>
                </a:moveTo>
                <a:lnTo>
                  <a:pt x="5044440" y="445008"/>
                </a:lnTo>
                <a:lnTo>
                  <a:pt x="5044440" y="457200"/>
                </a:lnTo>
                <a:lnTo>
                  <a:pt x="5095494" y="457200"/>
                </a:lnTo>
                <a:lnTo>
                  <a:pt x="5095494" y="445008"/>
                </a:lnTo>
                <a:close/>
              </a:path>
              <a:path w="5413375" h="457200">
                <a:moveTo>
                  <a:pt x="5184648" y="445008"/>
                </a:moveTo>
                <a:lnTo>
                  <a:pt x="5133594" y="445008"/>
                </a:lnTo>
                <a:lnTo>
                  <a:pt x="5133594" y="457200"/>
                </a:lnTo>
                <a:lnTo>
                  <a:pt x="5184648" y="457200"/>
                </a:lnTo>
                <a:lnTo>
                  <a:pt x="5184648" y="445008"/>
                </a:lnTo>
                <a:close/>
              </a:path>
              <a:path w="5413375" h="457200">
                <a:moveTo>
                  <a:pt x="5273027" y="445008"/>
                </a:moveTo>
                <a:lnTo>
                  <a:pt x="5222735" y="445008"/>
                </a:lnTo>
                <a:lnTo>
                  <a:pt x="5222735" y="457200"/>
                </a:lnTo>
                <a:lnTo>
                  <a:pt x="5273027" y="457200"/>
                </a:lnTo>
                <a:lnTo>
                  <a:pt x="5273027" y="445008"/>
                </a:lnTo>
                <a:close/>
              </a:path>
              <a:path w="5413375" h="457200">
                <a:moveTo>
                  <a:pt x="5362194" y="445008"/>
                </a:moveTo>
                <a:lnTo>
                  <a:pt x="5311140" y="445008"/>
                </a:lnTo>
                <a:lnTo>
                  <a:pt x="5311140" y="457200"/>
                </a:lnTo>
                <a:lnTo>
                  <a:pt x="5362194" y="457200"/>
                </a:lnTo>
                <a:lnTo>
                  <a:pt x="5362194" y="445008"/>
                </a:lnTo>
                <a:close/>
              </a:path>
              <a:path w="5413375" h="457200">
                <a:moveTo>
                  <a:pt x="5413248" y="406908"/>
                </a:moveTo>
                <a:lnTo>
                  <a:pt x="5400294" y="406908"/>
                </a:lnTo>
                <a:lnTo>
                  <a:pt x="5400294" y="445008"/>
                </a:lnTo>
                <a:lnTo>
                  <a:pt x="5400294" y="451104"/>
                </a:lnTo>
                <a:lnTo>
                  <a:pt x="5400294" y="457200"/>
                </a:lnTo>
                <a:lnTo>
                  <a:pt x="5406377" y="457200"/>
                </a:lnTo>
                <a:lnTo>
                  <a:pt x="5413248" y="457200"/>
                </a:lnTo>
                <a:lnTo>
                  <a:pt x="5413248" y="406908"/>
                </a:lnTo>
                <a:close/>
              </a:path>
              <a:path w="5413375" h="457200">
                <a:moveTo>
                  <a:pt x="5413248" y="317754"/>
                </a:moveTo>
                <a:lnTo>
                  <a:pt x="5400294" y="317754"/>
                </a:lnTo>
                <a:lnTo>
                  <a:pt x="5400294" y="368808"/>
                </a:lnTo>
                <a:lnTo>
                  <a:pt x="5413248" y="368808"/>
                </a:lnTo>
                <a:lnTo>
                  <a:pt x="5413248" y="317754"/>
                </a:lnTo>
                <a:close/>
              </a:path>
              <a:path w="5413375" h="457200">
                <a:moveTo>
                  <a:pt x="5413248" y="228600"/>
                </a:moveTo>
                <a:lnTo>
                  <a:pt x="5400294" y="228600"/>
                </a:lnTo>
                <a:lnTo>
                  <a:pt x="5400294" y="279654"/>
                </a:lnTo>
                <a:lnTo>
                  <a:pt x="5413248" y="279654"/>
                </a:lnTo>
                <a:lnTo>
                  <a:pt x="5413248" y="228600"/>
                </a:lnTo>
                <a:close/>
              </a:path>
              <a:path w="5413375" h="457200">
                <a:moveTo>
                  <a:pt x="5413248" y="140208"/>
                </a:moveTo>
                <a:lnTo>
                  <a:pt x="5400294" y="140208"/>
                </a:lnTo>
                <a:lnTo>
                  <a:pt x="5400294" y="190500"/>
                </a:lnTo>
                <a:lnTo>
                  <a:pt x="5413248" y="190500"/>
                </a:lnTo>
                <a:lnTo>
                  <a:pt x="5413248" y="140208"/>
                </a:lnTo>
                <a:close/>
              </a:path>
              <a:path w="5413375" h="457200">
                <a:moveTo>
                  <a:pt x="5413248" y="51054"/>
                </a:moveTo>
                <a:lnTo>
                  <a:pt x="5400294" y="51054"/>
                </a:lnTo>
                <a:lnTo>
                  <a:pt x="5400294" y="102108"/>
                </a:lnTo>
                <a:lnTo>
                  <a:pt x="5413248" y="102108"/>
                </a:lnTo>
                <a:lnTo>
                  <a:pt x="5413248" y="51054"/>
                </a:lnTo>
                <a:close/>
              </a:path>
              <a:path w="5413375" h="457200">
                <a:moveTo>
                  <a:pt x="5413248" y="0"/>
                </a:moveTo>
                <a:lnTo>
                  <a:pt x="5400294" y="0"/>
                </a:lnTo>
                <a:lnTo>
                  <a:pt x="5400294" y="12954"/>
                </a:lnTo>
                <a:lnTo>
                  <a:pt x="5413248" y="12954"/>
                </a:lnTo>
                <a:lnTo>
                  <a:pt x="541324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149729" y="5463794"/>
            <a:ext cx="711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5875146" y="5437885"/>
            <a:ext cx="7372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Action*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475359" y="5386832"/>
            <a:ext cx="7143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eje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210952" y="6377432"/>
            <a:ext cx="4695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* :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Les règles Ri et Rj ont des actions</a:t>
            </a:r>
            <a:r>
              <a:rPr sz="1600" b="1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différentes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51714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Filtrage de </a:t>
            </a:r>
            <a:r>
              <a:rPr spc="-10" dirty="0"/>
              <a:t>paquets:</a:t>
            </a:r>
            <a:r>
              <a:rPr spc="10" dirty="0"/>
              <a:t> </a:t>
            </a:r>
            <a:r>
              <a:rPr spc="-10" dirty="0"/>
              <a:t>principe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74839" y="2063495"/>
            <a:ext cx="9144000" cy="857250"/>
            <a:chOff x="774839" y="2063495"/>
            <a:chExt cx="9144000" cy="857250"/>
          </a:xfrm>
        </p:grpSpPr>
        <p:sp>
          <p:nvSpPr>
            <p:cNvPr id="8" name="object 8"/>
            <p:cNvSpPr/>
            <p:nvPr/>
          </p:nvSpPr>
          <p:spPr>
            <a:xfrm>
              <a:off x="774839" y="20634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3987" y="857250"/>
                  </a:moveTo>
                  <a:lnTo>
                    <a:pt x="9143987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3987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90246" y="2778251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>
                  <a:moveTo>
                    <a:pt x="142343" y="142493"/>
                  </a:moveTo>
                  <a:lnTo>
                    <a:pt x="142343" y="0"/>
                  </a:lnTo>
                  <a:lnTo>
                    <a:pt x="0" y="142493"/>
                  </a:lnTo>
                  <a:lnTo>
                    <a:pt x="142343" y="142493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52935" y="2778251"/>
              <a:ext cx="280035" cy="142875"/>
            </a:xfrm>
            <a:custGeom>
              <a:avLst/>
              <a:gdLst/>
              <a:ahLst/>
              <a:cxnLst/>
              <a:rect l="l" t="t" r="r" b="b"/>
              <a:pathLst>
                <a:path w="280035" h="142875">
                  <a:moveTo>
                    <a:pt x="279654" y="0"/>
                  </a:moveTo>
                  <a:lnTo>
                    <a:pt x="142494" y="0"/>
                  </a:lnTo>
                  <a:lnTo>
                    <a:pt x="0" y="142493"/>
                  </a:lnTo>
                  <a:lnTo>
                    <a:pt x="137310" y="142493"/>
                  </a:lnTo>
                  <a:lnTo>
                    <a:pt x="279654" y="0"/>
                  </a:lnTo>
                  <a:close/>
                </a:path>
              </a:pathLst>
            </a:custGeom>
            <a:solidFill>
              <a:srgbClr val="FF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44397" y="2772155"/>
              <a:ext cx="295275" cy="148590"/>
            </a:xfrm>
            <a:custGeom>
              <a:avLst/>
              <a:gdLst/>
              <a:ahLst/>
              <a:cxnLst/>
              <a:rect l="l" t="t" r="r" b="b"/>
              <a:pathLst>
                <a:path w="295275" h="148589">
                  <a:moveTo>
                    <a:pt x="295050" y="148589"/>
                  </a:moveTo>
                  <a:lnTo>
                    <a:pt x="295050" y="0"/>
                  </a:lnTo>
                  <a:lnTo>
                    <a:pt x="148746" y="0"/>
                  </a:lnTo>
                  <a:lnTo>
                    <a:pt x="0" y="148589"/>
                  </a:lnTo>
                  <a:lnTo>
                    <a:pt x="17682" y="148589"/>
                  </a:lnTo>
                  <a:lnTo>
                    <a:pt x="151032" y="15240"/>
                  </a:lnTo>
                  <a:lnTo>
                    <a:pt x="151032" y="12192"/>
                  </a:lnTo>
                  <a:lnTo>
                    <a:pt x="155604" y="10668"/>
                  </a:lnTo>
                  <a:lnTo>
                    <a:pt x="155604" y="12192"/>
                  </a:lnTo>
                  <a:lnTo>
                    <a:pt x="273714" y="12192"/>
                  </a:lnTo>
                  <a:lnTo>
                    <a:pt x="284382" y="1524"/>
                  </a:lnTo>
                  <a:lnTo>
                    <a:pt x="292764" y="10668"/>
                  </a:lnTo>
                  <a:lnTo>
                    <a:pt x="292764" y="148589"/>
                  </a:lnTo>
                  <a:lnTo>
                    <a:pt x="295050" y="148589"/>
                  </a:lnTo>
                  <a:close/>
                </a:path>
                <a:path w="295275" h="148589">
                  <a:moveTo>
                    <a:pt x="288192" y="15239"/>
                  </a:moveTo>
                  <a:lnTo>
                    <a:pt x="288192" y="12192"/>
                  </a:lnTo>
                  <a:lnTo>
                    <a:pt x="273714" y="12192"/>
                  </a:lnTo>
                  <a:lnTo>
                    <a:pt x="137316" y="148589"/>
                  </a:lnTo>
                  <a:lnTo>
                    <a:pt x="154842" y="148589"/>
                  </a:lnTo>
                  <a:lnTo>
                    <a:pt x="288192" y="15239"/>
                  </a:lnTo>
                  <a:close/>
                </a:path>
                <a:path w="295275" h="148589">
                  <a:moveTo>
                    <a:pt x="155604" y="10668"/>
                  </a:moveTo>
                  <a:lnTo>
                    <a:pt x="151032" y="12192"/>
                  </a:lnTo>
                  <a:lnTo>
                    <a:pt x="154080" y="12192"/>
                  </a:lnTo>
                  <a:lnTo>
                    <a:pt x="155604" y="10668"/>
                  </a:lnTo>
                  <a:close/>
                </a:path>
                <a:path w="295275" h="148589">
                  <a:moveTo>
                    <a:pt x="154080" y="12192"/>
                  </a:moveTo>
                  <a:lnTo>
                    <a:pt x="151032" y="12192"/>
                  </a:lnTo>
                  <a:lnTo>
                    <a:pt x="151032" y="15240"/>
                  </a:lnTo>
                  <a:lnTo>
                    <a:pt x="154080" y="12192"/>
                  </a:lnTo>
                  <a:close/>
                </a:path>
                <a:path w="295275" h="148589">
                  <a:moveTo>
                    <a:pt x="155604" y="12192"/>
                  </a:moveTo>
                  <a:lnTo>
                    <a:pt x="155604" y="10668"/>
                  </a:lnTo>
                  <a:lnTo>
                    <a:pt x="154080" y="12192"/>
                  </a:lnTo>
                  <a:lnTo>
                    <a:pt x="155604" y="12192"/>
                  </a:lnTo>
                  <a:close/>
                </a:path>
                <a:path w="295275" h="148589">
                  <a:moveTo>
                    <a:pt x="292764" y="10668"/>
                  </a:moveTo>
                  <a:lnTo>
                    <a:pt x="284382" y="1524"/>
                  </a:lnTo>
                  <a:lnTo>
                    <a:pt x="273714" y="12192"/>
                  </a:lnTo>
                  <a:lnTo>
                    <a:pt x="282096" y="12192"/>
                  </a:lnTo>
                  <a:lnTo>
                    <a:pt x="282096" y="6095"/>
                  </a:lnTo>
                  <a:lnTo>
                    <a:pt x="288192" y="12192"/>
                  </a:lnTo>
                  <a:lnTo>
                    <a:pt x="288192" y="15239"/>
                  </a:lnTo>
                  <a:lnTo>
                    <a:pt x="292764" y="10668"/>
                  </a:lnTo>
                  <a:close/>
                </a:path>
                <a:path w="295275" h="148589">
                  <a:moveTo>
                    <a:pt x="288192" y="12192"/>
                  </a:moveTo>
                  <a:lnTo>
                    <a:pt x="282096" y="6095"/>
                  </a:lnTo>
                  <a:lnTo>
                    <a:pt x="282096" y="12192"/>
                  </a:lnTo>
                  <a:lnTo>
                    <a:pt x="288192" y="12192"/>
                  </a:lnTo>
                  <a:close/>
                </a:path>
                <a:path w="295275" h="148589">
                  <a:moveTo>
                    <a:pt x="292764" y="148589"/>
                  </a:moveTo>
                  <a:lnTo>
                    <a:pt x="292764" y="10668"/>
                  </a:lnTo>
                  <a:lnTo>
                    <a:pt x="282096" y="21335"/>
                  </a:lnTo>
                  <a:lnTo>
                    <a:pt x="282096" y="148589"/>
                  </a:lnTo>
                  <a:lnTo>
                    <a:pt x="292764" y="148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04271" y="1263572"/>
            <a:ext cx="8279765" cy="114363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65CCFF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Filtrage du trafic </a:t>
            </a:r>
            <a:r>
              <a:rPr sz="2400" u="heavy" dirty="0">
                <a:solidFill>
                  <a:srgbClr val="00007C"/>
                </a:solidFill>
                <a:uFill>
                  <a:solidFill>
                    <a:srgbClr val="00007D"/>
                  </a:solidFill>
                </a:uFill>
                <a:latin typeface="TeXGyrePagella"/>
                <a:cs typeface="TeXGyrePagella"/>
              </a:rPr>
              <a:t>entrant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 et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du trafic</a:t>
            </a:r>
            <a:r>
              <a:rPr sz="2400" spc="5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u="heavy" dirty="0">
                <a:solidFill>
                  <a:srgbClr val="00007C"/>
                </a:solidFill>
                <a:uFill>
                  <a:solidFill>
                    <a:srgbClr val="00007D"/>
                  </a:solidFill>
                </a:uFill>
                <a:latin typeface="TeXGyrePagella"/>
                <a:cs typeface="TeXGyrePagella"/>
              </a:rPr>
              <a:t>sortant</a:t>
            </a:r>
            <a:endParaRPr sz="2400">
              <a:latin typeface="TeXGyrePagella"/>
              <a:cs typeface="TeXGyrePagella"/>
            </a:endParaRPr>
          </a:p>
          <a:p>
            <a:pPr marL="755015" marR="5080" indent="-285750">
              <a:lnSpc>
                <a:spcPct val="100000"/>
              </a:lnSpc>
              <a:spcBef>
                <a:spcPts val="509"/>
              </a:spcBef>
            </a:pPr>
            <a:r>
              <a:rPr sz="1600" dirty="0">
                <a:solidFill>
                  <a:srgbClr val="65CCFF"/>
                </a:solidFill>
                <a:latin typeface="Wingdings"/>
                <a:cs typeface="Wingdings"/>
              </a:rPr>
              <a:t></a:t>
            </a:r>
            <a:r>
              <a:rPr sz="1600" dirty="0">
                <a:solidFill>
                  <a:srgbClr val="65CC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Le firewall laisse passer certains paquets et rejette d’autres paquets  selon sa politique de</a:t>
            </a:r>
            <a:r>
              <a:rPr sz="2000" spc="4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sécurité</a:t>
            </a:r>
            <a:endParaRPr sz="2000">
              <a:latin typeface="TeXGyrePagella"/>
              <a:cs typeface="TeXGyrePagell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10347" y="2920745"/>
            <a:ext cx="7444105" cy="1714500"/>
            <a:chOff x="1410347" y="2920745"/>
            <a:chExt cx="7444105" cy="1714500"/>
          </a:xfrm>
        </p:grpSpPr>
        <p:sp>
          <p:nvSpPr>
            <p:cNvPr id="14" name="object 14"/>
            <p:cNvSpPr/>
            <p:nvPr/>
          </p:nvSpPr>
          <p:spPr>
            <a:xfrm>
              <a:off x="4775339" y="3498341"/>
              <a:ext cx="138430" cy="280035"/>
            </a:xfrm>
            <a:custGeom>
              <a:avLst/>
              <a:gdLst/>
              <a:ahLst/>
              <a:cxnLst/>
              <a:rect l="l" t="t" r="r" b="b"/>
              <a:pathLst>
                <a:path w="138429" h="280035">
                  <a:moveTo>
                    <a:pt x="137921" y="279654"/>
                  </a:moveTo>
                  <a:lnTo>
                    <a:pt x="137921" y="0"/>
                  </a:lnTo>
                  <a:lnTo>
                    <a:pt x="0" y="0"/>
                  </a:lnTo>
                  <a:lnTo>
                    <a:pt x="0" y="279654"/>
                  </a:lnTo>
                  <a:lnTo>
                    <a:pt x="137921" y="27965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13261" y="2920745"/>
              <a:ext cx="719455" cy="857250"/>
            </a:xfrm>
            <a:custGeom>
              <a:avLst/>
              <a:gdLst/>
              <a:ahLst/>
              <a:cxnLst/>
              <a:rect l="l" t="t" r="r" b="b"/>
              <a:pathLst>
                <a:path w="719454" h="857250">
                  <a:moveTo>
                    <a:pt x="719328" y="857250"/>
                  </a:moveTo>
                  <a:lnTo>
                    <a:pt x="719328" y="0"/>
                  </a:lnTo>
                  <a:lnTo>
                    <a:pt x="576984" y="0"/>
                  </a:lnTo>
                  <a:lnTo>
                    <a:pt x="0" y="577595"/>
                  </a:lnTo>
                  <a:lnTo>
                    <a:pt x="0" y="857250"/>
                  </a:lnTo>
                  <a:lnTo>
                    <a:pt x="719328" y="85725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75339" y="2920745"/>
              <a:ext cx="715010" cy="577850"/>
            </a:xfrm>
            <a:custGeom>
              <a:avLst/>
              <a:gdLst/>
              <a:ahLst/>
              <a:cxnLst/>
              <a:rect l="l" t="t" r="r" b="b"/>
              <a:pathLst>
                <a:path w="715010" h="577850">
                  <a:moveTo>
                    <a:pt x="714906" y="0"/>
                  </a:moveTo>
                  <a:lnTo>
                    <a:pt x="577595" y="0"/>
                  </a:lnTo>
                  <a:lnTo>
                    <a:pt x="0" y="577595"/>
                  </a:lnTo>
                  <a:lnTo>
                    <a:pt x="137921" y="577595"/>
                  </a:lnTo>
                  <a:lnTo>
                    <a:pt x="714906" y="0"/>
                  </a:lnTo>
                  <a:close/>
                </a:path>
              </a:pathLst>
            </a:custGeom>
            <a:solidFill>
              <a:srgbClr val="FF32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69243" y="2920745"/>
              <a:ext cx="906144" cy="857250"/>
            </a:xfrm>
            <a:custGeom>
              <a:avLst/>
              <a:gdLst/>
              <a:ahLst/>
              <a:cxnLst/>
              <a:rect l="l" t="t" r="r" b="b"/>
              <a:pathLst>
                <a:path w="906145" h="857250">
                  <a:moveTo>
                    <a:pt x="729983" y="0"/>
                  </a:moveTo>
                  <a:lnTo>
                    <a:pt x="712470" y="0"/>
                  </a:lnTo>
                  <a:lnTo>
                    <a:pt x="141732" y="570738"/>
                  </a:lnTo>
                  <a:lnTo>
                    <a:pt x="22085" y="570738"/>
                  </a:lnTo>
                  <a:lnTo>
                    <a:pt x="592836" y="0"/>
                  </a:lnTo>
                  <a:lnTo>
                    <a:pt x="575144" y="0"/>
                  </a:lnTo>
                  <a:lnTo>
                    <a:pt x="0" y="574548"/>
                  </a:lnTo>
                  <a:lnTo>
                    <a:pt x="0" y="857250"/>
                  </a:lnTo>
                  <a:lnTo>
                    <a:pt x="6096" y="857250"/>
                  </a:lnTo>
                  <a:lnTo>
                    <a:pt x="12954" y="857250"/>
                  </a:lnTo>
                  <a:lnTo>
                    <a:pt x="12954" y="583692"/>
                  </a:lnTo>
                  <a:lnTo>
                    <a:pt x="137160" y="583692"/>
                  </a:lnTo>
                  <a:lnTo>
                    <a:pt x="137160" y="857250"/>
                  </a:lnTo>
                  <a:lnTo>
                    <a:pt x="150114" y="857250"/>
                  </a:lnTo>
                  <a:lnTo>
                    <a:pt x="150114" y="579882"/>
                  </a:lnTo>
                  <a:lnTo>
                    <a:pt x="729983" y="0"/>
                  </a:lnTo>
                  <a:close/>
                </a:path>
                <a:path w="906145" h="857250">
                  <a:moveTo>
                    <a:pt x="870204" y="0"/>
                  </a:moveTo>
                  <a:lnTo>
                    <a:pt x="857250" y="0"/>
                  </a:lnTo>
                  <a:lnTo>
                    <a:pt x="857250" y="857250"/>
                  </a:lnTo>
                  <a:lnTo>
                    <a:pt x="870204" y="857250"/>
                  </a:lnTo>
                  <a:lnTo>
                    <a:pt x="870204" y="0"/>
                  </a:lnTo>
                  <a:close/>
                </a:path>
                <a:path w="906145" h="857250">
                  <a:moveTo>
                    <a:pt x="906018" y="854964"/>
                  </a:moveTo>
                  <a:lnTo>
                    <a:pt x="904494" y="852678"/>
                  </a:lnTo>
                  <a:lnTo>
                    <a:pt x="901446" y="851916"/>
                  </a:lnTo>
                  <a:lnTo>
                    <a:pt x="899160" y="850392"/>
                  </a:lnTo>
                  <a:lnTo>
                    <a:pt x="896874" y="851154"/>
                  </a:lnTo>
                  <a:lnTo>
                    <a:pt x="890778" y="857250"/>
                  </a:lnTo>
                  <a:lnTo>
                    <a:pt x="906018" y="857250"/>
                  </a:lnTo>
                  <a:lnTo>
                    <a:pt x="906018" y="854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90625" y="3217417"/>
              <a:ext cx="1379647" cy="5605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83907" y="3210305"/>
              <a:ext cx="1384300" cy="567690"/>
            </a:xfrm>
            <a:custGeom>
              <a:avLst/>
              <a:gdLst/>
              <a:ahLst/>
              <a:cxnLst/>
              <a:rect l="l" t="t" r="r" b="b"/>
              <a:pathLst>
                <a:path w="1384300" h="567689">
                  <a:moveTo>
                    <a:pt x="1384300" y="538734"/>
                  </a:moveTo>
                  <a:lnTo>
                    <a:pt x="1358900" y="503682"/>
                  </a:lnTo>
                  <a:lnTo>
                    <a:pt x="1358900" y="486918"/>
                  </a:lnTo>
                  <a:lnTo>
                    <a:pt x="1346200" y="470916"/>
                  </a:lnTo>
                  <a:lnTo>
                    <a:pt x="1346200" y="455676"/>
                  </a:lnTo>
                  <a:lnTo>
                    <a:pt x="1320800" y="428244"/>
                  </a:lnTo>
                  <a:lnTo>
                    <a:pt x="1320800" y="416052"/>
                  </a:lnTo>
                  <a:lnTo>
                    <a:pt x="1308100" y="405384"/>
                  </a:lnTo>
                  <a:lnTo>
                    <a:pt x="1295400" y="390906"/>
                  </a:lnTo>
                  <a:lnTo>
                    <a:pt x="1285481" y="387350"/>
                  </a:lnTo>
                  <a:lnTo>
                    <a:pt x="1284490" y="373380"/>
                  </a:lnTo>
                  <a:lnTo>
                    <a:pt x="1282700" y="373494"/>
                  </a:lnTo>
                  <a:lnTo>
                    <a:pt x="1282700" y="363474"/>
                  </a:lnTo>
                  <a:lnTo>
                    <a:pt x="1272514" y="317639"/>
                  </a:lnTo>
                  <a:lnTo>
                    <a:pt x="1272514" y="380225"/>
                  </a:lnTo>
                  <a:lnTo>
                    <a:pt x="1270000" y="378714"/>
                  </a:lnTo>
                  <a:lnTo>
                    <a:pt x="1272489" y="379615"/>
                  </a:lnTo>
                  <a:lnTo>
                    <a:pt x="1272514" y="380225"/>
                  </a:lnTo>
                  <a:lnTo>
                    <a:pt x="1272514" y="317639"/>
                  </a:lnTo>
                  <a:lnTo>
                    <a:pt x="1270000" y="306324"/>
                  </a:lnTo>
                  <a:lnTo>
                    <a:pt x="1270000" y="269748"/>
                  </a:lnTo>
                  <a:lnTo>
                    <a:pt x="1257300" y="234696"/>
                  </a:lnTo>
                  <a:lnTo>
                    <a:pt x="1257300" y="217932"/>
                  </a:lnTo>
                  <a:lnTo>
                    <a:pt x="1244600" y="201168"/>
                  </a:lnTo>
                  <a:lnTo>
                    <a:pt x="1244600" y="185166"/>
                  </a:lnTo>
                  <a:lnTo>
                    <a:pt x="1231900" y="154686"/>
                  </a:lnTo>
                  <a:lnTo>
                    <a:pt x="1231900" y="140208"/>
                  </a:lnTo>
                  <a:lnTo>
                    <a:pt x="1219200" y="112776"/>
                  </a:lnTo>
                  <a:lnTo>
                    <a:pt x="1206500" y="97536"/>
                  </a:lnTo>
                  <a:lnTo>
                    <a:pt x="1193800" y="83820"/>
                  </a:lnTo>
                  <a:lnTo>
                    <a:pt x="1193800" y="70866"/>
                  </a:lnTo>
                  <a:lnTo>
                    <a:pt x="1181100" y="48006"/>
                  </a:lnTo>
                  <a:lnTo>
                    <a:pt x="1168400" y="38862"/>
                  </a:lnTo>
                  <a:lnTo>
                    <a:pt x="1155700" y="30480"/>
                  </a:lnTo>
                  <a:lnTo>
                    <a:pt x="1143000" y="22860"/>
                  </a:lnTo>
                  <a:lnTo>
                    <a:pt x="1143000" y="16002"/>
                  </a:lnTo>
                  <a:lnTo>
                    <a:pt x="1130300" y="10668"/>
                  </a:lnTo>
                  <a:lnTo>
                    <a:pt x="1117600" y="6858"/>
                  </a:lnTo>
                  <a:lnTo>
                    <a:pt x="1117600" y="3810"/>
                  </a:lnTo>
                  <a:lnTo>
                    <a:pt x="1104900" y="1524"/>
                  </a:lnTo>
                  <a:lnTo>
                    <a:pt x="1092200" y="762"/>
                  </a:lnTo>
                  <a:lnTo>
                    <a:pt x="1079500" y="762"/>
                  </a:lnTo>
                  <a:lnTo>
                    <a:pt x="1079500" y="2286"/>
                  </a:lnTo>
                  <a:lnTo>
                    <a:pt x="1066800" y="4572"/>
                  </a:lnTo>
                  <a:lnTo>
                    <a:pt x="1054100" y="8382"/>
                  </a:lnTo>
                  <a:lnTo>
                    <a:pt x="1041400" y="12954"/>
                  </a:lnTo>
                  <a:lnTo>
                    <a:pt x="1041400" y="19050"/>
                  </a:lnTo>
                  <a:lnTo>
                    <a:pt x="1028700" y="25908"/>
                  </a:lnTo>
                  <a:lnTo>
                    <a:pt x="1016000" y="33528"/>
                  </a:lnTo>
                  <a:lnTo>
                    <a:pt x="1016000" y="42672"/>
                  </a:lnTo>
                  <a:lnTo>
                    <a:pt x="1003300" y="52578"/>
                  </a:lnTo>
                  <a:lnTo>
                    <a:pt x="990600" y="63246"/>
                  </a:lnTo>
                  <a:lnTo>
                    <a:pt x="990600" y="74676"/>
                  </a:lnTo>
                  <a:lnTo>
                    <a:pt x="977900" y="87630"/>
                  </a:lnTo>
                  <a:lnTo>
                    <a:pt x="965200" y="101346"/>
                  </a:lnTo>
                  <a:lnTo>
                    <a:pt x="965200" y="116586"/>
                  </a:lnTo>
                  <a:lnTo>
                    <a:pt x="952500" y="132588"/>
                  </a:lnTo>
                  <a:lnTo>
                    <a:pt x="952500" y="149352"/>
                  </a:lnTo>
                  <a:lnTo>
                    <a:pt x="948385" y="155041"/>
                  </a:lnTo>
                  <a:lnTo>
                    <a:pt x="939800" y="130302"/>
                  </a:lnTo>
                  <a:lnTo>
                    <a:pt x="939800" y="113538"/>
                  </a:lnTo>
                  <a:lnTo>
                    <a:pt x="927100" y="83058"/>
                  </a:lnTo>
                  <a:lnTo>
                    <a:pt x="914400" y="69342"/>
                  </a:lnTo>
                  <a:lnTo>
                    <a:pt x="901700" y="57150"/>
                  </a:lnTo>
                  <a:lnTo>
                    <a:pt x="901700" y="45720"/>
                  </a:lnTo>
                  <a:lnTo>
                    <a:pt x="889000" y="36576"/>
                  </a:lnTo>
                  <a:lnTo>
                    <a:pt x="876300" y="28194"/>
                  </a:lnTo>
                  <a:lnTo>
                    <a:pt x="876300" y="20574"/>
                  </a:lnTo>
                  <a:lnTo>
                    <a:pt x="863600" y="14478"/>
                  </a:lnTo>
                  <a:lnTo>
                    <a:pt x="850900" y="9906"/>
                  </a:lnTo>
                  <a:lnTo>
                    <a:pt x="850900" y="5334"/>
                  </a:lnTo>
                  <a:lnTo>
                    <a:pt x="838200" y="2286"/>
                  </a:lnTo>
                  <a:lnTo>
                    <a:pt x="825500" y="762"/>
                  </a:lnTo>
                  <a:lnTo>
                    <a:pt x="825500" y="0"/>
                  </a:lnTo>
                  <a:lnTo>
                    <a:pt x="812800" y="0"/>
                  </a:lnTo>
                  <a:lnTo>
                    <a:pt x="800100" y="1524"/>
                  </a:lnTo>
                  <a:lnTo>
                    <a:pt x="787400" y="3810"/>
                  </a:lnTo>
                  <a:lnTo>
                    <a:pt x="787400" y="6858"/>
                  </a:lnTo>
                  <a:lnTo>
                    <a:pt x="774700" y="11430"/>
                  </a:lnTo>
                  <a:lnTo>
                    <a:pt x="774700" y="16764"/>
                  </a:lnTo>
                  <a:lnTo>
                    <a:pt x="762000" y="22860"/>
                  </a:lnTo>
                  <a:lnTo>
                    <a:pt x="749300" y="29718"/>
                  </a:lnTo>
                  <a:lnTo>
                    <a:pt x="736600" y="46482"/>
                  </a:lnTo>
                  <a:lnTo>
                    <a:pt x="736600" y="56388"/>
                  </a:lnTo>
                  <a:lnTo>
                    <a:pt x="711200" y="77724"/>
                  </a:lnTo>
                  <a:lnTo>
                    <a:pt x="711200" y="89916"/>
                  </a:lnTo>
                  <a:lnTo>
                    <a:pt x="698500" y="102870"/>
                  </a:lnTo>
                  <a:lnTo>
                    <a:pt x="698500" y="116586"/>
                  </a:lnTo>
                  <a:lnTo>
                    <a:pt x="685800" y="131064"/>
                  </a:lnTo>
                  <a:lnTo>
                    <a:pt x="685800" y="162306"/>
                  </a:lnTo>
                  <a:lnTo>
                    <a:pt x="673100" y="179070"/>
                  </a:lnTo>
                  <a:lnTo>
                    <a:pt x="673100" y="196596"/>
                  </a:lnTo>
                  <a:lnTo>
                    <a:pt x="663575" y="210312"/>
                  </a:lnTo>
                  <a:lnTo>
                    <a:pt x="660400" y="207264"/>
                  </a:lnTo>
                  <a:lnTo>
                    <a:pt x="660400" y="195834"/>
                  </a:lnTo>
                  <a:lnTo>
                    <a:pt x="647700" y="184404"/>
                  </a:lnTo>
                  <a:lnTo>
                    <a:pt x="647700" y="173736"/>
                  </a:lnTo>
                  <a:lnTo>
                    <a:pt x="635000" y="163830"/>
                  </a:lnTo>
                  <a:lnTo>
                    <a:pt x="635000" y="153924"/>
                  </a:lnTo>
                  <a:lnTo>
                    <a:pt x="622300" y="144780"/>
                  </a:lnTo>
                  <a:lnTo>
                    <a:pt x="622300" y="133350"/>
                  </a:lnTo>
                  <a:lnTo>
                    <a:pt x="609600" y="127254"/>
                  </a:lnTo>
                  <a:lnTo>
                    <a:pt x="609600" y="122682"/>
                  </a:lnTo>
                  <a:lnTo>
                    <a:pt x="596900" y="117348"/>
                  </a:lnTo>
                  <a:lnTo>
                    <a:pt x="596900" y="108966"/>
                  </a:lnTo>
                  <a:lnTo>
                    <a:pt x="584200" y="105156"/>
                  </a:lnTo>
                  <a:lnTo>
                    <a:pt x="584200" y="101346"/>
                  </a:lnTo>
                  <a:lnTo>
                    <a:pt x="571500" y="98298"/>
                  </a:lnTo>
                  <a:lnTo>
                    <a:pt x="571500" y="95250"/>
                  </a:lnTo>
                  <a:lnTo>
                    <a:pt x="558800" y="88392"/>
                  </a:lnTo>
                  <a:lnTo>
                    <a:pt x="546100" y="85344"/>
                  </a:lnTo>
                  <a:lnTo>
                    <a:pt x="533400" y="83820"/>
                  </a:lnTo>
                  <a:lnTo>
                    <a:pt x="520700" y="83820"/>
                  </a:lnTo>
                  <a:lnTo>
                    <a:pt x="508000" y="84582"/>
                  </a:lnTo>
                  <a:lnTo>
                    <a:pt x="508000" y="85344"/>
                  </a:lnTo>
                  <a:lnTo>
                    <a:pt x="495300" y="89916"/>
                  </a:lnTo>
                  <a:lnTo>
                    <a:pt x="482600" y="92202"/>
                  </a:lnTo>
                  <a:lnTo>
                    <a:pt x="482600" y="94488"/>
                  </a:lnTo>
                  <a:lnTo>
                    <a:pt x="469900" y="100584"/>
                  </a:lnTo>
                  <a:lnTo>
                    <a:pt x="457200" y="107442"/>
                  </a:lnTo>
                  <a:lnTo>
                    <a:pt x="457200" y="115062"/>
                  </a:lnTo>
                  <a:lnTo>
                    <a:pt x="444500" y="124206"/>
                  </a:lnTo>
                  <a:lnTo>
                    <a:pt x="431800" y="134112"/>
                  </a:lnTo>
                  <a:lnTo>
                    <a:pt x="431800" y="145542"/>
                  </a:lnTo>
                  <a:lnTo>
                    <a:pt x="419100" y="157734"/>
                  </a:lnTo>
                  <a:lnTo>
                    <a:pt x="406400" y="170688"/>
                  </a:lnTo>
                  <a:lnTo>
                    <a:pt x="406400" y="185166"/>
                  </a:lnTo>
                  <a:lnTo>
                    <a:pt x="393700" y="200406"/>
                  </a:lnTo>
                  <a:lnTo>
                    <a:pt x="381000" y="216408"/>
                  </a:lnTo>
                  <a:lnTo>
                    <a:pt x="381000" y="233934"/>
                  </a:lnTo>
                  <a:lnTo>
                    <a:pt x="368300" y="251460"/>
                  </a:lnTo>
                  <a:lnTo>
                    <a:pt x="368300" y="271272"/>
                  </a:lnTo>
                  <a:lnTo>
                    <a:pt x="355600" y="291084"/>
                  </a:lnTo>
                  <a:lnTo>
                    <a:pt x="355600" y="311658"/>
                  </a:lnTo>
                  <a:lnTo>
                    <a:pt x="342900" y="333756"/>
                  </a:lnTo>
                  <a:lnTo>
                    <a:pt x="342900" y="340614"/>
                  </a:lnTo>
                  <a:lnTo>
                    <a:pt x="330200" y="328422"/>
                  </a:lnTo>
                  <a:lnTo>
                    <a:pt x="304800" y="297942"/>
                  </a:lnTo>
                  <a:lnTo>
                    <a:pt x="266700" y="276606"/>
                  </a:lnTo>
                  <a:lnTo>
                    <a:pt x="254000" y="272034"/>
                  </a:lnTo>
                  <a:lnTo>
                    <a:pt x="254000" y="268224"/>
                  </a:lnTo>
                  <a:lnTo>
                    <a:pt x="241300" y="265938"/>
                  </a:lnTo>
                  <a:lnTo>
                    <a:pt x="228600" y="264414"/>
                  </a:lnTo>
                  <a:lnTo>
                    <a:pt x="215900" y="263652"/>
                  </a:lnTo>
                  <a:lnTo>
                    <a:pt x="190500" y="266700"/>
                  </a:lnTo>
                  <a:lnTo>
                    <a:pt x="177800" y="272796"/>
                  </a:lnTo>
                  <a:lnTo>
                    <a:pt x="165100" y="275844"/>
                  </a:lnTo>
                  <a:lnTo>
                    <a:pt x="165100" y="278892"/>
                  </a:lnTo>
                  <a:lnTo>
                    <a:pt x="152400" y="282702"/>
                  </a:lnTo>
                  <a:lnTo>
                    <a:pt x="152400" y="287274"/>
                  </a:lnTo>
                  <a:lnTo>
                    <a:pt x="139700" y="291846"/>
                  </a:lnTo>
                  <a:lnTo>
                    <a:pt x="139700" y="296418"/>
                  </a:lnTo>
                  <a:lnTo>
                    <a:pt x="127000" y="307086"/>
                  </a:lnTo>
                  <a:lnTo>
                    <a:pt x="114300" y="319278"/>
                  </a:lnTo>
                  <a:lnTo>
                    <a:pt x="101600" y="326136"/>
                  </a:lnTo>
                  <a:lnTo>
                    <a:pt x="101600" y="332994"/>
                  </a:lnTo>
                  <a:lnTo>
                    <a:pt x="88900" y="340614"/>
                  </a:lnTo>
                  <a:lnTo>
                    <a:pt x="76200" y="355854"/>
                  </a:lnTo>
                  <a:lnTo>
                    <a:pt x="76200" y="372618"/>
                  </a:lnTo>
                  <a:lnTo>
                    <a:pt x="63500" y="381762"/>
                  </a:lnTo>
                  <a:lnTo>
                    <a:pt x="63500" y="390144"/>
                  </a:lnTo>
                  <a:lnTo>
                    <a:pt x="50800" y="400050"/>
                  </a:lnTo>
                  <a:lnTo>
                    <a:pt x="50800" y="409956"/>
                  </a:lnTo>
                  <a:lnTo>
                    <a:pt x="38100" y="429768"/>
                  </a:lnTo>
                  <a:lnTo>
                    <a:pt x="25400" y="451104"/>
                  </a:lnTo>
                  <a:lnTo>
                    <a:pt x="25400" y="473202"/>
                  </a:lnTo>
                  <a:lnTo>
                    <a:pt x="12700" y="496062"/>
                  </a:lnTo>
                  <a:lnTo>
                    <a:pt x="12700" y="520446"/>
                  </a:lnTo>
                  <a:lnTo>
                    <a:pt x="0" y="545592"/>
                  </a:lnTo>
                  <a:lnTo>
                    <a:pt x="0" y="567690"/>
                  </a:lnTo>
                  <a:lnTo>
                    <a:pt x="12700" y="567690"/>
                  </a:lnTo>
                  <a:lnTo>
                    <a:pt x="12700" y="524256"/>
                  </a:lnTo>
                  <a:lnTo>
                    <a:pt x="25400" y="499872"/>
                  </a:lnTo>
                  <a:lnTo>
                    <a:pt x="38100" y="477012"/>
                  </a:lnTo>
                  <a:lnTo>
                    <a:pt x="38100" y="455676"/>
                  </a:lnTo>
                  <a:lnTo>
                    <a:pt x="50800" y="435102"/>
                  </a:lnTo>
                  <a:lnTo>
                    <a:pt x="63500" y="405384"/>
                  </a:lnTo>
                  <a:lnTo>
                    <a:pt x="76200" y="396240"/>
                  </a:lnTo>
                  <a:lnTo>
                    <a:pt x="76200" y="378714"/>
                  </a:lnTo>
                  <a:lnTo>
                    <a:pt x="88900" y="371094"/>
                  </a:lnTo>
                  <a:lnTo>
                    <a:pt x="88900" y="362712"/>
                  </a:lnTo>
                  <a:lnTo>
                    <a:pt x="101600" y="355092"/>
                  </a:lnTo>
                  <a:lnTo>
                    <a:pt x="101600" y="340614"/>
                  </a:lnTo>
                  <a:lnTo>
                    <a:pt x="114300" y="334518"/>
                  </a:lnTo>
                  <a:lnTo>
                    <a:pt x="114300" y="327660"/>
                  </a:lnTo>
                  <a:lnTo>
                    <a:pt x="127000" y="321564"/>
                  </a:lnTo>
                  <a:lnTo>
                    <a:pt x="127000" y="316230"/>
                  </a:lnTo>
                  <a:lnTo>
                    <a:pt x="139700" y="310896"/>
                  </a:lnTo>
                  <a:lnTo>
                    <a:pt x="152400" y="297180"/>
                  </a:lnTo>
                  <a:lnTo>
                    <a:pt x="165100" y="293370"/>
                  </a:lnTo>
                  <a:lnTo>
                    <a:pt x="177800" y="284226"/>
                  </a:lnTo>
                  <a:lnTo>
                    <a:pt x="190500" y="281940"/>
                  </a:lnTo>
                  <a:lnTo>
                    <a:pt x="190500" y="278892"/>
                  </a:lnTo>
                  <a:lnTo>
                    <a:pt x="203200" y="277368"/>
                  </a:lnTo>
                  <a:lnTo>
                    <a:pt x="215900" y="276606"/>
                  </a:lnTo>
                  <a:lnTo>
                    <a:pt x="228600" y="276606"/>
                  </a:lnTo>
                  <a:lnTo>
                    <a:pt x="241300" y="278130"/>
                  </a:lnTo>
                  <a:lnTo>
                    <a:pt x="241300" y="280416"/>
                  </a:lnTo>
                  <a:lnTo>
                    <a:pt x="254000" y="284226"/>
                  </a:lnTo>
                  <a:lnTo>
                    <a:pt x="266700" y="288798"/>
                  </a:lnTo>
                  <a:lnTo>
                    <a:pt x="279400" y="294132"/>
                  </a:lnTo>
                  <a:lnTo>
                    <a:pt x="279400" y="300228"/>
                  </a:lnTo>
                  <a:lnTo>
                    <a:pt x="292100" y="307848"/>
                  </a:lnTo>
                  <a:lnTo>
                    <a:pt x="317500" y="326136"/>
                  </a:lnTo>
                  <a:lnTo>
                    <a:pt x="317500" y="336804"/>
                  </a:lnTo>
                  <a:lnTo>
                    <a:pt x="330200" y="348996"/>
                  </a:lnTo>
                  <a:lnTo>
                    <a:pt x="342900" y="361950"/>
                  </a:lnTo>
                  <a:lnTo>
                    <a:pt x="342900" y="364236"/>
                  </a:lnTo>
                  <a:lnTo>
                    <a:pt x="350151" y="363804"/>
                  </a:lnTo>
                  <a:lnTo>
                    <a:pt x="373138" y="403098"/>
                  </a:lnTo>
                  <a:lnTo>
                    <a:pt x="391414" y="440436"/>
                  </a:lnTo>
                  <a:lnTo>
                    <a:pt x="396760" y="453390"/>
                  </a:lnTo>
                  <a:lnTo>
                    <a:pt x="408190" y="448056"/>
                  </a:lnTo>
                  <a:lnTo>
                    <a:pt x="390664" y="409194"/>
                  </a:lnTo>
                  <a:lnTo>
                    <a:pt x="371614" y="374142"/>
                  </a:lnTo>
                  <a:lnTo>
                    <a:pt x="364744" y="363474"/>
                  </a:lnTo>
                  <a:lnTo>
                    <a:pt x="358660" y="353568"/>
                  </a:lnTo>
                  <a:lnTo>
                    <a:pt x="355600" y="355536"/>
                  </a:lnTo>
                  <a:lnTo>
                    <a:pt x="355600" y="354330"/>
                  </a:lnTo>
                  <a:lnTo>
                    <a:pt x="355600" y="336804"/>
                  </a:lnTo>
                  <a:lnTo>
                    <a:pt x="368300" y="315468"/>
                  </a:lnTo>
                  <a:lnTo>
                    <a:pt x="368300" y="294132"/>
                  </a:lnTo>
                  <a:lnTo>
                    <a:pt x="381000" y="275082"/>
                  </a:lnTo>
                  <a:lnTo>
                    <a:pt x="381000" y="256032"/>
                  </a:lnTo>
                  <a:lnTo>
                    <a:pt x="393700" y="238506"/>
                  </a:lnTo>
                  <a:lnTo>
                    <a:pt x="393700" y="221742"/>
                  </a:lnTo>
                  <a:lnTo>
                    <a:pt x="406400" y="205740"/>
                  </a:lnTo>
                  <a:lnTo>
                    <a:pt x="406400" y="190500"/>
                  </a:lnTo>
                  <a:lnTo>
                    <a:pt x="431800" y="164592"/>
                  </a:lnTo>
                  <a:lnTo>
                    <a:pt x="431800" y="153162"/>
                  </a:lnTo>
                  <a:lnTo>
                    <a:pt x="444500" y="142494"/>
                  </a:lnTo>
                  <a:lnTo>
                    <a:pt x="457200" y="132588"/>
                  </a:lnTo>
                  <a:lnTo>
                    <a:pt x="457200" y="124206"/>
                  </a:lnTo>
                  <a:lnTo>
                    <a:pt x="469900" y="116586"/>
                  </a:lnTo>
                  <a:lnTo>
                    <a:pt x="482600" y="110490"/>
                  </a:lnTo>
                  <a:lnTo>
                    <a:pt x="495300" y="101346"/>
                  </a:lnTo>
                  <a:lnTo>
                    <a:pt x="508000" y="99822"/>
                  </a:lnTo>
                  <a:lnTo>
                    <a:pt x="508000" y="97536"/>
                  </a:lnTo>
                  <a:lnTo>
                    <a:pt x="520700" y="96774"/>
                  </a:lnTo>
                  <a:lnTo>
                    <a:pt x="520700" y="96012"/>
                  </a:lnTo>
                  <a:lnTo>
                    <a:pt x="533400" y="96012"/>
                  </a:lnTo>
                  <a:lnTo>
                    <a:pt x="533400" y="96774"/>
                  </a:lnTo>
                  <a:lnTo>
                    <a:pt x="546100" y="98298"/>
                  </a:lnTo>
                  <a:lnTo>
                    <a:pt x="546100" y="99060"/>
                  </a:lnTo>
                  <a:lnTo>
                    <a:pt x="558800" y="102108"/>
                  </a:lnTo>
                  <a:lnTo>
                    <a:pt x="571500" y="108966"/>
                  </a:lnTo>
                  <a:lnTo>
                    <a:pt x="584200" y="115062"/>
                  </a:lnTo>
                  <a:lnTo>
                    <a:pt x="584200" y="122682"/>
                  </a:lnTo>
                  <a:lnTo>
                    <a:pt x="596900" y="131826"/>
                  </a:lnTo>
                  <a:lnTo>
                    <a:pt x="596900" y="136398"/>
                  </a:lnTo>
                  <a:lnTo>
                    <a:pt x="609600" y="141732"/>
                  </a:lnTo>
                  <a:lnTo>
                    <a:pt x="622300" y="152400"/>
                  </a:lnTo>
                  <a:lnTo>
                    <a:pt x="622300" y="161544"/>
                  </a:lnTo>
                  <a:lnTo>
                    <a:pt x="635000" y="170688"/>
                  </a:lnTo>
                  <a:lnTo>
                    <a:pt x="635000" y="190500"/>
                  </a:lnTo>
                  <a:lnTo>
                    <a:pt x="647700" y="201930"/>
                  </a:lnTo>
                  <a:lnTo>
                    <a:pt x="660400" y="224790"/>
                  </a:lnTo>
                  <a:lnTo>
                    <a:pt x="660400" y="233934"/>
                  </a:lnTo>
                  <a:lnTo>
                    <a:pt x="660400" y="241554"/>
                  </a:lnTo>
                  <a:lnTo>
                    <a:pt x="667410" y="241554"/>
                  </a:lnTo>
                  <a:lnTo>
                    <a:pt x="665746" y="249936"/>
                  </a:lnTo>
                  <a:lnTo>
                    <a:pt x="661936" y="274320"/>
                  </a:lnTo>
                  <a:lnTo>
                    <a:pt x="658888" y="298704"/>
                  </a:lnTo>
                  <a:lnTo>
                    <a:pt x="656590" y="323850"/>
                  </a:lnTo>
                  <a:lnTo>
                    <a:pt x="668782" y="325374"/>
                  </a:lnTo>
                  <a:lnTo>
                    <a:pt x="674890" y="275844"/>
                  </a:lnTo>
                  <a:lnTo>
                    <a:pt x="682510" y="229362"/>
                  </a:lnTo>
                  <a:lnTo>
                    <a:pt x="673100" y="227609"/>
                  </a:lnTo>
                  <a:lnTo>
                    <a:pt x="673100" y="219456"/>
                  </a:lnTo>
                  <a:lnTo>
                    <a:pt x="673100" y="217170"/>
                  </a:lnTo>
                  <a:lnTo>
                    <a:pt x="685800" y="182118"/>
                  </a:lnTo>
                  <a:lnTo>
                    <a:pt x="698500" y="166116"/>
                  </a:lnTo>
                  <a:lnTo>
                    <a:pt x="698500" y="135636"/>
                  </a:lnTo>
                  <a:lnTo>
                    <a:pt x="711200" y="121158"/>
                  </a:lnTo>
                  <a:lnTo>
                    <a:pt x="711200" y="108204"/>
                  </a:lnTo>
                  <a:lnTo>
                    <a:pt x="723900" y="83820"/>
                  </a:lnTo>
                  <a:lnTo>
                    <a:pt x="736600" y="73152"/>
                  </a:lnTo>
                  <a:lnTo>
                    <a:pt x="736600" y="63246"/>
                  </a:lnTo>
                  <a:lnTo>
                    <a:pt x="749300" y="54102"/>
                  </a:lnTo>
                  <a:lnTo>
                    <a:pt x="749300" y="45720"/>
                  </a:lnTo>
                  <a:lnTo>
                    <a:pt x="774700" y="32004"/>
                  </a:lnTo>
                  <a:lnTo>
                    <a:pt x="774700" y="26670"/>
                  </a:lnTo>
                  <a:lnTo>
                    <a:pt x="787400" y="22098"/>
                  </a:lnTo>
                  <a:lnTo>
                    <a:pt x="787400" y="18288"/>
                  </a:lnTo>
                  <a:lnTo>
                    <a:pt x="800100" y="16002"/>
                  </a:lnTo>
                  <a:lnTo>
                    <a:pt x="800100" y="13716"/>
                  </a:lnTo>
                  <a:lnTo>
                    <a:pt x="812800" y="12954"/>
                  </a:lnTo>
                  <a:lnTo>
                    <a:pt x="825500" y="12954"/>
                  </a:lnTo>
                  <a:lnTo>
                    <a:pt x="825500" y="13716"/>
                  </a:lnTo>
                  <a:lnTo>
                    <a:pt x="838200" y="15240"/>
                  </a:lnTo>
                  <a:lnTo>
                    <a:pt x="838200" y="17526"/>
                  </a:lnTo>
                  <a:lnTo>
                    <a:pt x="850900" y="21336"/>
                  </a:lnTo>
                  <a:lnTo>
                    <a:pt x="850900" y="25908"/>
                  </a:lnTo>
                  <a:lnTo>
                    <a:pt x="863600" y="31242"/>
                  </a:lnTo>
                  <a:lnTo>
                    <a:pt x="876300" y="37338"/>
                  </a:lnTo>
                  <a:lnTo>
                    <a:pt x="876300" y="44958"/>
                  </a:lnTo>
                  <a:lnTo>
                    <a:pt x="889000" y="54102"/>
                  </a:lnTo>
                  <a:lnTo>
                    <a:pt x="889000" y="64770"/>
                  </a:lnTo>
                  <a:lnTo>
                    <a:pt x="901700" y="76962"/>
                  </a:lnTo>
                  <a:lnTo>
                    <a:pt x="914400" y="89916"/>
                  </a:lnTo>
                  <a:lnTo>
                    <a:pt x="914400" y="103632"/>
                  </a:lnTo>
                  <a:lnTo>
                    <a:pt x="927100" y="118872"/>
                  </a:lnTo>
                  <a:lnTo>
                    <a:pt x="927100" y="135636"/>
                  </a:lnTo>
                  <a:lnTo>
                    <a:pt x="939800" y="152400"/>
                  </a:lnTo>
                  <a:lnTo>
                    <a:pt x="939800" y="166878"/>
                  </a:lnTo>
                  <a:lnTo>
                    <a:pt x="939800" y="175260"/>
                  </a:lnTo>
                  <a:lnTo>
                    <a:pt x="943140" y="175260"/>
                  </a:lnTo>
                  <a:lnTo>
                    <a:pt x="940816" y="183642"/>
                  </a:lnTo>
                  <a:lnTo>
                    <a:pt x="936244" y="197358"/>
                  </a:lnTo>
                  <a:lnTo>
                    <a:pt x="933208" y="211074"/>
                  </a:lnTo>
                  <a:lnTo>
                    <a:pt x="929398" y="225552"/>
                  </a:lnTo>
                  <a:lnTo>
                    <a:pt x="923290" y="254508"/>
                  </a:lnTo>
                  <a:lnTo>
                    <a:pt x="920242" y="269748"/>
                  </a:lnTo>
                  <a:lnTo>
                    <a:pt x="933208" y="272034"/>
                  </a:lnTo>
                  <a:lnTo>
                    <a:pt x="935482" y="256794"/>
                  </a:lnTo>
                  <a:lnTo>
                    <a:pt x="941590" y="227838"/>
                  </a:lnTo>
                  <a:lnTo>
                    <a:pt x="953020" y="186690"/>
                  </a:lnTo>
                  <a:lnTo>
                    <a:pt x="960640" y="160782"/>
                  </a:lnTo>
                  <a:lnTo>
                    <a:pt x="959853" y="160540"/>
                  </a:lnTo>
                  <a:lnTo>
                    <a:pt x="965200" y="153162"/>
                  </a:lnTo>
                  <a:lnTo>
                    <a:pt x="965200" y="137160"/>
                  </a:lnTo>
                  <a:lnTo>
                    <a:pt x="977900" y="121920"/>
                  </a:lnTo>
                  <a:lnTo>
                    <a:pt x="977900" y="107442"/>
                  </a:lnTo>
                  <a:lnTo>
                    <a:pt x="990600" y="93726"/>
                  </a:lnTo>
                  <a:lnTo>
                    <a:pt x="990600" y="81534"/>
                  </a:lnTo>
                  <a:lnTo>
                    <a:pt x="1003300" y="70104"/>
                  </a:lnTo>
                  <a:lnTo>
                    <a:pt x="1016000" y="60198"/>
                  </a:lnTo>
                  <a:lnTo>
                    <a:pt x="1016000" y="51054"/>
                  </a:lnTo>
                  <a:lnTo>
                    <a:pt x="1028700" y="42672"/>
                  </a:lnTo>
                  <a:lnTo>
                    <a:pt x="1041400" y="35052"/>
                  </a:lnTo>
                  <a:lnTo>
                    <a:pt x="1041400" y="28956"/>
                  </a:lnTo>
                  <a:lnTo>
                    <a:pt x="1054100" y="19812"/>
                  </a:lnTo>
                  <a:lnTo>
                    <a:pt x="1066800" y="16764"/>
                  </a:lnTo>
                  <a:lnTo>
                    <a:pt x="1079500" y="14478"/>
                  </a:lnTo>
                  <a:lnTo>
                    <a:pt x="1079500" y="13716"/>
                  </a:lnTo>
                  <a:lnTo>
                    <a:pt x="1092200" y="13716"/>
                  </a:lnTo>
                  <a:lnTo>
                    <a:pt x="1104900" y="14478"/>
                  </a:lnTo>
                  <a:lnTo>
                    <a:pt x="1104900" y="16002"/>
                  </a:lnTo>
                  <a:lnTo>
                    <a:pt x="1117600" y="18288"/>
                  </a:lnTo>
                  <a:lnTo>
                    <a:pt x="1130300" y="22098"/>
                  </a:lnTo>
                  <a:lnTo>
                    <a:pt x="1143000" y="32766"/>
                  </a:lnTo>
                  <a:lnTo>
                    <a:pt x="1155700" y="39624"/>
                  </a:lnTo>
                  <a:lnTo>
                    <a:pt x="1155700" y="48006"/>
                  </a:lnTo>
                  <a:lnTo>
                    <a:pt x="1168400" y="57150"/>
                  </a:lnTo>
                  <a:lnTo>
                    <a:pt x="1168400" y="67056"/>
                  </a:lnTo>
                  <a:lnTo>
                    <a:pt x="1181100" y="78486"/>
                  </a:lnTo>
                  <a:lnTo>
                    <a:pt x="1193800" y="90678"/>
                  </a:lnTo>
                  <a:lnTo>
                    <a:pt x="1193800" y="103632"/>
                  </a:lnTo>
                  <a:lnTo>
                    <a:pt x="1206500" y="118110"/>
                  </a:lnTo>
                  <a:lnTo>
                    <a:pt x="1206500" y="131064"/>
                  </a:lnTo>
                  <a:lnTo>
                    <a:pt x="1219200" y="144780"/>
                  </a:lnTo>
                  <a:lnTo>
                    <a:pt x="1219200" y="159258"/>
                  </a:lnTo>
                  <a:lnTo>
                    <a:pt x="1231900" y="173736"/>
                  </a:lnTo>
                  <a:lnTo>
                    <a:pt x="1231900" y="188976"/>
                  </a:lnTo>
                  <a:lnTo>
                    <a:pt x="1244600" y="220980"/>
                  </a:lnTo>
                  <a:lnTo>
                    <a:pt x="1244600" y="272034"/>
                  </a:lnTo>
                  <a:lnTo>
                    <a:pt x="1257300" y="290322"/>
                  </a:lnTo>
                  <a:lnTo>
                    <a:pt x="1257300" y="345948"/>
                  </a:lnTo>
                  <a:lnTo>
                    <a:pt x="1270000" y="384048"/>
                  </a:lnTo>
                  <a:lnTo>
                    <a:pt x="1270000" y="392430"/>
                  </a:lnTo>
                  <a:lnTo>
                    <a:pt x="1272971" y="393331"/>
                  </a:lnTo>
                  <a:lnTo>
                    <a:pt x="1273060" y="395478"/>
                  </a:lnTo>
                  <a:lnTo>
                    <a:pt x="1274584" y="417576"/>
                  </a:lnTo>
                  <a:lnTo>
                    <a:pt x="1274584" y="461010"/>
                  </a:lnTo>
                  <a:lnTo>
                    <a:pt x="1287538" y="461010"/>
                  </a:lnTo>
                  <a:lnTo>
                    <a:pt x="1287538" y="438912"/>
                  </a:lnTo>
                  <a:lnTo>
                    <a:pt x="1286332" y="403987"/>
                  </a:lnTo>
                  <a:lnTo>
                    <a:pt x="1295400" y="413766"/>
                  </a:lnTo>
                  <a:lnTo>
                    <a:pt x="1308100" y="424434"/>
                  </a:lnTo>
                  <a:lnTo>
                    <a:pt x="1308100" y="435864"/>
                  </a:lnTo>
                  <a:lnTo>
                    <a:pt x="1320800" y="448818"/>
                  </a:lnTo>
                  <a:lnTo>
                    <a:pt x="1333500" y="462534"/>
                  </a:lnTo>
                  <a:lnTo>
                    <a:pt x="1333500" y="477012"/>
                  </a:lnTo>
                  <a:lnTo>
                    <a:pt x="1346200" y="492252"/>
                  </a:lnTo>
                  <a:lnTo>
                    <a:pt x="1358900" y="508254"/>
                  </a:lnTo>
                  <a:lnTo>
                    <a:pt x="1358900" y="525780"/>
                  </a:lnTo>
                  <a:lnTo>
                    <a:pt x="1371600" y="543306"/>
                  </a:lnTo>
                  <a:lnTo>
                    <a:pt x="1371600" y="567690"/>
                  </a:lnTo>
                  <a:lnTo>
                    <a:pt x="1384300" y="567690"/>
                  </a:lnTo>
                  <a:lnTo>
                    <a:pt x="1384300" y="5387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03037" y="3777995"/>
              <a:ext cx="1644758" cy="8572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96963" y="3777995"/>
              <a:ext cx="1657985" cy="857250"/>
            </a:xfrm>
            <a:custGeom>
              <a:avLst/>
              <a:gdLst/>
              <a:ahLst/>
              <a:cxnLst/>
              <a:rect l="l" t="t" r="r" b="b"/>
              <a:pathLst>
                <a:path w="1657984" h="857250">
                  <a:moveTo>
                    <a:pt x="148602" y="431673"/>
                  </a:moveTo>
                  <a:lnTo>
                    <a:pt x="127266" y="441960"/>
                  </a:lnTo>
                  <a:lnTo>
                    <a:pt x="121932" y="445008"/>
                  </a:lnTo>
                  <a:lnTo>
                    <a:pt x="117360" y="448818"/>
                  </a:lnTo>
                  <a:lnTo>
                    <a:pt x="112014" y="452628"/>
                  </a:lnTo>
                  <a:lnTo>
                    <a:pt x="102882" y="461772"/>
                  </a:lnTo>
                  <a:lnTo>
                    <a:pt x="89166" y="477774"/>
                  </a:lnTo>
                  <a:lnTo>
                    <a:pt x="85356" y="483870"/>
                  </a:lnTo>
                  <a:lnTo>
                    <a:pt x="80784" y="489966"/>
                  </a:lnTo>
                  <a:lnTo>
                    <a:pt x="76962" y="496824"/>
                  </a:lnTo>
                  <a:lnTo>
                    <a:pt x="72402" y="502920"/>
                  </a:lnTo>
                  <a:lnTo>
                    <a:pt x="60960" y="525780"/>
                  </a:lnTo>
                  <a:lnTo>
                    <a:pt x="39624" y="576834"/>
                  </a:lnTo>
                  <a:lnTo>
                    <a:pt x="28206" y="615696"/>
                  </a:lnTo>
                  <a:lnTo>
                    <a:pt x="18288" y="655320"/>
                  </a:lnTo>
                  <a:lnTo>
                    <a:pt x="15252" y="674370"/>
                  </a:lnTo>
                  <a:lnTo>
                    <a:pt x="11442" y="694182"/>
                  </a:lnTo>
                  <a:lnTo>
                    <a:pt x="8394" y="713994"/>
                  </a:lnTo>
                  <a:lnTo>
                    <a:pt x="3810" y="752856"/>
                  </a:lnTo>
                  <a:lnTo>
                    <a:pt x="2286" y="773430"/>
                  </a:lnTo>
                  <a:lnTo>
                    <a:pt x="0" y="833628"/>
                  </a:lnTo>
                  <a:lnTo>
                    <a:pt x="0" y="857250"/>
                  </a:lnTo>
                  <a:lnTo>
                    <a:pt x="12966" y="857250"/>
                  </a:lnTo>
                  <a:lnTo>
                    <a:pt x="12966" y="813816"/>
                  </a:lnTo>
                  <a:lnTo>
                    <a:pt x="13728" y="794004"/>
                  </a:lnTo>
                  <a:lnTo>
                    <a:pt x="16764" y="754380"/>
                  </a:lnTo>
                  <a:lnTo>
                    <a:pt x="21336" y="715518"/>
                  </a:lnTo>
                  <a:lnTo>
                    <a:pt x="27444" y="676656"/>
                  </a:lnTo>
                  <a:lnTo>
                    <a:pt x="40386" y="618744"/>
                  </a:lnTo>
                  <a:lnTo>
                    <a:pt x="51828" y="580644"/>
                  </a:lnTo>
                  <a:lnTo>
                    <a:pt x="72402" y="530352"/>
                  </a:lnTo>
                  <a:lnTo>
                    <a:pt x="95250" y="490728"/>
                  </a:lnTo>
                  <a:lnTo>
                    <a:pt x="99834" y="485394"/>
                  </a:lnTo>
                  <a:lnTo>
                    <a:pt x="103644" y="480060"/>
                  </a:lnTo>
                  <a:lnTo>
                    <a:pt x="108216" y="475488"/>
                  </a:lnTo>
                  <a:lnTo>
                    <a:pt x="112014" y="470154"/>
                  </a:lnTo>
                  <a:lnTo>
                    <a:pt x="121158" y="462534"/>
                  </a:lnTo>
                  <a:lnTo>
                    <a:pt x="124980" y="458724"/>
                  </a:lnTo>
                  <a:lnTo>
                    <a:pt x="129552" y="454914"/>
                  </a:lnTo>
                  <a:lnTo>
                    <a:pt x="134112" y="451866"/>
                  </a:lnTo>
                  <a:lnTo>
                    <a:pt x="143268" y="447294"/>
                  </a:lnTo>
                  <a:lnTo>
                    <a:pt x="147078" y="445008"/>
                  </a:lnTo>
                  <a:lnTo>
                    <a:pt x="148602" y="444500"/>
                  </a:lnTo>
                  <a:lnTo>
                    <a:pt x="148602" y="435102"/>
                  </a:lnTo>
                  <a:lnTo>
                    <a:pt x="148602" y="431673"/>
                  </a:lnTo>
                  <a:close/>
                </a:path>
                <a:path w="1657984" h="857250">
                  <a:moveTo>
                    <a:pt x="199783" y="0"/>
                  </a:moveTo>
                  <a:lnTo>
                    <a:pt x="186944" y="0"/>
                  </a:lnTo>
                  <a:lnTo>
                    <a:pt x="185940" y="3810"/>
                  </a:lnTo>
                  <a:lnTo>
                    <a:pt x="173736" y="57150"/>
                  </a:lnTo>
                  <a:lnTo>
                    <a:pt x="163842" y="114300"/>
                  </a:lnTo>
                  <a:lnTo>
                    <a:pt x="156210" y="173736"/>
                  </a:lnTo>
                  <a:lnTo>
                    <a:pt x="150876" y="234696"/>
                  </a:lnTo>
                  <a:lnTo>
                    <a:pt x="147840" y="297942"/>
                  </a:lnTo>
                  <a:lnTo>
                    <a:pt x="147078" y="329946"/>
                  </a:lnTo>
                  <a:lnTo>
                    <a:pt x="147078" y="361950"/>
                  </a:lnTo>
                  <a:lnTo>
                    <a:pt x="147840" y="394716"/>
                  </a:lnTo>
                  <a:lnTo>
                    <a:pt x="149313" y="426504"/>
                  </a:lnTo>
                  <a:lnTo>
                    <a:pt x="148882" y="431609"/>
                  </a:lnTo>
                  <a:lnTo>
                    <a:pt x="149364" y="431482"/>
                  </a:lnTo>
                  <a:lnTo>
                    <a:pt x="149593" y="431431"/>
                  </a:lnTo>
                  <a:lnTo>
                    <a:pt x="148882" y="431609"/>
                  </a:lnTo>
                  <a:lnTo>
                    <a:pt x="148882" y="434822"/>
                  </a:lnTo>
                  <a:lnTo>
                    <a:pt x="148882" y="444411"/>
                  </a:lnTo>
                  <a:lnTo>
                    <a:pt x="150342" y="443928"/>
                  </a:lnTo>
                  <a:lnTo>
                    <a:pt x="150876" y="452628"/>
                  </a:lnTo>
                  <a:lnTo>
                    <a:pt x="155460" y="502158"/>
                  </a:lnTo>
                  <a:lnTo>
                    <a:pt x="158508" y="526542"/>
                  </a:lnTo>
                  <a:lnTo>
                    <a:pt x="170688" y="525018"/>
                  </a:lnTo>
                  <a:lnTo>
                    <a:pt x="163842" y="451104"/>
                  </a:lnTo>
                  <a:lnTo>
                    <a:pt x="162318" y="426720"/>
                  </a:lnTo>
                  <a:lnTo>
                    <a:pt x="160794" y="393954"/>
                  </a:lnTo>
                  <a:lnTo>
                    <a:pt x="160032" y="361950"/>
                  </a:lnTo>
                  <a:lnTo>
                    <a:pt x="160032" y="329946"/>
                  </a:lnTo>
                  <a:lnTo>
                    <a:pt x="161556" y="266700"/>
                  </a:lnTo>
                  <a:lnTo>
                    <a:pt x="172212" y="144780"/>
                  </a:lnTo>
                  <a:lnTo>
                    <a:pt x="181368" y="87630"/>
                  </a:lnTo>
                  <a:lnTo>
                    <a:pt x="192024" y="32766"/>
                  </a:lnTo>
                  <a:lnTo>
                    <a:pt x="198132" y="6096"/>
                  </a:lnTo>
                  <a:lnTo>
                    <a:pt x="199783" y="0"/>
                  </a:lnTo>
                  <a:close/>
                </a:path>
                <a:path w="1657984" h="857250">
                  <a:moveTo>
                    <a:pt x="1657362" y="852678"/>
                  </a:moveTo>
                  <a:lnTo>
                    <a:pt x="1654314" y="790956"/>
                  </a:lnTo>
                  <a:lnTo>
                    <a:pt x="1649742" y="729996"/>
                  </a:lnTo>
                  <a:lnTo>
                    <a:pt x="1642110" y="669798"/>
                  </a:lnTo>
                  <a:lnTo>
                    <a:pt x="1631454" y="611124"/>
                  </a:lnTo>
                  <a:lnTo>
                    <a:pt x="1619262" y="554736"/>
                  </a:lnTo>
                  <a:lnTo>
                    <a:pt x="1604810" y="503491"/>
                  </a:lnTo>
                  <a:lnTo>
                    <a:pt x="1607832" y="481838"/>
                  </a:lnTo>
                  <a:lnTo>
                    <a:pt x="1613928" y="436626"/>
                  </a:lnTo>
                  <a:lnTo>
                    <a:pt x="1616214" y="411480"/>
                  </a:lnTo>
                  <a:lnTo>
                    <a:pt x="1620786" y="335280"/>
                  </a:lnTo>
                  <a:lnTo>
                    <a:pt x="1620786" y="284988"/>
                  </a:lnTo>
                  <a:lnTo>
                    <a:pt x="1619262" y="235458"/>
                  </a:lnTo>
                  <a:lnTo>
                    <a:pt x="1613166" y="163830"/>
                  </a:lnTo>
                  <a:lnTo>
                    <a:pt x="1598676" y="72390"/>
                  </a:lnTo>
                  <a:lnTo>
                    <a:pt x="1583436" y="9906"/>
                  </a:lnTo>
                  <a:lnTo>
                    <a:pt x="1580388" y="0"/>
                  </a:lnTo>
                  <a:lnTo>
                    <a:pt x="1566862" y="0"/>
                  </a:lnTo>
                  <a:lnTo>
                    <a:pt x="1571256" y="13716"/>
                  </a:lnTo>
                  <a:lnTo>
                    <a:pt x="1576590" y="33528"/>
                  </a:lnTo>
                  <a:lnTo>
                    <a:pt x="1586484" y="75438"/>
                  </a:lnTo>
                  <a:lnTo>
                    <a:pt x="1594116" y="119634"/>
                  </a:lnTo>
                  <a:lnTo>
                    <a:pt x="1600212" y="165354"/>
                  </a:lnTo>
                  <a:lnTo>
                    <a:pt x="1604784" y="212598"/>
                  </a:lnTo>
                  <a:lnTo>
                    <a:pt x="1607832" y="260604"/>
                  </a:lnTo>
                  <a:lnTo>
                    <a:pt x="1607832" y="335280"/>
                  </a:lnTo>
                  <a:lnTo>
                    <a:pt x="1605534" y="385572"/>
                  </a:lnTo>
                  <a:lnTo>
                    <a:pt x="1600962" y="435864"/>
                  </a:lnTo>
                  <a:lnTo>
                    <a:pt x="1593037" y="494157"/>
                  </a:lnTo>
                  <a:lnTo>
                    <a:pt x="1591068" y="493776"/>
                  </a:lnTo>
                  <a:lnTo>
                    <a:pt x="1586484" y="520446"/>
                  </a:lnTo>
                  <a:lnTo>
                    <a:pt x="1568208" y="594360"/>
                  </a:lnTo>
                  <a:lnTo>
                    <a:pt x="1549158" y="649224"/>
                  </a:lnTo>
                  <a:lnTo>
                    <a:pt x="1536204" y="678180"/>
                  </a:lnTo>
                  <a:lnTo>
                    <a:pt x="1548384" y="683514"/>
                  </a:lnTo>
                  <a:lnTo>
                    <a:pt x="1552206" y="674370"/>
                  </a:lnTo>
                  <a:lnTo>
                    <a:pt x="1556778" y="663702"/>
                  </a:lnTo>
                  <a:lnTo>
                    <a:pt x="1561338" y="653796"/>
                  </a:lnTo>
                  <a:lnTo>
                    <a:pt x="1565160" y="643128"/>
                  </a:lnTo>
                  <a:lnTo>
                    <a:pt x="1580388" y="598170"/>
                  </a:lnTo>
                  <a:lnTo>
                    <a:pt x="1593354" y="548640"/>
                  </a:lnTo>
                  <a:lnTo>
                    <a:pt x="1597952" y="526224"/>
                  </a:lnTo>
                  <a:lnTo>
                    <a:pt x="1604010" y="547725"/>
                  </a:lnTo>
                  <a:lnTo>
                    <a:pt x="1619262" y="614172"/>
                  </a:lnTo>
                  <a:lnTo>
                    <a:pt x="1629168" y="672084"/>
                  </a:lnTo>
                  <a:lnTo>
                    <a:pt x="1636776" y="731520"/>
                  </a:lnTo>
                  <a:lnTo>
                    <a:pt x="1642110" y="792480"/>
                  </a:lnTo>
                  <a:lnTo>
                    <a:pt x="1644408" y="853440"/>
                  </a:lnTo>
                  <a:lnTo>
                    <a:pt x="1644446" y="857250"/>
                  </a:lnTo>
                  <a:lnTo>
                    <a:pt x="1657362" y="857250"/>
                  </a:lnTo>
                  <a:lnTo>
                    <a:pt x="1657362" y="8526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77139" y="3074585"/>
              <a:ext cx="1437222" cy="7034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70456" y="3067049"/>
              <a:ext cx="1447800" cy="711200"/>
            </a:xfrm>
            <a:custGeom>
              <a:avLst/>
              <a:gdLst/>
              <a:ahLst/>
              <a:cxnLst/>
              <a:rect l="l" t="t" r="r" b="b"/>
              <a:pathLst>
                <a:path w="1447800" h="711200">
                  <a:moveTo>
                    <a:pt x="1447800" y="710946"/>
                  </a:moveTo>
                  <a:lnTo>
                    <a:pt x="1435100" y="685038"/>
                  </a:lnTo>
                  <a:lnTo>
                    <a:pt x="1435100" y="640842"/>
                  </a:lnTo>
                  <a:lnTo>
                    <a:pt x="1422400" y="619506"/>
                  </a:lnTo>
                  <a:lnTo>
                    <a:pt x="1422400" y="598170"/>
                  </a:lnTo>
                  <a:lnTo>
                    <a:pt x="1409700" y="558546"/>
                  </a:lnTo>
                  <a:lnTo>
                    <a:pt x="1409700" y="539496"/>
                  </a:lnTo>
                  <a:lnTo>
                    <a:pt x="1397000" y="521208"/>
                  </a:lnTo>
                  <a:lnTo>
                    <a:pt x="1397000" y="503682"/>
                  </a:lnTo>
                  <a:lnTo>
                    <a:pt x="1384300" y="486918"/>
                  </a:lnTo>
                  <a:lnTo>
                    <a:pt x="1371600" y="470916"/>
                  </a:lnTo>
                  <a:lnTo>
                    <a:pt x="1358900" y="441960"/>
                  </a:lnTo>
                  <a:lnTo>
                    <a:pt x="1346200" y="429006"/>
                  </a:lnTo>
                  <a:lnTo>
                    <a:pt x="1346200" y="416814"/>
                  </a:lnTo>
                  <a:lnTo>
                    <a:pt x="1333500" y="405384"/>
                  </a:lnTo>
                  <a:lnTo>
                    <a:pt x="1320800" y="390906"/>
                  </a:lnTo>
                  <a:lnTo>
                    <a:pt x="1312303" y="387858"/>
                  </a:lnTo>
                  <a:lnTo>
                    <a:pt x="1311313" y="373380"/>
                  </a:lnTo>
                  <a:lnTo>
                    <a:pt x="1308100" y="373583"/>
                  </a:lnTo>
                  <a:lnTo>
                    <a:pt x="1308100" y="364236"/>
                  </a:lnTo>
                  <a:lnTo>
                    <a:pt x="1295400" y="344424"/>
                  </a:lnTo>
                  <a:lnTo>
                    <a:pt x="1295400" y="270510"/>
                  </a:lnTo>
                  <a:lnTo>
                    <a:pt x="1282700" y="252222"/>
                  </a:lnTo>
                  <a:lnTo>
                    <a:pt x="1282700" y="217932"/>
                  </a:lnTo>
                  <a:lnTo>
                    <a:pt x="1270000" y="185928"/>
                  </a:lnTo>
                  <a:lnTo>
                    <a:pt x="1270000" y="169926"/>
                  </a:lnTo>
                  <a:lnTo>
                    <a:pt x="1257300" y="155448"/>
                  </a:lnTo>
                  <a:lnTo>
                    <a:pt x="1257300" y="140208"/>
                  </a:lnTo>
                  <a:lnTo>
                    <a:pt x="1244600" y="112776"/>
                  </a:lnTo>
                  <a:lnTo>
                    <a:pt x="1231900" y="98298"/>
                  </a:lnTo>
                  <a:lnTo>
                    <a:pt x="1231900" y="83820"/>
                  </a:lnTo>
                  <a:lnTo>
                    <a:pt x="1206500" y="59436"/>
                  </a:lnTo>
                  <a:lnTo>
                    <a:pt x="1206500" y="48768"/>
                  </a:lnTo>
                  <a:lnTo>
                    <a:pt x="1193800" y="38862"/>
                  </a:lnTo>
                  <a:lnTo>
                    <a:pt x="1181100" y="30480"/>
                  </a:lnTo>
                  <a:lnTo>
                    <a:pt x="1181100" y="22860"/>
                  </a:lnTo>
                  <a:lnTo>
                    <a:pt x="1168400" y="16764"/>
                  </a:lnTo>
                  <a:lnTo>
                    <a:pt x="1155700" y="11430"/>
                  </a:lnTo>
                  <a:lnTo>
                    <a:pt x="1143000" y="6858"/>
                  </a:lnTo>
                  <a:lnTo>
                    <a:pt x="1143000" y="3810"/>
                  </a:lnTo>
                  <a:lnTo>
                    <a:pt x="1130300" y="1524"/>
                  </a:lnTo>
                  <a:lnTo>
                    <a:pt x="1117600" y="762"/>
                  </a:lnTo>
                  <a:lnTo>
                    <a:pt x="1104900" y="1524"/>
                  </a:lnTo>
                  <a:lnTo>
                    <a:pt x="1104900" y="3048"/>
                  </a:lnTo>
                  <a:lnTo>
                    <a:pt x="1092200" y="5334"/>
                  </a:lnTo>
                  <a:lnTo>
                    <a:pt x="1079500" y="9144"/>
                  </a:lnTo>
                  <a:lnTo>
                    <a:pt x="1066800" y="13716"/>
                  </a:lnTo>
                  <a:lnTo>
                    <a:pt x="1066800" y="19050"/>
                  </a:lnTo>
                  <a:lnTo>
                    <a:pt x="1054100" y="25908"/>
                  </a:lnTo>
                  <a:lnTo>
                    <a:pt x="1041400" y="34290"/>
                  </a:lnTo>
                  <a:lnTo>
                    <a:pt x="1041400" y="42672"/>
                  </a:lnTo>
                  <a:lnTo>
                    <a:pt x="1028700" y="52578"/>
                  </a:lnTo>
                  <a:lnTo>
                    <a:pt x="1016000" y="63246"/>
                  </a:lnTo>
                  <a:lnTo>
                    <a:pt x="1016000" y="75438"/>
                  </a:lnTo>
                  <a:lnTo>
                    <a:pt x="1003300" y="88392"/>
                  </a:lnTo>
                  <a:lnTo>
                    <a:pt x="1003300" y="102108"/>
                  </a:lnTo>
                  <a:lnTo>
                    <a:pt x="990600" y="116586"/>
                  </a:lnTo>
                  <a:lnTo>
                    <a:pt x="977900" y="132588"/>
                  </a:lnTo>
                  <a:lnTo>
                    <a:pt x="977900" y="148590"/>
                  </a:lnTo>
                  <a:lnTo>
                    <a:pt x="965200" y="131064"/>
                  </a:lnTo>
                  <a:lnTo>
                    <a:pt x="965200" y="114300"/>
                  </a:lnTo>
                  <a:lnTo>
                    <a:pt x="952500" y="98298"/>
                  </a:lnTo>
                  <a:lnTo>
                    <a:pt x="952500" y="83820"/>
                  </a:lnTo>
                  <a:lnTo>
                    <a:pt x="939800" y="70104"/>
                  </a:lnTo>
                  <a:lnTo>
                    <a:pt x="927100" y="57912"/>
                  </a:lnTo>
                  <a:lnTo>
                    <a:pt x="927100" y="45720"/>
                  </a:lnTo>
                  <a:lnTo>
                    <a:pt x="914400" y="36576"/>
                  </a:lnTo>
                  <a:lnTo>
                    <a:pt x="901700" y="28194"/>
                  </a:lnTo>
                  <a:lnTo>
                    <a:pt x="901700" y="21336"/>
                  </a:lnTo>
                  <a:lnTo>
                    <a:pt x="889000" y="15240"/>
                  </a:lnTo>
                  <a:lnTo>
                    <a:pt x="876300" y="9906"/>
                  </a:lnTo>
                  <a:lnTo>
                    <a:pt x="876300" y="6096"/>
                  </a:lnTo>
                  <a:lnTo>
                    <a:pt x="863600" y="3048"/>
                  </a:lnTo>
                  <a:lnTo>
                    <a:pt x="850900" y="762"/>
                  </a:lnTo>
                  <a:lnTo>
                    <a:pt x="850900" y="0"/>
                  </a:lnTo>
                  <a:lnTo>
                    <a:pt x="838200" y="762"/>
                  </a:lnTo>
                  <a:lnTo>
                    <a:pt x="825500" y="2286"/>
                  </a:lnTo>
                  <a:lnTo>
                    <a:pt x="825500" y="4572"/>
                  </a:lnTo>
                  <a:lnTo>
                    <a:pt x="812800" y="7620"/>
                  </a:lnTo>
                  <a:lnTo>
                    <a:pt x="800100" y="12192"/>
                  </a:lnTo>
                  <a:lnTo>
                    <a:pt x="800100" y="17526"/>
                  </a:lnTo>
                  <a:lnTo>
                    <a:pt x="787400" y="23622"/>
                  </a:lnTo>
                  <a:lnTo>
                    <a:pt x="774700" y="30480"/>
                  </a:lnTo>
                  <a:lnTo>
                    <a:pt x="774700" y="38100"/>
                  </a:lnTo>
                  <a:lnTo>
                    <a:pt x="762000" y="47244"/>
                  </a:lnTo>
                  <a:lnTo>
                    <a:pt x="762000" y="56388"/>
                  </a:lnTo>
                  <a:lnTo>
                    <a:pt x="749300" y="67056"/>
                  </a:lnTo>
                  <a:lnTo>
                    <a:pt x="749300" y="78486"/>
                  </a:lnTo>
                  <a:lnTo>
                    <a:pt x="736600" y="90678"/>
                  </a:lnTo>
                  <a:lnTo>
                    <a:pt x="736600" y="103632"/>
                  </a:lnTo>
                  <a:lnTo>
                    <a:pt x="723900" y="117348"/>
                  </a:lnTo>
                  <a:lnTo>
                    <a:pt x="723900" y="131826"/>
                  </a:lnTo>
                  <a:lnTo>
                    <a:pt x="711200" y="147066"/>
                  </a:lnTo>
                  <a:lnTo>
                    <a:pt x="711200" y="163068"/>
                  </a:lnTo>
                  <a:lnTo>
                    <a:pt x="698500" y="179832"/>
                  </a:lnTo>
                  <a:lnTo>
                    <a:pt x="698500" y="214884"/>
                  </a:lnTo>
                  <a:lnTo>
                    <a:pt x="696328" y="218147"/>
                  </a:lnTo>
                  <a:lnTo>
                    <a:pt x="685800" y="208026"/>
                  </a:lnTo>
                  <a:lnTo>
                    <a:pt x="685800" y="195834"/>
                  </a:lnTo>
                  <a:lnTo>
                    <a:pt x="660400" y="163830"/>
                  </a:lnTo>
                  <a:lnTo>
                    <a:pt x="660400" y="154686"/>
                  </a:lnTo>
                  <a:lnTo>
                    <a:pt x="647700" y="145542"/>
                  </a:lnTo>
                  <a:lnTo>
                    <a:pt x="647700" y="133350"/>
                  </a:lnTo>
                  <a:lnTo>
                    <a:pt x="635000" y="128016"/>
                  </a:lnTo>
                  <a:lnTo>
                    <a:pt x="635000" y="118110"/>
                  </a:lnTo>
                  <a:lnTo>
                    <a:pt x="622300" y="113538"/>
                  </a:lnTo>
                  <a:lnTo>
                    <a:pt x="622300" y="108966"/>
                  </a:lnTo>
                  <a:lnTo>
                    <a:pt x="609600" y="105156"/>
                  </a:lnTo>
                  <a:lnTo>
                    <a:pt x="609600" y="98298"/>
                  </a:lnTo>
                  <a:lnTo>
                    <a:pt x="596900" y="96012"/>
                  </a:lnTo>
                  <a:lnTo>
                    <a:pt x="596900" y="92964"/>
                  </a:lnTo>
                  <a:lnTo>
                    <a:pt x="584200" y="90678"/>
                  </a:lnTo>
                  <a:lnTo>
                    <a:pt x="584200" y="89154"/>
                  </a:lnTo>
                  <a:lnTo>
                    <a:pt x="571500" y="86868"/>
                  </a:lnTo>
                  <a:lnTo>
                    <a:pt x="571500" y="84582"/>
                  </a:lnTo>
                  <a:lnTo>
                    <a:pt x="558800" y="84582"/>
                  </a:lnTo>
                  <a:lnTo>
                    <a:pt x="558800" y="83820"/>
                  </a:lnTo>
                  <a:lnTo>
                    <a:pt x="546100" y="83820"/>
                  </a:lnTo>
                  <a:lnTo>
                    <a:pt x="533400" y="85344"/>
                  </a:lnTo>
                  <a:lnTo>
                    <a:pt x="520700" y="88392"/>
                  </a:lnTo>
                  <a:lnTo>
                    <a:pt x="520700" y="92202"/>
                  </a:lnTo>
                  <a:lnTo>
                    <a:pt x="508000" y="95250"/>
                  </a:lnTo>
                  <a:lnTo>
                    <a:pt x="495300" y="100584"/>
                  </a:lnTo>
                  <a:lnTo>
                    <a:pt x="495300" y="107442"/>
                  </a:lnTo>
                  <a:lnTo>
                    <a:pt x="469900" y="124206"/>
                  </a:lnTo>
                  <a:lnTo>
                    <a:pt x="457200" y="134874"/>
                  </a:lnTo>
                  <a:lnTo>
                    <a:pt x="457200" y="145542"/>
                  </a:lnTo>
                  <a:lnTo>
                    <a:pt x="444500" y="157734"/>
                  </a:lnTo>
                  <a:lnTo>
                    <a:pt x="431800" y="185166"/>
                  </a:lnTo>
                  <a:lnTo>
                    <a:pt x="419100" y="200406"/>
                  </a:lnTo>
                  <a:lnTo>
                    <a:pt x="406400" y="233934"/>
                  </a:lnTo>
                  <a:lnTo>
                    <a:pt x="393700" y="252222"/>
                  </a:lnTo>
                  <a:lnTo>
                    <a:pt x="393700" y="271272"/>
                  </a:lnTo>
                  <a:lnTo>
                    <a:pt x="381000" y="291084"/>
                  </a:lnTo>
                  <a:lnTo>
                    <a:pt x="381000" y="312420"/>
                  </a:lnTo>
                  <a:lnTo>
                    <a:pt x="371690" y="344830"/>
                  </a:lnTo>
                  <a:lnTo>
                    <a:pt x="368300" y="341376"/>
                  </a:lnTo>
                  <a:lnTo>
                    <a:pt x="355600" y="329184"/>
                  </a:lnTo>
                  <a:lnTo>
                    <a:pt x="355600" y="317754"/>
                  </a:lnTo>
                  <a:lnTo>
                    <a:pt x="342900" y="307848"/>
                  </a:lnTo>
                  <a:lnTo>
                    <a:pt x="330200" y="298704"/>
                  </a:lnTo>
                  <a:lnTo>
                    <a:pt x="317500" y="290322"/>
                  </a:lnTo>
                  <a:lnTo>
                    <a:pt x="304800" y="283464"/>
                  </a:lnTo>
                  <a:lnTo>
                    <a:pt x="292100" y="277368"/>
                  </a:lnTo>
                  <a:lnTo>
                    <a:pt x="292100" y="272796"/>
                  </a:lnTo>
                  <a:lnTo>
                    <a:pt x="279400" y="268986"/>
                  </a:lnTo>
                  <a:lnTo>
                    <a:pt x="266700" y="265938"/>
                  </a:lnTo>
                  <a:lnTo>
                    <a:pt x="254000" y="264414"/>
                  </a:lnTo>
                  <a:lnTo>
                    <a:pt x="241300" y="264414"/>
                  </a:lnTo>
                  <a:lnTo>
                    <a:pt x="228600" y="265176"/>
                  </a:lnTo>
                  <a:lnTo>
                    <a:pt x="215900" y="267462"/>
                  </a:lnTo>
                  <a:lnTo>
                    <a:pt x="203200" y="270510"/>
                  </a:lnTo>
                  <a:lnTo>
                    <a:pt x="203200" y="272796"/>
                  </a:lnTo>
                  <a:lnTo>
                    <a:pt x="190500" y="275844"/>
                  </a:lnTo>
                  <a:lnTo>
                    <a:pt x="177800" y="283464"/>
                  </a:lnTo>
                  <a:lnTo>
                    <a:pt x="177800" y="287274"/>
                  </a:lnTo>
                  <a:lnTo>
                    <a:pt x="165100" y="291846"/>
                  </a:lnTo>
                  <a:lnTo>
                    <a:pt x="165100" y="296418"/>
                  </a:lnTo>
                  <a:lnTo>
                    <a:pt x="152400" y="301752"/>
                  </a:lnTo>
                  <a:lnTo>
                    <a:pt x="152400" y="307848"/>
                  </a:lnTo>
                  <a:lnTo>
                    <a:pt x="139700" y="313182"/>
                  </a:lnTo>
                  <a:lnTo>
                    <a:pt x="139700" y="320040"/>
                  </a:lnTo>
                  <a:lnTo>
                    <a:pt x="127000" y="326136"/>
                  </a:lnTo>
                  <a:lnTo>
                    <a:pt x="127000" y="333756"/>
                  </a:lnTo>
                  <a:lnTo>
                    <a:pt x="114300" y="340614"/>
                  </a:lnTo>
                  <a:lnTo>
                    <a:pt x="114300" y="348234"/>
                  </a:lnTo>
                  <a:lnTo>
                    <a:pt x="101600" y="355854"/>
                  </a:lnTo>
                  <a:lnTo>
                    <a:pt x="101600" y="372618"/>
                  </a:lnTo>
                  <a:lnTo>
                    <a:pt x="88900" y="390906"/>
                  </a:lnTo>
                  <a:lnTo>
                    <a:pt x="76200" y="400050"/>
                  </a:lnTo>
                  <a:lnTo>
                    <a:pt x="76200" y="409956"/>
                  </a:lnTo>
                  <a:lnTo>
                    <a:pt x="63500" y="429768"/>
                  </a:lnTo>
                  <a:lnTo>
                    <a:pt x="63500" y="451104"/>
                  </a:lnTo>
                  <a:lnTo>
                    <a:pt x="50800" y="473202"/>
                  </a:lnTo>
                  <a:lnTo>
                    <a:pt x="38100" y="496824"/>
                  </a:lnTo>
                  <a:lnTo>
                    <a:pt x="38100" y="520446"/>
                  </a:lnTo>
                  <a:lnTo>
                    <a:pt x="25400" y="545592"/>
                  </a:lnTo>
                  <a:lnTo>
                    <a:pt x="25400" y="571500"/>
                  </a:lnTo>
                  <a:lnTo>
                    <a:pt x="12700" y="598170"/>
                  </a:lnTo>
                  <a:lnTo>
                    <a:pt x="12700" y="625602"/>
                  </a:lnTo>
                  <a:lnTo>
                    <a:pt x="0" y="653796"/>
                  </a:lnTo>
                  <a:lnTo>
                    <a:pt x="0" y="710946"/>
                  </a:lnTo>
                  <a:lnTo>
                    <a:pt x="25400" y="600456"/>
                  </a:lnTo>
                  <a:lnTo>
                    <a:pt x="25400" y="574548"/>
                  </a:lnTo>
                  <a:lnTo>
                    <a:pt x="38100" y="548640"/>
                  </a:lnTo>
                  <a:lnTo>
                    <a:pt x="50800" y="524256"/>
                  </a:lnTo>
                  <a:lnTo>
                    <a:pt x="50800" y="500634"/>
                  </a:lnTo>
                  <a:lnTo>
                    <a:pt x="63500" y="477774"/>
                  </a:lnTo>
                  <a:lnTo>
                    <a:pt x="63500" y="455676"/>
                  </a:lnTo>
                  <a:lnTo>
                    <a:pt x="76200" y="435102"/>
                  </a:lnTo>
                  <a:lnTo>
                    <a:pt x="88900" y="415290"/>
                  </a:lnTo>
                  <a:lnTo>
                    <a:pt x="88900" y="406146"/>
                  </a:lnTo>
                  <a:lnTo>
                    <a:pt x="101600" y="397002"/>
                  </a:lnTo>
                  <a:lnTo>
                    <a:pt x="101600" y="379476"/>
                  </a:lnTo>
                  <a:lnTo>
                    <a:pt x="114300" y="371094"/>
                  </a:lnTo>
                  <a:lnTo>
                    <a:pt x="127000" y="348234"/>
                  </a:lnTo>
                  <a:lnTo>
                    <a:pt x="139700" y="341376"/>
                  </a:lnTo>
                  <a:lnTo>
                    <a:pt x="139700" y="334518"/>
                  </a:lnTo>
                  <a:lnTo>
                    <a:pt x="152400" y="322326"/>
                  </a:lnTo>
                  <a:lnTo>
                    <a:pt x="165100" y="311658"/>
                  </a:lnTo>
                  <a:lnTo>
                    <a:pt x="165100" y="306324"/>
                  </a:lnTo>
                  <a:lnTo>
                    <a:pt x="177800" y="301752"/>
                  </a:lnTo>
                  <a:lnTo>
                    <a:pt x="190500" y="290322"/>
                  </a:lnTo>
                  <a:lnTo>
                    <a:pt x="203200" y="287274"/>
                  </a:lnTo>
                  <a:lnTo>
                    <a:pt x="215900" y="282702"/>
                  </a:lnTo>
                  <a:lnTo>
                    <a:pt x="215900" y="279654"/>
                  </a:lnTo>
                  <a:lnTo>
                    <a:pt x="228600" y="278130"/>
                  </a:lnTo>
                  <a:lnTo>
                    <a:pt x="241300" y="277368"/>
                  </a:lnTo>
                  <a:lnTo>
                    <a:pt x="254000" y="277368"/>
                  </a:lnTo>
                  <a:lnTo>
                    <a:pt x="266700" y="278892"/>
                  </a:lnTo>
                  <a:lnTo>
                    <a:pt x="266700" y="281178"/>
                  </a:lnTo>
                  <a:lnTo>
                    <a:pt x="279400" y="284226"/>
                  </a:lnTo>
                  <a:lnTo>
                    <a:pt x="292100" y="288798"/>
                  </a:lnTo>
                  <a:lnTo>
                    <a:pt x="304800" y="294132"/>
                  </a:lnTo>
                  <a:lnTo>
                    <a:pt x="317500" y="300990"/>
                  </a:lnTo>
                  <a:lnTo>
                    <a:pt x="317500" y="308610"/>
                  </a:lnTo>
                  <a:lnTo>
                    <a:pt x="330200" y="316992"/>
                  </a:lnTo>
                  <a:lnTo>
                    <a:pt x="342900" y="326898"/>
                  </a:lnTo>
                  <a:lnTo>
                    <a:pt x="355600" y="337566"/>
                  </a:lnTo>
                  <a:lnTo>
                    <a:pt x="355600" y="348996"/>
                  </a:lnTo>
                  <a:lnTo>
                    <a:pt x="368300" y="361950"/>
                  </a:lnTo>
                  <a:lnTo>
                    <a:pt x="368300" y="364998"/>
                  </a:lnTo>
                  <a:lnTo>
                    <a:pt x="377075" y="364477"/>
                  </a:lnTo>
                  <a:lnTo>
                    <a:pt x="381673" y="371094"/>
                  </a:lnTo>
                  <a:lnTo>
                    <a:pt x="387769" y="381762"/>
                  </a:lnTo>
                  <a:lnTo>
                    <a:pt x="394627" y="392430"/>
                  </a:lnTo>
                  <a:lnTo>
                    <a:pt x="406819" y="415290"/>
                  </a:lnTo>
                  <a:lnTo>
                    <a:pt x="412153" y="427482"/>
                  </a:lnTo>
                  <a:lnTo>
                    <a:pt x="418249" y="440436"/>
                  </a:lnTo>
                  <a:lnTo>
                    <a:pt x="423583" y="453390"/>
                  </a:lnTo>
                  <a:lnTo>
                    <a:pt x="435775" y="448818"/>
                  </a:lnTo>
                  <a:lnTo>
                    <a:pt x="429679" y="435102"/>
                  </a:lnTo>
                  <a:lnTo>
                    <a:pt x="423583" y="422148"/>
                  </a:lnTo>
                  <a:lnTo>
                    <a:pt x="411391" y="397764"/>
                  </a:lnTo>
                  <a:lnTo>
                    <a:pt x="405295" y="386334"/>
                  </a:lnTo>
                  <a:lnTo>
                    <a:pt x="398437" y="374904"/>
                  </a:lnTo>
                  <a:lnTo>
                    <a:pt x="392341" y="364236"/>
                  </a:lnTo>
                  <a:lnTo>
                    <a:pt x="385483" y="354330"/>
                  </a:lnTo>
                  <a:lnTo>
                    <a:pt x="381000" y="357212"/>
                  </a:lnTo>
                  <a:lnTo>
                    <a:pt x="381000" y="354330"/>
                  </a:lnTo>
                  <a:lnTo>
                    <a:pt x="381000" y="336804"/>
                  </a:lnTo>
                  <a:lnTo>
                    <a:pt x="393700" y="315468"/>
                  </a:lnTo>
                  <a:lnTo>
                    <a:pt x="393700" y="294894"/>
                  </a:lnTo>
                  <a:lnTo>
                    <a:pt x="406400" y="275082"/>
                  </a:lnTo>
                  <a:lnTo>
                    <a:pt x="406400" y="256032"/>
                  </a:lnTo>
                  <a:lnTo>
                    <a:pt x="419100" y="238506"/>
                  </a:lnTo>
                  <a:lnTo>
                    <a:pt x="419100" y="221742"/>
                  </a:lnTo>
                  <a:lnTo>
                    <a:pt x="431800" y="205740"/>
                  </a:lnTo>
                  <a:lnTo>
                    <a:pt x="444500" y="191262"/>
                  </a:lnTo>
                  <a:lnTo>
                    <a:pt x="444500" y="177546"/>
                  </a:lnTo>
                  <a:lnTo>
                    <a:pt x="457200" y="164592"/>
                  </a:lnTo>
                  <a:lnTo>
                    <a:pt x="457200" y="153162"/>
                  </a:lnTo>
                  <a:lnTo>
                    <a:pt x="469900" y="142494"/>
                  </a:lnTo>
                  <a:lnTo>
                    <a:pt x="482600" y="124968"/>
                  </a:lnTo>
                  <a:lnTo>
                    <a:pt x="495300" y="117348"/>
                  </a:lnTo>
                  <a:lnTo>
                    <a:pt x="508000" y="111252"/>
                  </a:lnTo>
                  <a:lnTo>
                    <a:pt x="520700" y="105918"/>
                  </a:lnTo>
                  <a:lnTo>
                    <a:pt x="520700" y="103632"/>
                  </a:lnTo>
                  <a:lnTo>
                    <a:pt x="533400" y="99060"/>
                  </a:lnTo>
                  <a:lnTo>
                    <a:pt x="546100" y="96774"/>
                  </a:lnTo>
                  <a:lnTo>
                    <a:pt x="558800" y="96774"/>
                  </a:lnTo>
                  <a:lnTo>
                    <a:pt x="571500" y="98298"/>
                  </a:lnTo>
                  <a:lnTo>
                    <a:pt x="571500" y="99822"/>
                  </a:lnTo>
                  <a:lnTo>
                    <a:pt x="584200" y="100584"/>
                  </a:lnTo>
                  <a:lnTo>
                    <a:pt x="584200" y="104394"/>
                  </a:lnTo>
                  <a:lnTo>
                    <a:pt x="596900" y="106680"/>
                  </a:lnTo>
                  <a:lnTo>
                    <a:pt x="596900" y="112776"/>
                  </a:lnTo>
                  <a:lnTo>
                    <a:pt x="609600" y="115824"/>
                  </a:lnTo>
                  <a:lnTo>
                    <a:pt x="622300" y="127254"/>
                  </a:lnTo>
                  <a:lnTo>
                    <a:pt x="635000" y="136398"/>
                  </a:lnTo>
                  <a:lnTo>
                    <a:pt x="635000" y="147066"/>
                  </a:lnTo>
                  <a:lnTo>
                    <a:pt x="647700" y="153162"/>
                  </a:lnTo>
                  <a:lnTo>
                    <a:pt x="647700" y="161544"/>
                  </a:lnTo>
                  <a:lnTo>
                    <a:pt x="660400" y="171450"/>
                  </a:lnTo>
                  <a:lnTo>
                    <a:pt x="660400" y="180594"/>
                  </a:lnTo>
                  <a:lnTo>
                    <a:pt x="673100" y="191262"/>
                  </a:lnTo>
                  <a:lnTo>
                    <a:pt x="673100" y="213360"/>
                  </a:lnTo>
                  <a:lnTo>
                    <a:pt x="685800" y="225552"/>
                  </a:lnTo>
                  <a:lnTo>
                    <a:pt x="685800" y="233934"/>
                  </a:lnTo>
                  <a:lnTo>
                    <a:pt x="685800" y="240030"/>
                  </a:lnTo>
                  <a:lnTo>
                    <a:pt x="694423" y="241071"/>
                  </a:lnTo>
                  <a:lnTo>
                    <a:pt x="692569" y="250698"/>
                  </a:lnTo>
                  <a:lnTo>
                    <a:pt x="689521" y="274320"/>
                  </a:lnTo>
                  <a:lnTo>
                    <a:pt x="685711" y="299466"/>
                  </a:lnTo>
                  <a:lnTo>
                    <a:pt x="683425" y="323850"/>
                  </a:lnTo>
                  <a:lnTo>
                    <a:pt x="696379" y="325374"/>
                  </a:lnTo>
                  <a:lnTo>
                    <a:pt x="698665" y="300228"/>
                  </a:lnTo>
                  <a:lnTo>
                    <a:pt x="701713" y="276606"/>
                  </a:lnTo>
                  <a:lnTo>
                    <a:pt x="705523" y="252222"/>
                  </a:lnTo>
                  <a:lnTo>
                    <a:pt x="709333" y="229362"/>
                  </a:lnTo>
                  <a:lnTo>
                    <a:pt x="704215" y="228409"/>
                  </a:lnTo>
                  <a:lnTo>
                    <a:pt x="711200" y="217932"/>
                  </a:lnTo>
                  <a:lnTo>
                    <a:pt x="711200" y="182880"/>
                  </a:lnTo>
                  <a:lnTo>
                    <a:pt x="723900" y="166116"/>
                  </a:lnTo>
                  <a:lnTo>
                    <a:pt x="723900" y="150876"/>
                  </a:lnTo>
                  <a:lnTo>
                    <a:pt x="736600" y="135636"/>
                  </a:lnTo>
                  <a:lnTo>
                    <a:pt x="736600" y="121920"/>
                  </a:lnTo>
                  <a:lnTo>
                    <a:pt x="749300" y="96012"/>
                  </a:lnTo>
                  <a:lnTo>
                    <a:pt x="749300" y="84582"/>
                  </a:lnTo>
                  <a:lnTo>
                    <a:pt x="762000" y="73914"/>
                  </a:lnTo>
                  <a:lnTo>
                    <a:pt x="762000" y="64008"/>
                  </a:lnTo>
                  <a:lnTo>
                    <a:pt x="774700" y="54864"/>
                  </a:lnTo>
                  <a:lnTo>
                    <a:pt x="787400" y="46482"/>
                  </a:lnTo>
                  <a:lnTo>
                    <a:pt x="787400" y="38862"/>
                  </a:lnTo>
                  <a:lnTo>
                    <a:pt x="800100" y="32766"/>
                  </a:lnTo>
                  <a:lnTo>
                    <a:pt x="800100" y="27432"/>
                  </a:lnTo>
                  <a:lnTo>
                    <a:pt x="812800" y="22860"/>
                  </a:lnTo>
                  <a:lnTo>
                    <a:pt x="812800" y="19050"/>
                  </a:lnTo>
                  <a:lnTo>
                    <a:pt x="825500" y="16002"/>
                  </a:lnTo>
                  <a:lnTo>
                    <a:pt x="825500" y="14478"/>
                  </a:lnTo>
                  <a:lnTo>
                    <a:pt x="838200" y="12954"/>
                  </a:lnTo>
                  <a:lnTo>
                    <a:pt x="850900" y="12954"/>
                  </a:lnTo>
                  <a:lnTo>
                    <a:pt x="850900" y="13716"/>
                  </a:lnTo>
                  <a:lnTo>
                    <a:pt x="863600" y="15240"/>
                  </a:lnTo>
                  <a:lnTo>
                    <a:pt x="863600" y="18288"/>
                  </a:lnTo>
                  <a:lnTo>
                    <a:pt x="876300" y="21336"/>
                  </a:lnTo>
                  <a:lnTo>
                    <a:pt x="889000" y="25908"/>
                  </a:lnTo>
                  <a:lnTo>
                    <a:pt x="889000" y="31242"/>
                  </a:lnTo>
                  <a:lnTo>
                    <a:pt x="901700" y="45720"/>
                  </a:lnTo>
                  <a:lnTo>
                    <a:pt x="914400" y="54102"/>
                  </a:lnTo>
                  <a:lnTo>
                    <a:pt x="914400" y="59436"/>
                  </a:lnTo>
                  <a:lnTo>
                    <a:pt x="927100" y="64770"/>
                  </a:lnTo>
                  <a:lnTo>
                    <a:pt x="927100" y="76962"/>
                  </a:lnTo>
                  <a:lnTo>
                    <a:pt x="939800" y="89916"/>
                  </a:lnTo>
                  <a:lnTo>
                    <a:pt x="939800" y="104394"/>
                  </a:lnTo>
                  <a:lnTo>
                    <a:pt x="952500" y="119634"/>
                  </a:lnTo>
                  <a:lnTo>
                    <a:pt x="952500" y="135636"/>
                  </a:lnTo>
                  <a:lnTo>
                    <a:pt x="965200" y="153162"/>
                  </a:lnTo>
                  <a:lnTo>
                    <a:pt x="965200" y="166878"/>
                  </a:lnTo>
                  <a:lnTo>
                    <a:pt x="965200" y="173736"/>
                  </a:lnTo>
                  <a:lnTo>
                    <a:pt x="970381" y="174358"/>
                  </a:lnTo>
                  <a:lnTo>
                    <a:pt x="967651" y="183642"/>
                  </a:lnTo>
                  <a:lnTo>
                    <a:pt x="963841" y="197358"/>
                  </a:lnTo>
                  <a:lnTo>
                    <a:pt x="960031" y="211836"/>
                  </a:lnTo>
                  <a:lnTo>
                    <a:pt x="956221" y="225552"/>
                  </a:lnTo>
                  <a:lnTo>
                    <a:pt x="953173" y="240030"/>
                  </a:lnTo>
                  <a:lnTo>
                    <a:pt x="947077" y="270510"/>
                  </a:lnTo>
                  <a:lnTo>
                    <a:pt x="960031" y="272796"/>
                  </a:lnTo>
                  <a:lnTo>
                    <a:pt x="962317" y="257556"/>
                  </a:lnTo>
                  <a:lnTo>
                    <a:pt x="965365" y="243078"/>
                  </a:lnTo>
                  <a:lnTo>
                    <a:pt x="969175" y="228600"/>
                  </a:lnTo>
                  <a:lnTo>
                    <a:pt x="972223" y="214122"/>
                  </a:lnTo>
                  <a:lnTo>
                    <a:pt x="976033" y="200406"/>
                  </a:lnTo>
                  <a:lnTo>
                    <a:pt x="983653" y="174498"/>
                  </a:lnTo>
                  <a:lnTo>
                    <a:pt x="988225" y="161544"/>
                  </a:lnTo>
                  <a:lnTo>
                    <a:pt x="985647" y="160743"/>
                  </a:lnTo>
                  <a:lnTo>
                    <a:pt x="990600" y="153924"/>
                  </a:lnTo>
                  <a:lnTo>
                    <a:pt x="990600" y="137160"/>
                  </a:lnTo>
                  <a:lnTo>
                    <a:pt x="1003300" y="121920"/>
                  </a:lnTo>
                  <a:lnTo>
                    <a:pt x="1003300" y="107442"/>
                  </a:lnTo>
                  <a:lnTo>
                    <a:pt x="1016000" y="94488"/>
                  </a:lnTo>
                  <a:lnTo>
                    <a:pt x="1028700" y="82296"/>
                  </a:lnTo>
                  <a:lnTo>
                    <a:pt x="1028700" y="70866"/>
                  </a:lnTo>
                  <a:lnTo>
                    <a:pt x="1041400" y="60198"/>
                  </a:lnTo>
                  <a:lnTo>
                    <a:pt x="1041400" y="51054"/>
                  </a:lnTo>
                  <a:lnTo>
                    <a:pt x="1054100" y="42672"/>
                  </a:lnTo>
                  <a:lnTo>
                    <a:pt x="1066800" y="35814"/>
                  </a:lnTo>
                  <a:lnTo>
                    <a:pt x="1066800" y="29718"/>
                  </a:lnTo>
                  <a:lnTo>
                    <a:pt x="1079500" y="24384"/>
                  </a:lnTo>
                  <a:lnTo>
                    <a:pt x="1092200" y="20574"/>
                  </a:lnTo>
                  <a:lnTo>
                    <a:pt x="1092200" y="17526"/>
                  </a:lnTo>
                  <a:lnTo>
                    <a:pt x="1104900" y="15240"/>
                  </a:lnTo>
                  <a:lnTo>
                    <a:pt x="1117600" y="13716"/>
                  </a:lnTo>
                  <a:lnTo>
                    <a:pt x="1130300" y="14478"/>
                  </a:lnTo>
                  <a:lnTo>
                    <a:pt x="1130300" y="16002"/>
                  </a:lnTo>
                  <a:lnTo>
                    <a:pt x="1143000" y="19050"/>
                  </a:lnTo>
                  <a:lnTo>
                    <a:pt x="1155700" y="22860"/>
                  </a:lnTo>
                  <a:lnTo>
                    <a:pt x="1155700" y="27432"/>
                  </a:lnTo>
                  <a:lnTo>
                    <a:pt x="1168400" y="33528"/>
                  </a:lnTo>
                  <a:lnTo>
                    <a:pt x="1181100" y="40386"/>
                  </a:lnTo>
                  <a:lnTo>
                    <a:pt x="1181100" y="48006"/>
                  </a:lnTo>
                  <a:lnTo>
                    <a:pt x="1193800" y="57150"/>
                  </a:lnTo>
                  <a:lnTo>
                    <a:pt x="1206500" y="67056"/>
                  </a:lnTo>
                  <a:lnTo>
                    <a:pt x="1206500" y="78486"/>
                  </a:lnTo>
                  <a:lnTo>
                    <a:pt x="1219200" y="90678"/>
                  </a:lnTo>
                  <a:lnTo>
                    <a:pt x="1219200" y="104394"/>
                  </a:lnTo>
                  <a:lnTo>
                    <a:pt x="1231900" y="118872"/>
                  </a:lnTo>
                  <a:lnTo>
                    <a:pt x="1231900" y="131826"/>
                  </a:lnTo>
                  <a:lnTo>
                    <a:pt x="1244600" y="145542"/>
                  </a:lnTo>
                  <a:lnTo>
                    <a:pt x="1244600" y="159258"/>
                  </a:lnTo>
                  <a:lnTo>
                    <a:pt x="1257300" y="174498"/>
                  </a:lnTo>
                  <a:lnTo>
                    <a:pt x="1257300" y="204978"/>
                  </a:lnTo>
                  <a:lnTo>
                    <a:pt x="1270000" y="221742"/>
                  </a:lnTo>
                  <a:lnTo>
                    <a:pt x="1270000" y="255270"/>
                  </a:lnTo>
                  <a:lnTo>
                    <a:pt x="1282700" y="272796"/>
                  </a:lnTo>
                  <a:lnTo>
                    <a:pt x="1282700" y="345948"/>
                  </a:lnTo>
                  <a:lnTo>
                    <a:pt x="1295400" y="364998"/>
                  </a:lnTo>
                  <a:lnTo>
                    <a:pt x="1295400" y="393192"/>
                  </a:lnTo>
                  <a:lnTo>
                    <a:pt x="1300695" y="397979"/>
                  </a:lnTo>
                  <a:lnTo>
                    <a:pt x="1301407" y="417576"/>
                  </a:lnTo>
                  <a:lnTo>
                    <a:pt x="1301407" y="439674"/>
                  </a:lnTo>
                  <a:lnTo>
                    <a:pt x="1302169" y="461772"/>
                  </a:lnTo>
                  <a:lnTo>
                    <a:pt x="1314361" y="461772"/>
                  </a:lnTo>
                  <a:lnTo>
                    <a:pt x="1314361" y="439674"/>
                  </a:lnTo>
                  <a:lnTo>
                    <a:pt x="1313281" y="408673"/>
                  </a:lnTo>
                  <a:lnTo>
                    <a:pt x="1320800" y="414528"/>
                  </a:lnTo>
                  <a:lnTo>
                    <a:pt x="1333500" y="425196"/>
                  </a:lnTo>
                  <a:lnTo>
                    <a:pt x="1346200" y="436626"/>
                  </a:lnTo>
                  <a:lnTo>
                    <a:pt x="1346200" y="448818"/>
                  </a:lnTo>
                  <a:lnTo>
                    <a:pt x="1358900" y="462534"/>
                  </a:lnTo>
                  <a:lnTo>
                    <a:pt x="1358900" y="477012"/>
                  </a:lnTo>
                  <a:lnTo>
                    <a:pt x="1371600" y="492252"/>
                  </a:lnTo>
                  <a:lnTo>
                    <a:pt x="1384300" y="525780"/>
                  </a:lnTo>
                  <a:lnTo>
                    <a:pt x="1397000" y="544068"/>
                  </a:lnTo>
                  <a:lnTo>
                    <a:pt x="1397000" y="562356"/>
                  </a:lnTo>
                  <a:lnTo>
                    <a:pt x="1409700" y="581406"/>
                  </a:lnTo>
                  <a:lnTo>
                    <a:pt x="1409700" y="622554"/>
                  </a:lnTo>
                  <a:lnTo>
                    <a:pt x="1422400" y="643128"/>
                  </a:lnTo>
                  <a:lnTo>
                    <a:pt x="1422400" y="687324"/>
                  </a:lnTo>
                  <a:lnTo>
                    <a:pt x="1435100" y="710184"/>
                  </a:lnTo>
                  <a:lnTo>
                    <a:pt x="1435100" y="710946"/>
                  </a:lnTo>
                  <a:lnTo>
                    <a:pt x="1447800" y="7109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16782" y="3777995"/>
              <a:ext cx="1644892" cy="8572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10347" y="3777995"/>
              <a:ext cx="1658620" cy="857250"/>
            </a:xfrm>
            <a:custGeom>
              <a:avLst/>
              <a:gdLst/>
              <a:ahLst/>
              <a:cxnLst/>
              <a:rect l="l" t="t" r="r" b="b"/>
              <a:pathLst>
                <a:path w="1658620" h="857250">
                  <a:moveTo>
                    <a:pt x="172567" y="0"/>
                  </a:moveTo>
                  <a:lnTo>
                    <a:pt x="160108" y="0"/>
                  </a:lnTo>
                  <a:lnTo>
                    <a:pt x="156210" y="30480"/>
                  </a:lnTo>
                  <a:lnTo>
                    <a:pt x="153162" y="60960"/>
                  </a:lnTo>
                  <a:lnTo>
                    <a:pt x="150876" y="91440"/>
                  </a:lnTo>
                  <a:lnTo>
                    <a:pt x="147828" y="154686"/>
                  </a:lnTo>
                  <a:lnTo>
                    <a:pt x="147828" y="219456"/>
                  </a:lnTo>
                  <a:lnTo>
                    <a:pt x="148590" y="251460"/>
                  </a:lnTo>
                  <a:lnTo>
                    <a:pt x="150075" y="283641"/>
                  </a:lnTo>
                  <a:lnTo>
                    <a:pt x="149288" y="288378"/>
                  </a:lnTo>
                  <a:lnTo>
                    <a:pt x="112776" y="310134"/>
                  </a:lnTo>
                  <a:lnTo>
                    <a:pt x="89916" y="335280"/>
                  </a:lnTo>
                  <a:lnTo>
                    <a:pt x="85344" y="340614"/>
                  </a:lnTo>
                  <a:lnTo>
                    <a:pt x="80772" y="347472"/>
                  </a:lnTo>
                  <a:lnTo>
                    <a:pt x="76962" y="353568"/>
                  </a:lnTo>
                  <a:lnTo>
                    <a:pt x="72390" y="360426"/>
                  </a:lnTo>
                  <a:lnTo>
                    <a:pt x="53340" y="398526"/>
                  </a:lnTo>
                  <a:lnTo>
                    <a:pt x="40386" y="433578"/>
                  </a:lnTo>
                  <a:lnTo>
                    <a:pt x="33528" y="452628"/>
                  </a:lnTo>
                  <a:lnTo>
                    <a:pt x="22860" y="493776"/>
                  </a:lnTo>
                  <a:lnTo>
                    <a:pt x="11430" y="550926"/>
                  </a:lnTo>
                  <a:lnTo>
                    <a:pt x="9144" y="570738"/>
                  </a:lnTo>
                  <a:lnTo>
                    <a:pt x="6096" y="590550"/>
                  </a:lnTo>
                  <a:lnTo>
                    <a:pt x="1524" y="649986"/>
                  </a:lnTo>
                  <a:lnTo>
                    <a:pt x="0" y="690372"/>
                  </a:lnTo>
                  <a:lnTo>
                    <a:pt x="0" y="710184"/>
                  </a:lnTo>
                  <a:lnTo>
                    <a:pt x="762" y="730758"/>
                  </a:lnTo>
                  <a:lnTo>
                    <a:pt x="762" y="750570"/>
                  </a:lnTo>
                  <a:lnTo>
                    <a:pt x="5334" y="809244"/>
                  </a:lnTo>
                  <a:lnTo>
                    <a:pt x="9906" y="847344"/>
                  </a:lnTo>
                  <a:lnTo>
                    <a:pt x="11557" y="857250"/>
                  </a:lnTo>
                  <a:lnTo>
                    <a:pt x="12954" y="857250"/>
                  </a:lnTo>
                  <a:lnTo>
                    <a:pt x="24892" y="857250"/>
                  </a:lnTo>
                  <a:lnTo>
                    <a:pt x="22860" y="845058"/>
                  </a:lnTo>
                  <a:lnTo>
                    <a:pt x="16002" y="788670"/>
                  </a:lnTo>
                  <a:lnTo>
                    <a:pt x="15240" y="769620"/>
                  </a:lnTo>
                  <a:lnTo>
                    <a:pt x="13716" y="749808"/>
                  </a:lnTo>
                  <a:lnTo>
                    <a:pt x="12954" y="729996"/>
                  </a:lnTo>
                  <a:lnTo>
                    <a:pt x="12954" y="670560"/>
                  </a:lnTo>
                  <a:lnTo>
                    <a:pt x="14478" y="650748"/>
                  </a:lnTo>
                  <a:lnTo>
                    <a:pt x="15240" y="630936"/>
                  </a:lnTo>
                  <a:lnTo>
                    <a:pt x="21336" y="572262"/>
                  </a:lnTo>
                  <a:lnTo>
                    <a:pt x="27432" y="534162"/>
                  </a:lnTo>
                  <a:lnTo>
                    <a:pt x="35052" y="496824"/>
                  </a:lnTo>
                  <a:lnTo>
                    <a:pt x="45720" y="456438"/>
                  </a:lnTo>
                  <a:lnTo>
                    <a:pt x="58674" y="419862"/>
                  </a:lnTo>
                  <a:lnTo>
                    <a:pt x="80010" y="373380"/>
                  </a:lnTo>
                  <a:lnTo>
                    <a:pt x="87630" y="360426"/>
                  </a:lnTo>
                  <a:lnTo>
                    <a:pt x="91440" y="353568"/>
                  </a:lnTo>
                  <a:lnTo>
                    <a:pt x="96012" y="348234"/>
                  </a:lnTo>
                  <a:lnTo>
                    <a:pt x="103632" y="337566"/>
                  </a:lnTo>
                  <a:lnTo>
                    <a:pt x="108204" y="332232"/>
                  </a:lnTo>
                  <a:lnTo>
                    <a:pt x="112776" y="327660"/>
                  </a:lnTo>
                  <a:lnTo>
                    <a:pt x="116586" y="323088"/>
                  </a:lnTo>
                  <a:lnTo>
                    <a:pt x="125730" y="315468"/>
                  </a:lnTo>
                  <a:lnTo>
                    <a:pt x="129540" y="312420"/>
                  </a:lnTo>
                  <a:lnTo>
                    <a:pt x="134112" y="309372"/>
                  </a:lnTo>
                  <a:lnTo>
                    <a:pt x="138684" y="307086"/>
                  </a:lnTo>
                  <a:lnTo>
                    <a:pt x="143256" y="304038"/>
                  </a:lnTo>
                  <a:lnTo>
                    <a:pt x="148590" y="302272"/>
                  </a:lnTo>
                  <a:lnTo>
                    <a:pt x="151142" y="301409"/>
                  </a:lnTo>
                  <a:lnTo>
                    <a:pt x="153162" y="334518"/>
                  </a:lnTo>
                  <a:lnTo>
                    <a:pt x="155448" y="358902"/>
                  </a:lnTo>
                  <a:lnTo>
                    <a:pt x="158496" y="383286"/>
                  </a:lnTo>
                  <a:lnTo>
                    <a:pt x="171450" y="381762"/>
                  </a:lnTo>
                  <a:lnTo>
                    <a:pt x="168402" y="357378"/>
                  </a:lnTo>
                  <a:lnTo>
                    <a:pt x="163830" y="308610"/>
                  </a:lnTo>
                  <a:lnTo>
                    <a:pt x="162306" y="283464"/>
                  </a:lnTo>
                  <a:lnTo>
                    <a:pt x="160782" y="251460"/>
                  </a:lnTo>
                  <a:lnTo>
                    <a:pt x="160020" y="218694"/>
                  </a:lnTo>
                  <a:lnTo>
                    <a:pt x="160020" y="186690"/>
                  </a:lnTo>
                  <a:lnTo>
                    <a:pt x="161544" y="123444"/>
                  </a:lnTo>
                  <a:lnTo>
                    <a:pt x="166116" y="61722"/>
                  </a:lnTo>
                  <a:lnTo>
                    <a:pt x="172212" y="2286"/>
                  </a:lnTo>
                  <a:lnTo>
                    <a:pt x="172567" y="0"/>
                  </a:lnTo>
                  <a:close/>
                </a:path>
                <a:path w="1658620" h="857250">
                  <a:moveTo>
                    <a:pt x="1658112" y="771906"/>
                  </a:moveTo>
                  <a:lnTo>
                    <a:pt x="1657350" y="710184"/>
                  </a:lnTo>
                  <a:lnTo>
                    <a:pt x="1655064" y="648462"/>
                  </a:lnTo>
                  <a:lnTo>
                    <a:pt x="1649730" y="587502"/>
                  </a:lnTo>
                  <a:lnTo>
                    <a:pt x="1642110" y="527304"/>
                  </a:lnTo>
                  <a:lnTo>
                    <a:pt x="1632204" y="468630"/>
                  </a:lnTo>
                  <a:lnTo>
                    <a:pt x="1619250" y="412242"/>
                  </a:lnTo>
                  <a:lnTo>
                    <a:pt x="1604975" y="358927"/>
                  </a:lnTo>
                  <a:lnTo>
                    <a:pt x="1608582" y="333121"/>
                  </a:lnTo>
                  <a:lnTo>
                    <a:pt x="1613916" y="294132"/>
                  </a:lnTo>
                  <a:lnTo>
                    <a:pt x="1618488" y="243078"/>
                  </a:lnTo>
                  <a:lnTo>
                    <a:pt x="1620012" y="217932"/>
                  </a:lnTo>
                  <a:lnTo>
                    <a:pt x="1620774" y="192786"/>
                  </a:lnTo>
                  <a:lnTo>
                    <a:pt x="1620774" y="142494"/>
                  </a:lnTo>
                  <a:lnTo>
                    <a:pt x="1619250" y="92964"/>
                  </a:lnTo>
                  <a:lnTo>
                    <a:pt x="1617726" y="68580"/>
                  </a:lnTo>
                  <a:lnTo>
                    <a:pt x="1613154" y="20574"/>
                  </a:lnTo>
                  <a:lnTo>
                    <a:pt x="1610487" y="0"/>
                  </a:lnTo>
                  <a:lnTo>
                    <a:pt x="1598015" y="0"/>
                  </a:lnTo>
                  <a:lnTo>
                    <a:pt x="1600962" y="22098"/>
                  </a:lnTo>
                  <a:lnTo>
                    <a:pt x="1603248" y="45720"/>
                  </a:lnTo>
                  <a:lnTo>
                    <a:pt x="1607820" y="118110"/>
                  </a:lnTo>
                  <a:lnTo>
                    <a:pt x="1608582" y="142494"/>
                  </a:lnTo>
                  <a:lnTo>
                    <a:pt x="1608582" y="167640"/>
                  </a:lnTo>
                  <a:lnTo>
                    <a:pt x="1607058" y="217170"/>
                  </a:lnTo>
                  <a:lnTo>
                    <a:pt x="1604010" y="267462"/>
                  </a:lnTo>
                  <a:lnTo>
                    <a:pt x="1597152" y="326136"/>
                  </a:lnTo>
                  <a:lnTo>
                    <a:pt x="1592999" y="351637"/>
                  </a:lnTo>
                  <a:lnTo>
                    <a:pt x="1591056" y="351282"/>
                  </a:lnTo>
                  <a:lnTo>
                    <a:pt x="1586484" y="377952"/>
                  </a:lnTo>
                  <a:lnTo>
                    <a:pt x="1575054" y="427482"/>
                  </a:lnTo>
                  <a:lnTo>
                    <a:pt x="1561338" y="473964"/>
                  </a:lnTo>
                  <a:lnTo>
                    <a:pt x="1549146" y="505968"/>
                  </a:lnTo>
                  <a:lnTo>
                    <a:pt x="1545336" y="515874"/>
                  </a:lnTo>
                  <a:lnTo>
                    <a:pt x="1540764" y="525780"/>
                  </a:lnTo>
                  <a:lnTo>
                    <a:pt x="1536954" y="535686"/>
                  </a:lnTo>
                  <a:lnTo>
                    <a:pt x="1548384" y="541020"/>
                  </a:lnTo>
                  <a:lnTo>
                    <a:pt x="1552956" y="531114"/>
                  </a:lnTo>
                  <a:lnTo>
                    <a:pt x="1556766" y="521208"/>
                  </a:lnTo>
                  <a:lnTo>
                    <a:pt x="1561338" y="510540"/>
                  </a:lnTo>
                  <a:lnTo>
                    <a:pt x="1565148" y="499872"/>
                  </a:lnTo>
                  <a:lnTo>
                    <a:pt x="1573530" y="477774"/>
                  </a:lnTo>
                  <a:lnTo>
                    <a:pt x="1580388" y="454914"/>
                  </a:lnTo>
                  <a:lnTo>
                    <a:pt x="1587246" y="430530"/>
                  </a:lnTo>
                  <a:lnTo>
                    <a:pt x="1593342" y="406146"/>
                  </a:lnTo>
                  <a:lnTo>
                    <a:pt x="1598193" y="382206"/>
                  </a:lnTo>
                  <a:lnTo>
                    <a:pt x="1604772" y="406755"/>
                  </a:lnTo>
                  <a:lnTo>
                    <a:pt x="1619250" y="471678"/>
                  </a:lnTo>
                  <a:lnTo>
                    <a:pt x="1629918" y="529590"/>
                  </a:lnTo>
                  <a:lnTo>
                    <a:pt x="1636776" y="589026"/>
                  </a:lnTo>
                  <a:lnTo>
                    <a:pt x="1642110" y="649224"/>
                  </a:lnTo>
                  <a:lnTo>
                    <a:pt x="1645158" y="710946"/>
                  </a:lnTo>
                  <a:lnTo>
                    <a:pt x="1645158" y="771906"/>
                  </a:lnTo>
                  <a:lnTo>
                    <a:pt x="1642872" y="832866"/>
                  </a:lnTo>
                  <a:lnTo>
                    <a:pt x="1641322" y="857250"/>
                  </a:lnTo>
                  <a:lnTo>
                    <a:pt x="1645158" y="857250"/>
                  </a:lnTo>
                  <a:lnTo>
                    <a:pt x="1654022" y="857250"/>
                  </a:lnTo>
                  <a:lnTo>
                    <a:pt x="1655826" y="833628"/>
                  </a:lnTo>
                  <a:lnTo>
                    <a:pt x="1658112" y="771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723008" y="4092194"/>
            <a:ext cx="839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Réseau 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interne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125609" y="3777996"/>
            <a:ext cx="4085590" cy="857250"/>
            <a:chOff x="3125609" y="3777996"/>
            <a:chExt cx="4085590" cy="857250"/>
          </a:xfrm>
        </p:grpSpPr>
        <p:sp>
          <p:nvSpPr>
            <p:cNvPr id="28" name="object 28"/>
            <p:cNvSpPr/>
            <p:nvPr/>
          </p:nvSpPr>
          <p:spPr>
            <a:xfrm>
              <a:off x="4775339" y="3777996"/>
              <a:ext cx="138430" cy="857250"/>
            </a:xfrm>
            <a:custGeom>
              <a:avLst/>
              <a:gdLst/>
              <a:ahLst/>
              <a:cxnLst/>
              <a:rect l="l" t="t" r="r" b="b"/>
              <a:pathLst>
                <a:path w="138429" h="857250">
                  <a:moveTo>
                    <a:pt x="137921" y="857250"/>
                  </a:moveTo>
                  <a:lnTo>
                    <a:pt x="137921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37921" y="8572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13261" y="3777996"/>
              <a:ext cx="719455" cy="857250"/>
            </a:xfrm>
            <a:custGeom>
              <a:avLst/>
              <a:gdLst/>
              <a:ahLst/>
              <a:cxnLst/>
              <a:rect l="l" t="t" r="r" b="b"/>
              <a:pathLst>
                <a:path w="719454" h="857250">
                  <a:moveTo>
                    <a:pt x="0" y="0"/>
                  </a:moveTo>
                  <a:lnTo>
                    <a:pt x="719328" y="0"/>
                  </a:lnTo>
                  <a:lnTo>
                    <a:pt x="719328" y="857250"/>
                  </a:lnTo>
                  <a:lnTo>
                    <a:pt x="0" y="857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69243" y="3777995"/>
              <a:ext cx="870585" cy="857250"/>
            </a:xfrm>
            <a:custGeom>
              <a:avLst/>
              <a:gdLst/>
              <a:ahLst/>
              <a:cxnLst/>
              <a:rect l="l" t="t" r="r" b="b"/>
              <a:pathLst>
                <a:path w="870585" h="857250">
                  <a:moveTo>
                    <a:pt x="12954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2954" y="857250"/>
                  </a:lnTo>
                  <a:lnTo>
                    <a:pt x="12954" y="0"/>
                  </a:lnTo>
                  <a:close/>
                </a:path>
                <a:path w="870585" h="857250">
                  <a:moveTo>
                    <a:pt x="150114" y="0"/>
                  </a:moveTo>
                  <a:lnTo>
                    <a:pt x="137160" y="0"/>
                  </a:lnTo>
                  <a:lnTo>
                    <a:pt x="137160" y="857250"/>
                  </a:lnTo>
                  <a:lnTo>
                    <a:pt x="150114" y="857250"/>
                  </a:lnTo>
                  <a:lnTo>
                    <a:pt x="150114" y="0"/>
                  </a:lnTo>
                  <a:close/>
                </a:path>
                <a:path w="870585" h="857250">
                  <a:moveTo>
                    <a:pt x="870204" y="0"/>
                  </a:moveTo>
                  <a:lnTo>
                    <a:pt x="857250" y="0"/>
                  </a:lnTo>
                  <a:lnTo>
                    <a:pt x="857250" y="857250"/>
                  </a:lnTo>
                  <a:lnTo>
                    <a:pt x="870204" y="857250"/>
                  </a:lnTo>
                  <a:lnTo>
                    <a:pt x="8702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32467" y="3992880"/>
              <a:ext cx="1643380" cy="285750"/>
            </a:xfrm>
            <a:custGeom>
              <a:avLst/>
              <a:gdLst/>
              <a:ahLst/>
              <a:cxnLst/>
              <a:rect l="l" t="t" r="r" b="b"/>
              <a:pathLst>
                <a:path w="1643379" h="285750">
                  <a:moveTo>
                    <a:pt x="1642871" y="214122"/>
                  </a:moveTo>
                  <a:lnTo>
                    <a:pt x="1642871" y="70866"/>
                  </a:lnTo>
                  <a:lnTo>
                    <a:pt x="143255" y="70866"/>
                  </a:lnTo>
                  <a:lnTo>
                    <a:pt x="143255" y="0"/>
                  </a:lnTo>
                  <a:lnTo>
                    <a:pt x="0" y="142494"/>
                  </a:lnTo>
                  <a:lnTo>
                    <a:pt x="143255" y="285750"/>
                  </a:lnTo>
                  <a:lnTo>
                    <a:pt x="143255" y="214122"/>
                  </a:lnTo>
                  <a:lnTo>
                    <a:pt x="1642871" y="214122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25609" y="3986022"/>
              <a:ext cx="1656714" cy="299720"/>
            </a:xfrm>
            <a:custGeom>
              <a:avLst/>
              <a:gdLst/>
              <a:ahLst/>
              <a:cxnLst/>
              <a:rect l="l" t="t" r="r" b="b"/>
              <a:pathLst>
                <a:path w="1656714" h="299720">
                  <a:moveTo>
                    <a:pt x="156209" y="71627"/>
                  </a:moveTo>
                  <a:lnTo>
                    <a:pt x="156209" y="3810"/>
                  </a:lnTo>
                  <a:lnTo>
                    <a:pt x="154685" y="1524"/>
                  </a:lnTo>
                  <a:lnTo>
                    <a:pt x="150113" y="0"/>
                  </a:lnTo>
                  <a:lnTo>
                    <a:pt x="147065" y="0"/>
                  </a:lnTo>
                  <a:lnTo>
                    <a:pt x="145542" y="2286"/>
                  </a:lnTo>
                  <a:lnTo>
                    <a:pt x="2286" y="144779"/>
                  </a:lnTo>
                  <a:lnTo>
                    <a:pt x="0" y="147827"/>
                  </a:lnTo>
                  <a:lnTo>
                    <a:pt x="0" y="151637"/>
                  </a:lnTo>
                  <a:lnTo>
                    <a:pt x="11430" y="163068"/>
                  </a:lnTo>
                  <a:lnTo>
                    <a:pt x="11430" y="144779"/>
                  </a:lnTo>
                  <a:lnTo>
                    <a:pt x="16014" y="149364"/>
                  </a:lnTo>
                  <a:lnTo>
                    <a:pt x="143256" y="22799"/>
                  </a:lnTo>
                  <a:lnTo>
                    <a:pt x="143256" y="6857"/>
                  </a:lnTo>
                  <a:lnTo>
                    <a:pt x="154685" y="11429"/>
                  </a:lnTo>
                  <a:lnTo>
                    <a:pt x="154685" y="71627"/>
                  </a:lnTo>
                  <a:lnTo>
                    <a:pt x="156209" y="71627"/>
                  </a:lnTo>
                  <a:close/>
                </a:path>
                <a:path w="1656714" h="299720">
                  <a:moveTo>
                    <a:pt x="16014" y="149364"/>
                  </a:moveTo>
                  <a:lnTo>
                    <a:pt x="11430" y="144779"/>
                  </a:lnTo>
                  <a:lnTo>
                    <a:pt x="11430" y="153924"/>
                  </a:lnTo>
                  <a:lnTo>
                    <a:pt x="16014" y="149364"/>
                  </a:lnTo>
                  <a:close/>
                </a:path>
                <a:path w="1656714" h="299720">
                  <a:moveTo>
                    <a:pt x="154685" y="288036"/>
                  </a:moveTo>
                  <a:lnTo>
                    <a:pt x="16014" y="149364"/>
                  </a:lnTo>
                  <a:lnTo>
                    <a:pt x="11430" y="153924"/>
                  </a:lnTo>
                  <a:lnTo>
                    <a:pt x="11430" y="163068"/>
                  </a:lnTo>
                  <a:lnTo>
                    <a:pt x="143256" y="294894"/>
                  </a:lnTo>
                  <a:lnTo>
                    <a:pt x="143256" y="292607"/>
                  </a:lnTo>
                  <a:lnTo>
                    <a:pt x="154685" y="288036"/>
                  </a:lnTo>
                  <a:close/>
                </a:path>
                <a:path w="1656714" h="299720">
                  <a:moveTo>
                    <a:pt x="154685" y="11429"/>
                  </a:moveTo>
                  <a:lnTo>
                    <a:pt x="143256" y="6857"/>
                  </a:lnTo>
                  <a:lnTo>
                    <a:pt x="143256" y="22799"/>
                  </a:lnTo>
                  <a:lnTo>
                    <a:pt x="154685" y="11429"/>
                  </a:lnTo>
                  <a:close/>
                </a:path>
                <a:path w="1656714" h="299720">
                  <a:moveTo>
                    <a:pt x="154685" y="71627"/>
                  </a:moveTo>
                  <a:lnTo>
                    <a:pt x="154685" y="11429"/>
                  </a:lnTo>
                  <a:lnTo>
                    <a:pt x="143256" y="22799"/>
                  </a:lnTo>
                  <a:lnTo>
                    <a:pt x="143256" y="81533"/>
                  </a:lnTo>
                  <a:lnTo>
                    <a:pt x="146303" y="84581"/>
                  </a:lnTo>
                  <a:lnTo>
                    <a:pt x="150113" y="84581"/>
                  </a:lnTo>
                  <a:lnTo>
                    <a:pt x="150113" y="71627"/>
                  </a:lnTo>
                  <a:lnTo>
                    <a:pt x="154685" y="71627"/>
                  </a:lnTo>
                  <a:close/>
                </a:path>
                <a:path w="1656714" h="299720">
                  <a:moveTo>
                    <a:pt x="1649730" y="214883"/>
                  </a:moveTo>
                  <a:lnTo>
                    <a:pt x="146303" y="214883"/>
                  </a:lnTo>
                  <a:lnTo>
                    <a:pt x="143256" y="217169"/>
                  </a:lnTo>
                  <a:lnTo>
                    <a:pt x="143256" y="276606"/>
                  </a:lnTo>
                  <a:lnTo>
                    <a:pt x="150113" y="283463"/>
                  </a:lnTo>
                  <a:lnTo>
                    <a:pt x="150113" y="227075"/>
                  </a:lnTo>
                  <a:lnTo>
                    <a:pt x="156209" y="220979"/>
                  </a:lnTo>
                  <a:lnTo>
                    <a:pt x="156209" y="227075"/>
                  </a:lnTo>
                  <a:lnTo>
                    <a:pt x="1643633" y="227075"/>
                  </a:lnTo>
                  <a:lnTo>
                    <a:pt x="1643633" y="220979"/>
                  </a:lnTo>
                  <a:lnTo>
                    <a:pt x="1649730" y="214883"/>
                  </a:lnTo>
                  <a:close/>
                </a:path>
                <a:path w="1656714" h="299720">
                  <a:moveTo>
                    <a:pt x="154685" y="297179"/>
                  </a:moveTo>
                  <a:lnTo>
                    <a:pt x="154685" y="288036"/>
                  </a:lnTo>
                  <a:lnTo>
                    <a:pt x="143256" y="292607"/>
                  </a:lnTo>
                  <a:lnTo>
                    <a:pt x="143256" y="294894"/>
                  </a:lnTo>
                  <a:lnTo>
                    <a:pt x="147065" y="298703"/>
                  </a:lnTo>
                  <a:lnTo>
                    <a:pt x="150113" y="299465"/>
                  </a:lnTo>
                  <a:lnTo>
                    <a:pt x="152399" y="297941"/>
                  </a:lnTo>
                  <a:lnTo>
                    <a:pt x="154685" y="297179"/>
                  </a:lnTo>
                  <a:close/>
                </a:path>
                <a:path w="1656714" h="299720">
                  <a:moveTo>
                    <a:pt x="1656587" y="224789"/>
                  </a:moveTo>
                  <a:lnTo>
                    <a:pt x="1656587" y="74675"/>
                  </a:lnTo>
                  <a:lnTo>
                    <a:pt x="1653539" y="71627"/>
                  </a:lnTo>
                  <a:lnTo>
                    <a:pt x="150113" y="71627"/>
                  </a:lnTo>
                  <a:lnTo>
                    <a:pt x="156209" y="77724"/>
                  </a:lnTo>
                  <a:lnTo>
                    <a:pt x="156209" y="84581"/>
                  </a:lnTo>
                  <a:lnTo>
                    <a:pt x="1643633" y="84581"/>
                  </a:lnTo>
                  <a:lnTo>
                    <a:pt x="1643633" y="77724"/>
                  </a:lnTo>
                  <a:lnTo>
                    <a:pt x="1649730" y="84581"/>
                  </a:lnTo>
                  <a:lnTo>
                    <a:pt x="1649730" y="227075"/>
                  </a:lnTo>
                  <a:lnTo>
                    <a:pt x="1653539" y="227075"/>
                  </a:lnTo>
                  <a:lnTo>
                    <a:pt x="1656587" y="224789"/>
                  </a:lnTo>
                  <a:close/>
                </a:path>
                <a:path w="1656714" h="299720">
                  <a:moveTo>
                    <a:pt x="156209" y="84581"/>
                  </a:moveTo>
                  <a:lnTo>
                    <a:pt x="156209" y="77724"/>
                  </a:lnTo>
                  <a:lnTo>
                    <a:pt x="150113" y="71627"/>
                  </a:lnTo>
                  <a:lnTo>
                    <a:pt x="150113" y="84581"/>
                  </a:lnTo>
                  <a:lnTo>
                    <a:pt x="156209" y="84581"/>
                  </a:lnTo>
                  <a:close/>
                </a:path>
                <a:path w="1656714" h="299720">
                  <a:moveTo>
                    <a:pt x="156209" y="227075"/>
                  </a:moveTo>
                  <a:lnTo>
                    <a:pt x="156209" y="220979"/>
                  </a:lnTo>
                  <a:lnTo>
                    <a:pt x="150113" y="227075"/>
                  </a:lnTo>
                  <a:lnTo>
                    <a:pt x="156209" y="227075"/>
                  </a:lnTo>
                  <a:close/>
                </a:path>
                <a:path w="1656714" h="299720">
                  <a:moveTo>
                    <a:pt x="156209" y="294893"/>
                  </a:moveTo>
                  <a:lnTo>
                    <a:pt x="156209" y="227075"/>
                  </a:lnTo>
                  <a:lnTo>
                    <a:pt x="150113" y="227075"/>
                  </a:lnTo>
                  <a:lnTo>
                    <a:pt x="150113" y="283463"/>
                  </a:lnTo>
                  <a:lnTo>
                    <a:pt x="154685" y="288036"/>
                  </a:lnTo>
                  <a:lnTo>
                    <a:pt x="154685" y="297179"/>
                  </a:lnTo>
                  <a:lnTo>
                    <a:pt x="156209" y="294893"/>
                  </a:lnTo>
                  <a:close/>
                </a:path>
                <a:path w="1656714" h="299720">
                  <a:moveTo>
                    <a:pt x="1649730" y="84581"/>
                  </a:moveTo>
                  <a:lnTo>
                    <a:pt x="1643633" y="77724"/>
                  </a:lnTo>
                  <a:lnTo>
                    <a:pt x="1643633" y="84581"/>
                  </a:lnTo>
                  <a:lnTo>
                    <a:pt x="1649730" y="84581"/>
                  </a:lnTo>
                  <a:close/>
                </a:path>
                <a:path w="1656714" h="299720">
                  <a:moveTo>
                    <a:pt x="1649730" y="214883"/>
                  </a:moveTo>
                  <a:lnTo>
                    <a:pt x="1649730" y="84581"/>
                  </a:lnTo>
                  <a:lnTo>
                    <a:pt x="1643633" y="84581"/>
                  </a:lnTo>
                  <a:lnTo>
                    <a:pt x="1643633" y="214883"/>
                  </a:lnTo>
                  <a:lnTo>
                    <a:pt x="1649730" y="214883"/>
                  </a:lnTo>
                  <a:close/>
                </a:path>
                <a:path w="1656714" h="299720">
                  <a:moveTo>
                    <a:pt x="1649730" y="227075"/>
                  </a:moveTo>
                  <a:lnTo>
                    <a:pt x="1649730" y="214883"/>
                  </a:lnTo>
                  <a:lnTo>
                    <a:pt x="1643633" y="220979"/>
                  </a:lnTo>
                  <a:lnTo>
                    <a:pt x="1643633" y="227075"/>
                  </a:lnTo>
                  <a:lnTo>
                    <a:pt x="1649730" y="2270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46839" y="3777996"/>
              <a:ext cx="1858010" cy="643255"/>
            </a:xfrm>
            <a:custGeom>
              <a:avLst/>
              <a:gdLst/>
              <a:ahLst/>
              <a:cxnLst/>
              <a:rect l="l" t="t" r="r" b="b"/>
              <a:pathLst>
                <a:path w="1858009" h="643254">
                  <a:moveTo>
                    <a:pt x="1857756" y="482345"/>
                  </a:moveTo>
                  <a:lnTo>
                    <a:pt x="1857756" y="160781"/>
                  </a:lnTo>
                  <a:lnTo>
                    <a:pt x="321563" y="160781"/>
                  </a:lnTo>
                  <a:lnTo>
                    <a:pt x="321563" y="0"/>
                  </a:lnTo>
                  <a:lnTo>
                    <a:pt x="0" y="321563"/>
                  </a:lnTo>
                  <a:lnTo>
                    <a:pt x="321563" y="643127"/>
                  </a:lnTo>
                  <a:lnTo>
                    <a:pt x="321563" y="482345"/>
                  </a:lnTo>
                  <a:lnTo>
                    <a:pt x="1857756" y="482345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39981" y="3777996"/>
              <a:ext cx="1870710" cy="650240"/>
            </a:xfrm>
            <a:custGeom>
              <a:avLst/>
              <a:gdLst/>
              <a:ahLst/>
              <a:cxnLst/>
              <a:rect l="l" t="t" r="r" b="b"/>
              <a:pathLst>
                <a:path w="1870709" h="650239">
                  <a:moveTo>
                    <a:pt x="332993" y="4571"/>
                  </a:moveTo>
                  <a:lnTo>
                    <a:pt x="322325" y="0"/>
                  </a:lnTo>
                  <a:lnTo>
                    <a:pt x="320039" y="0"/>
                  </a:lnTo>
                  <a:lnTo>
                    <a:pt x="0" y="320039"/>
                  </a:lnTo>
                  <a:lnTo>
                    <a:pt x="0" y="323850"/>
                  </a:lnTo>
                  <a:lnTo>
                    <a:pt x="3048" y="326136"/>
                  </a:lnTo>
                  <a:lnTo>
                    <a:pt x="11429" y="334537"/>
                  </a:lnTo>
                  <a:lnTo>
                    <a:pt x="11429" y="316991"/>
                  </a:lnTo>
                  <a:lnTo>
                    <a:pt x="16001" y="321563"/>
                  </a:lnTo>
                  <a:lnTo>
                    <a:pt x="332993" y="4571"/>
                  </a:lnTo>
                  <a:close/>
                </a:path>
                <a:path w="1870709" h="650239">
                  <a:moveTo>
                    <a:pt x="16001" y="321563"/>
                  </a:moveTo>
                  <a:lnTo>
                    <a:pt x="11429" y="316991"/>
                  </a:lnTo>
                  <a:lnTo>
                    <a:pt x="11429" y="326136"/>
                  </a:lnTo>
                  <a:lnTo>
                    <a:pt x="16001" y="321563"/>
                  </a:lnTo>
                  <a:close/>
                </a:path>
                <a:path w="1870709" h="650239">
                  <a:moveTo>
                    <a:pt x="332993" y="638555"/>
                  </a:moveTo>
                  <a:lnTo>
                    <a:pt x="16001" y="321563"/>
                  </a:lnTo>
                  <a:lnTo>
                    <a:pt x="11429" y="326136"/>
                  </a:lnTo>
                  <a:lnTo>
                    <a:pt x="11429" y="334537"/>
                  </a:lnTo>
                  <a:lnTo>
                    <a:pt x="322325" y="646172"/>
                  </a:lnTo>
                  <a:lnTo>
                    <a:pt x="322325" y="643127"/>
                  </a:lnTo>
                  <a:lnTo>
                    <a:pt x="332993" y="638555"/>
                  </a:lnTo>
                  <a:close/>
                </a:path>
                <a:path w="1870709" h="650239">
                  <a:moveTo>
                    <a:pt x="335279" y="154686"/>
                  </a:moveTo>
                  <a:lnTo>
                    <a:pt x="335279" y="0"/>
                  </a:lnTo>
                  <a:lnTo>
                    <a:pt x="322325" y="0"/>
                  </a:lnTo>
                  <a:lnTo>
                    <a:pt x="332993" y="4571"/>
                  </a:lnTo>
                  <a:lnTo>
                    <a:pt x="332993" y="154686"/>
                  </a:lnTo>
                  <a:lnTo>
                    <a:pt x="335279" y="154686"/>
                  </a:lnTo>
                  <a:close/>
                </a:path>
                <a:path w="1870709" h="650239">
                  <a:moveTo>
                    <a:pt x="332993" y="154686"/>
                  </a:moveTo>
                  <a:lnTo>
                    <a:pt x="332993" y="4571"/>
                  </a:lnTo>
                  <a:lnTo>
                    <a:pt x="322325" y="15239"/>
                  </a:lnTo>
                  <a:lnTo>
                    <a:pt x="322325" y="164591"/>
                  </a:lnTo>
                  <a:lnTo>
                    <a:pt x="325374" y="167639"/>
                  </a:lnTo>
                  <a:lnTo>
                    <a:pt x="328422" y="167639"/>
                  </a:lnTo>
                  <a:lnTo>
                    <a:pt x="328422" y="154686"/>
                  </a:lnTo>
                  <a:lnTo>
                    <a:pt x="332993" y="154686"/>
                  </a:lnTo>
                  <a:close/>
                </a:path>
                <a:path w="1870709" h="650239">
                  <a:moveTo>
                    <a:pt x="1864614" y="476249"/>
                  </a:moveTo>
                  <a:lnTo>
                    <a:pt x="325374" y="476250"/>
                  </a:lnTo>
                  <a:lnTo>
                    <a:pt x="322325" y="479298"/>
                  </a:lnTo>
                  <a:lnTo>
                    <a:pt x="322325" y="627888"/>
                  </a:lnTo>
                  <a:lnTo>
                    <a:pt x="328422" y="633984"/>
                  </a:lnTo>
                  <a:lnTo>
                    <a:pt x="328422" y="489203"/>
                  </a:lnTo>
                  <a:lnTo>
                    <a:pt x="335279" y="482345"/>
                  </a:lnTo>
                  <a:lnTo>
                    <a:pt x="335279" y="489203"/>
                  </a:lnTo>
                  <a:lnTo>
                    <a:pt x="1858505" y="489203"/>
                  </a:lnTo>
                  <a:lnTo>
                    <a:pt x="1858505" y="482345"/>
                  </a:lnTo>
                  <a:lnTo>
                    <a:pt x="1864614" y="476249"/>
                  </a:lnTo>
                  <a:close/>
                </a:path>
                <a:path w="1870709" h="650239">
                  <a:moveTo>
                    <a:pt x="332993" y="648652"/>
                  </a:moveTo>
                  <a:lnTo>
                    <a:pt x="332993" y="638555"/>
                  </a:lnTo>
                  <a:lnTo>
                    <a:pt x="322325" y="643127"/>
                  </a:lnTo>
                  <a:lnTo>
                    <a:pt x="322325" y="646172"/>
                  </a:lnTo>
                  <a:lnTo>
                    <a:pt x="323850" y="647700"/>
                  </a:lnTo>
                  <a:lnTo>
                    <a:pt x="326136" y="649224"/>
                  </a:lnTo>
                  <a:lnTo>
                    <a:pt x="328422" y="649986"/>
                  </a:lnTo>
                  <a:lnTo>
                    <a:pt x="330708" y="649224"/>
                  </a:lnTo>
                  <a:lnTo>
                    <a:pt x="332993" y="648652"/>
                  </a:lnTo>
                  <a:close/>
                </a:path>
                <a:path w="1870709" h="650239">
                  <a:moveTo>
                    <a:pt x="1870709" y="486155"/>
                  </a:moveTo>
                  <a:lnTo>
                    <a:pt x="1870709" y="157733"/>
                  </a:lnTo>
                  <a:lnTo>
                    <a:pt x="1868424" y="154685"/>
                  </a:lnTo>
                  <a:lnTo>
                    <a:pt x="328422" y="154686"/>
                  </a:lnTo>
                  <a:lnTo>
                    <a:pt x="335279" y="160781"/>
                  </a:lnTo>
                  <a:lnTo>
                    <a:pt x="335279" y="167639"/>
                  </a:lnTo>
                  <a:lnTo>
                    <a:pt x="1858505" y="167639"/>
                  </a:lnTo>
                  <a:lnTo>
                    <a:pt x="1858505" y="160781"/>
                  </a:lnTo>
                  <a:lnTo>
                    <a:pt x="1864614" y="167639"/>
                  </a:lnTo>
                  <a:lnTo>
                    <a:pt x="1864614" y="489203"/>
                  </a:lnTo>
                  <a:lnTo>
                    <a:pt x="1868424" y="489203"/>
                  </a:lnTo>
                  <a:lnTo>
                    <a:pt x="1870709" y="486155"/>
                  </a:lnTo>
                  <a:close/>
                </a:path>
                <a:path w="1870709" h="650239">
                  <a:moveTo>
                    <a:pt x="335279" y="167639"/>
                  </a:moveTo>
                  <a:lnTo>
                    <a:pt x="335279" y="160781"/>
                  </a:lnTo>
                  <a:lnTo>
                    <a:pt x="328422" y="154686"/>
                  </a:lnTo>
                  <a:lnTo>
                    <a:pt x="328422" y="167639"/>
                  </a:lnTo>
                  <a:lnTo>
                    <a:pt x="335279" y="167639"/>
                  </a:lnTo>
                  <a:close/>
                </a:path>
                <a:path w="1870709" h="650239">
                  <a:moveTo>
                    <a:pt x="335279" y="489203"/>
                  </a:moveTo>
                  <a:lnTo>
                    <a:pt x="335279" y="482345"/>
                  </a:lnTo>
                  <a:lnTo>
                    <a:pt x="328422" y="489203"/>
                  </a:lnTo>
                  <a:lnTo>
                    <a:pt x="335279" y="489203"/>
                  </a:lnTo>
                  <a:close/>
                </a:path>
                <a:path w="1870709" h="650239">
                  <a:moveTo>
                    <a:pt x="335279" y="646176"/>
                  </a:moveTo>
                  <a:lnTo>
                    <a:pt x="335279" y="489203"/>
                  </a:lnTo>
                  <a:lnTo>
                    <a:pt x="328422" y="489203"/>
                  </a:lnTo>
                  <a:lnTo>
                    <a:pt x="328422" y="633984"/>
                  </a:lnTo>
                  <a:lnTo>
                    <a:pt x="332993" y="638555"/>
                  </a:lnTo>
                  <a:lnTo>
                    <a:pt x="332993" y="648652"/>
                  </a:lnTo>
                  <a:lnTo>
                    <a:pt x="333755" y="648462"/>
                  </a:lnTo>
                  <a:lnTo>
                    <a:pt x="335279" y="646176"/>
                  </a:lnTo>
                  <a:close/>
                </a:path>
                <a:path w="1870709" h="650239">
                  <a:moveTo>
                    <a:pt x="1864614" y="167639"/>
                  </a:moveTo>
                  <a:lnTo>
                    <a:pt x="1858505" y="160781"/>
                  </a:lnTo>
                  <a:lnTo>
                    <a:pt x="1858505" y="167639"/>
                  </a:lnTo>
                  <a:lnTo>
                    <a:pt x="1864614" y="167639"/>
                  </a:lnTo>
                  <a:close/>
                </a:path>
                <a:path w="1870709" h="650239">
                  <a:moveTo>
                    <a:pt x="1864614" y="476249"/>
                  </a:moveTo>
                  <a:lnTo>
                    <a:pt x="1864614" y="167639"/>
                  </a:lnTo>
                  <a:lnTo>
                    <a:pt x="1858505" y="167639"/>
                  </a:lnTo>
                  <a:lnTo>
                    <a:pt x="1858505" y="476249"/>
                  </a:lnTo>
                  <a:lnTo>
                    <a:pt x="1864614" y="476249"/>
                  </a:lnTo>
                  <a:close/>
                </a:path>
                <a:path w="1870709" h="650239">
                  <a:moveTo>
                    <a:pt x="1864614" y="489203"/>
                  </a:moveTo>
                  <a:lnTo>
                    <a:pt x="1864614" y="476249"/>
                  </a:lnTo>
                  <a:lnTo>
                    <a:pt x="1858505" y="482345"/>
                  </a:lnTo>
                  <a:lnTo>
                    <a:pt x="1858505" y="489203"/>
                  </a:lnTo>
                  <a:lnTo>
                    <a:pt x="1864614" y="4892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919357" y="3956558"/>
            <a:ext cx="2119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Georgia"/>
                <a:cs typeface="Georgia"/>
              </a:rPr>
              <a:t>Trafic</a:t>
            </a:r>
            <a:r>
              <a:rPr sz="1800" b="1" spc="-50" dirty="0">
                <a:latin typeface="Georgia"/>
                <a:cs typeface="Georgia"/>
              </a:rPr>
              <a:t> </a:t>
            </a:r>
            <a:r>
              <a:rPr sz="1800" b="1" spc="-160" dirty="0">
                <a:latin typeface="Georgia"/>
                <a:cs typeface="Georgia"/>
              </a:rPr>
              <a:t>entrant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74839" y="4635246"/>
            <a:ext cx="9144000" cy="857250"/>
            <a:chOff x="774839" y="4635246"/>
            <a:chExt cx="9144000" cy="857250"/>
          </a:xfrm>
        </p:grpSpPr>
        <p:sp>
          <p:nvSpPr>
            <p:cNvPr id="37" name="object 37"/>
            <p:cNvSpPr/>
            <p:nvPr/>
          </p:nvSpPr>
          <p:spPr>
            <a:xfrm>
              <a:off x="774839" y="4635246"/>
              <a:ext cx="9144000" cy="857885"/>
            </a:xfrm>
            <a:custGeom>
              <a:avLst/>
              <a:gdLst/>
              <a:ahLst/>
              <a:cxnLst/>
              <a:rect l="l" t="t" r="r" b="b"/>
              <a:pathLst>
                <a:path w="9144000" h="857885">
                  <a:moveTo>
                    <a:pt x="4000500" y="0"/>
                  </a:moveTo>
                  <a:lnTo>
                    <a:pt x="0" y="0"/>
                  </a:lnTo>
                  <a:lnTo>
                    <a:pt x="0" y="857262"/>
                  </a:lnTo>
                  <a:lnTo>
                    <a:pt x="4000500" y="857262"/>
                  </a:lnTo>
                  <a:lnTo>
                    <a:pt x="4000500" y="0"/>
                  </a:lnTo>
                  <a:close/>
                </a:path>
                <a:path w="9144000" h="857885">
                  <a:moveTo>
                    <a:pt x="4138790" y="0"/>
                  </a:moveTo>
                  <a:lnTo>
                    <a:pt x="4138422" y="0"/>
                  </a:lnTo>
                  <a:lnTo>
                    <a:pt x="4138422" y="857262"/>
                  </a:lnTo>
                  <a:lnTo>
                    <a:pt x="4138790" y="857262"/>
                  </a:lnTo>
                  <a:lnTo>
                    <a:pt x="4138790" y="0"/>
                  </a:lnTo>
                  <a:close/>
                </a:path>
                <a:path w="9144000" h="857885">
                  <a:moveTo>
                    <a:pt x="9143987" y="0"/>
                  </a:moveTo>
                  <a:lnTo>
                    <a:pt x="4852530" y="0"/>
                  </a:lnTo>
                  <a:lnTo>
                    <a:pt x="4852530" y="857262"/>
                  </a:lnTo>
                  <a:lnTo>
                    <a:pt x="9143987" y="857262"/>
                  </a:lnTo>
                  <a:lnTo>
                    <a:pt x="91439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03304" y="4635246"/>
              <a:ext cx="1644816" cy="8572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96963" y="4635246"/>
              <a:ext cx="1657985" cy="857250"/>
            </a:xfrm>
            <a:custGeom>
              <a:avLst/>
              <a:gdLst/>
              <a:ahLst/>
              <a:cxnLst/>
              <a:rect l="l" t="t" r="r" b="b"/>
              <a:pathLst>
                <a:path w="1657984" h="857250">
                  <a:moveTo>
                    <a:pt x="186702" y="396240"/>
                  </a:moveTo>
                  <a:lnTo>
                    <a:pt x="185178" y="383286"/>
                  </a:lnTo>
                  <a:lnTo>
                    <a:pt x="172974" y="384810"/>
                  </a:lnTo>
                  <a:lnTo>
                    <a:pt x="166890" y="383959"/>
                  </a:lnTo>
                  <a:lnTo>
                    <a:pt x="161556" y="383286"/>
                  </a:lnTo>
                  <a:lnTo>
                    <a:pt x="156210" y="382524"/>
                  </a:lnTo>
                  <a:lnTo>
                    <a:pt x="150876" y="380238"/>
                  </a:lnTo>
                  <a:lnTo>
                    <a:pt x="144792" y="377952"/>
                  </a:lnTo>
                  <a:lnTo>
                    <a:pt x="105930" y="345186"/>
                  </a:lnTo>
                  <a:lnTo>
                    <a:pt x="95250" y="330708"/>
                  </a:lnTo>
                  <a:lnTo>
                    <a:pt x="88531" y="335521"/>
                  </a:lnTo>
                  <a:lnTo>
                    <a:pt x="67068" y="294132"/>
                  </a:lnTo>
                  <a:lnTo>
                    <a:pt x="50304" y="250698"/>
                  </a:lnTo>
                  <a:lnTo>
                    <a:pt x="36576" y="201930"/>
                  </a:lnTo>
                  <a:lnTo>
                    <a:pt x="32016" y="185166"/>
                  </a:lnTo>
                  <a:lnTo>
                    <a:pt x="28968" y="166878"/>
                  </a:lnTo>
                  <a:lnTo>
                    <a:pt x="25158" y="149352"/>
                  </a:lnTo>
                  <a:lnTo>
                    <a:pt x="22860" y="131064"/>
                  </a:lnTo>
                  <a:lnTo>
                    <a:pt x="19812" y="112014"/>
                  </a:lnTo>
                  <a:lnTo>
                    <a:pt x="18288" y="93726"/>
                  </a:lnTo>
                  <a:lnTo>
                    <a:pt x="16014" y="73914"/>
                  </a:lnTo>
                  <a:lnTo>
                    <a:pt x="14490" y="54864"/>
                  </a:lnTo>
                  <a:lnTo>
                    <a:pt x="12966" y="16002"/>
                  </a:lnTo>
                  <a:lnTo>
                    <a:pt x="12966" y="0"/>
                  </a:lnTo>
                  <a:lnTo>
                    <a:pt x="0" y="0"/>
                  </a:lnTo>
                  <a:lnTo>
                    <a:pt x="0" y="16002"/>
                  </a:lnTo>
                  <a:lnTo>
                    <a:pt x="762" y="35814"/>
                  </a:lnTo>
                  <a:lnTo>
                    <a:pt x="5334" y="94488"/>
                  </a:lnTo>
                  <a:lnTo>
                    <a:pt x="9918" y="132588"/>
                  </a:lnTo>
                  <a:lnTo>
                    <a:pt x="23634" y="204978"/>
                  </a:lnTo>
                  <a:lnTo>
                    <a:pt x="43434" y="270510"/>
                  </a:lnTo>
                  <a:lnTo>
                    <a:pt x="61734" y="313182"/>
                  </a:lnTo>
                  <a:lnTo>
                    <a:pt x="80962" y="347535"/>
                  </a:lnTo>
                  <a:lnTo>
                    <a:pt x="70116" y="378714"/>
                  </a:lnTo>
                  <a:lnTo>
                    <a:pt x="55626" y="435864"/>
                  </a:lnTo>
                  <a:lnTo>
                    <a:pt x="48018" y="477012"/>
                  </a:lnTo>
                  <a:lnTo>
                    <a:pt x="40386" y="541020"/>
                  </a:lnTo>
                  <a:lnTo>
                    <a:pt x="36576" y="630174"/>
                  </a:lnTo>
                  <a:lnTo>
                    <a:pt x="38862" y="696468"/>
                  </a:lnTo>
                  <a:lnTo>
                    <a:pt x="41160" y="717042"/>
                  </a:lnTo>
                  <a:lnTo>
                    <a:pt x="42684" y="736854"/>
                  </a:lnTo>
                  <a:lnTo>
                    <a:pt x="49542" y="786003"/>
                  </a:lnTo>
                  <a:lnTo>
                    <a:pt x="62484" y="848868"/>
                  </a:lnTo>
                  <a:lnTo>
                    <a:pt x="64770" y="857250"/>
                  </a:lnTo>
                  <a:lnTo>
                    <a:pt x="78206" y="857250"/>
                  </a:lnTo>
                  <a:lnTo>
                    <a:pt x="75438" y="845058"/>
                  </a:lnTo>
                  <a:lnTo>
                    <a:pt x="70878" y="828294"/>
                  </a:lnTo>
                  <a:lnTo>
                    <a:pt x="67068" y="810768"/>
                  </a:lnTo>
                  <a:lnTo>
                    <a:pt x="57912" y="755142"/>
                  </a:lnTo>
                  <a:lnTo>
                    <a:pt x="53352" y="715518"/>
                  </a:lnTo>
                  <a:lnTo>
                    <a:pt x="51066" y="674370"/>
                  </a:lnTo>
                  <a:lnTo>
                    <a:pt x="49542" y="652272"/>
                  </a:lnTo>
                  <a:lnTo>
                    <a:pt x="49542" y="607314"/>
                  </a:lnTo>
                  <a:lnTo>
                    <a:pt x="50304" y="585216"/>
                  </a:lnTo>
                  <a:lnTo>
                    <a:pt x="53352" y="541782"/>
                  </a:lnTo>
                  <a:lnTo>
                    <a:pt x="57912" y="499110"/>
                  </a:lnTo>
                  <a:lnTo>
                    <a:pt x="64008" y="457962"/>
                  </a:lnTo>
                  <a:lnTo>
                    <a:pt x="76962" y="400812"/>
                  </a:lnTo>
                  <a:lnTo>
                    <a:pt x="93103" y="349935"/>
                  </a:lnTo>
                  <a:lnTo>
                    <a:pt x="96012" y="353568"/>
                  </a:lnTo>
                  <a:lnTo>
                    <a:pt x="102108" y="360426"/>
                  </a:lnTo>
                  <a:lnTo>
                    <a:pt x="133350" y="386334"/>
                  </a:lnTo>
                  <a:lnTo>
                    <a:pt x="166890" y="397002"/>
                  </a:lnTo>
                  <a:lnTo>
                    <a:pt x="180606" y="397002"/>
                  </a:lnTo>
                  <a:lnTo>
                    <a:pt x="186702" y="396240"/>
                  </a:lnTo>
                  <a:close/>
                </a:path>
                <a:path w="1657984" h="857250">
                  <a:moveTo>
                    <a:pt x="1657362" y="0"/>
                  </a:moveTo>
                  <a:lnTo>
                    <a:pt x="1644446" y="0"/>
                  </a:lnTo>
                  <a:lnTo>
                    <a:pt x="1645158" y="57150"/>
                  </a:lnTo>
                  <a:lnTo>
                    <a:pt x="1642884" y="118872"/>
                  </a:lnTo>
                  <a:lnTo>
                    <a:pt x="1638312" y="179070"/>
                  </a:lnTo>
                  <a:lnTo>
                    <a:pt x="1632216" y="237744"/>
                  </a:lnTo>
                  <a:lnTo>
                    <a:pt x="1623060" y="294894"/>
                  </a:lnTo>
                  <a:lnTo>
                    <a:pt x="1611642" y="350520"/>
                  </a:lnTo>
                  <a:lnTo>
                    <a:pt x="1598676" y="403098"/>
                  </a:lnTo>
                  <a:lnTo>
                    <a:pt x="1582686" y="452628"/>
                  </a:lnTo>
                  <a:lnTo>
                    <a:pt x="1565160" y="498348"/>
                  </a:lnTo>
                  <a:lnTo>
                    <a:pt x="1545336" y="540258"/>
                  </a:lnTo>
                  <a:lnTo>
                    <a:pt x="1524762" y="575310"/>
                  </a:lnTo>
                  <a:lnTo>
                    <a:pt x="1503426" y="604266"/>
                  </a:lnTo>
                  <a:lnTo>
                    <a:pt x="1496580" y="613410"/>
                  </a:lnTo>
                  <a:lnTo>
                    <a:pt x="1474482" y="635508"/>
                  </a:lnTo>
                  <a:lnTo>
                    <a:pt x="1459242" y="647700"/>
                  </a:lnTo>
                  <a:lnTo>
                    <a:pt x="1450860" y="652272"/>
                  </a:lnTo>
                  <a:lnTo>
                    <a:pt x="1443240" y="656844"/>
                  </a:lnTo>
                  <a:lnTo>
                    <a:pt x="1435608" y="660654"/>
                  </a:lnTo>
                  <a:lnTo>
                    <a:pt x="1435608" y="641604"/>
                  </a:lnTo>
                  <a:lnTo>
                    <a:pt x="1433334" y="582930"/>
                  </a:lnTo>
                  <a:lnTo>
                    <a:pt x="1431036" y="544830"/>
                  </a:lnTo>
                  <a:lnTo>
                    <a:pt x="1422666" y="470916"/>
                  </a:lnTo>
                  <a:lnTo>
                    <a:pt x="1410462" y="400812"/>
                  </a:lnTo>
                  <a:lnTo>
                    <a:pt x="1398282" y="351282"/>
                  </a:lnTo>
                  <a:lnTo>
                    <a:pt x="1384566" y="305562"/>
                  </a:lnTo>
                  <a:lnTo>
                    <a:pt x="1368564" y="262890"/>
                  </a:lnTo>
                  <a:lnTo>
                    <a:pt x="1351026" y="224790"/>
                  </a:lnTo>
                  <a:lnTo>
                    <a:pt x="1338084" y="201930"/>
                  </a:lnTo>
                  <a:lnTo>
                    <a:pt x="1331976" y="190500"/>
                  </a:lnTo>
                  <a:lnTo>
                    <a:pt x="1325130" y="180594"/>
                  </a:lnTo>
                  <a:lnTo>
                    <a:pt x="1317510" y="170688"/>
                  </a:lnTo>
                  <a:lnTo>
                    <a:pt x="1310652" y="162306"/>
                  </a:lnTo>
                  <a:lnTo>
                    <a:pt x="1300734" y="169926"/>
                  </a:lnTo>
                  <a:lnTo>
                    <a:pt x="1314450" y="188214"/>
                  </a:lnTo>
                  <a:lnTo>
                    <a:pt x="1321320" y="198120"/>
                  </a:lnTo>
                  <a:lnTo>
                    <a:pt x="1351788" y="255270"/>
                  </a:lnTo>
                  <a:lnTo>
                    <a:pt x="1367802" y="295656"/>
                  </a:lnTo>
                  <a:lnTo>
                    <a:pt x="1386090" y="355092"/>
                  </a:lnTo>
                  <a:lnTo>
                    <a:pt x="1401330" y="420624"/>
                  </a:lnTo>
                  <a:lnTo>
                    <a:pt x="1409712" y="472440"/>
                  </a:lnTo>
                  <a:lnTo>
                    <a:pt x="1415034" y="509016"/>
                  </a:lnTo>
                  <a:lnTo>
                    <a:pt x="1421142" y="583692"/>
                  </a:lnTo>
                  <a:lnTo>
                    <a:pt x="1422666" y="622554"/>
                  </a:lnTo>
                  <a:lnTo>
                    <a:pt x="1422666" y="661416"/>
                  </a:lnTo>
                  <a:lnTo>
                    <a:pt x="1433703" y="661416"/>
                  </a:lnTo>
                  <a:lnTo>
                    <a:pt x="1427988" y="663702"/>
                  </a:lnTo>
                  <a:lnTo>
                    <a:pt x="1425714" y="664464"/>
                  </a:lnTo>
                  <a:lnTo>
                    <a:pt x="1424190" y="666750"/>
                  </a:lnTo>
                  <a:lnTo>
                    <a:pt x="1424190" y="669036"/>
                  </a:lnTo>
                  <a:lnTo>
                    <a:pt x="1422666" y="724662"/>
                  </a:lnTo>
                  <a:lnTo>
                    <a:pt x="1421142" y="752094"/>
                  </a:lnTo>
                  <a:lnTo>
                    <a:pt x="1416558" y="805434"/>
                  </a:lnTo>
                  <a:lnTo>
                    <a:pt x="1413510" y="830580"/>
                  </a:lnTo>
                  <a:lnTo>
                    <a:pt x="1409471" y="857250"/>
                  </a:lnTo>
                  <a:lnTo>
                    <a:pt x="1422768" y="857250"/>
                  </a:lnTo>
                  <a:lnTo>
                    <a:pt x="1426464" y="832104"/>
                  </a:lnTo>
                  <a:lnTo>
                    <a:pt x="1429512" y="806196"/>
                  </a:lnTo>
                  <a:lnTo>
                    <a:pt x="1432560" y="770636"/>
                  </a:lnTo>
                  <a:lnTo>
                    <a:pt x="1434084" y="752856"/>
                  </a:lnTo>
                  <a:lnTo>
                    <a:pt x="1435608" y="725424"/>
                  </a:lnTo>
                  <a:lnTo>
                    <a:pt x="1436382" y="697230"/>
                  </a:lnTo>
                  <a:lnTo>
                    <a:pt x="1436382" y="673747"/>
                  </a:lnTo>
                  <a:lnTo>
                    <a:pt x="1440954" y="672084"/>
                  </a:lnTo>
                  <a:lnTo>
                    <a:pt x="1449336" y="667512"/>
                  </a:lnTo>
                  <a:lnTo>
                    <a:pt x="1458480" y="662940"/>
                  </a:lnTo>
                  <a:lnTo>
                    <a:pt x="1466088" y="657606"/>
                  </a:lnTo>
                  <a:lnTo>
                    <a:pt x="1506486" y="621792"/>
                  </a:lnTo>
                  <a:lnTo>
                    <a:pt x="1520964" y="602742"/>
                  </a:lnTo>
                  <a:lnTo>
                    <a:pt x="1528584" y="592836"/>
                  </a:lnTo>
                  <a:lnTo>
                    <a:pt x="1535442" y="582168"/>
                  </a:lnTo>
                  <a:lnTo>
                    <a:pt x="1543062" y="570738"/>
                  </a:lnTo>
                  <a:lnTo>
                    <a:pt x="1556778" y="546354"/>
                  </a:lnTo>
                  <a:lnTo>
                    <a:pt x="1576590" y="502920"/>
                  </a:lnTo>
                  <a:lnTo>
                    <a:pt x="1594878" y="456438"/>
                  </a:lnTo>
                  <a:lnTo>
                    <a:pt x="1610880" y="406146"/>
                  </a:lnTo>
                  <a:lnTo>
                    <a:pt x="1623834" y="352806"/>
                  </a:lnTo>
                  <a:lnTo>
                    <a:pt x="1635264" y="297180"/>
                  </a:lnTo>
                  <a:lnTo>
                    <a:pt x="1644408" y="239268"/>
                  </a:lnTo>
                  <a:lnTo>
                    <a:pt x="1651266" y="179832"/>
                  </a:lnTo>
                  <a:lnTo>
                    <a:pt x="1655826" y="118872"/>
                  </a:lnTo>
                  <a:lnTo>
                    <a:pt x="1657362" y="57150"/>
                  </a:lnTo>
                  <a:lnTo>
                    <a:pt x="16573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509636" y="4235450"/>
            <a:ext cx="839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Réseau 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externe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09636" y="5058409"/>
            <a:ext cx="864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71"/>
                </a:solidFill>
                <a:latin typeface="Arial"/>
                <a:cs typeface="Arial"/>
              </a:rPr>
              <a:t>Internet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421904" y="4635246"/>
            <a:ext cx="1642745" cy="857250"/>
            <a:chOff x="1421904" y="4635246"/>
            <a:chExt cx="1642745" cy="857250"/>
          </a:xfrm>
        </p:grpSpPr>
        <p:sp>
          <p:nvSpPr>
            <p:cNvPr id="43" name="object 43"/>
            <p:cNvSpPr/>
            <p:nvPr/>
          </p:nvSpPr>
          <p:spPr>
            <a:xfrm>
              <a:off x="1428620" y="4635246"/>
              <a:ext cx="1629269" cy="8572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21904" y="4635246"/>
              <a:ext cx="1642745" cy="857250"/>
            </a:xfrm>
            <a:custGeom>
              <a:avLst/>
              <a:gdLst/>
              <a:ahLst/>
              <a:cxnLst/>
              <a:rect l="l" t="t" r="r" b="b"/>
              <a:pathLst>
                <a:path w="1642745" h="857250">
                  <a:moveTo>
                    <a:pt x="175895" y="252984"/>
                  </a:moveTo>
                  <a:lnTo>
                    <a:pt x="173609" y="240792"/>
                  </a:lnTo>
                  <a:lnTo>
                    <a:pt x="167513" y="241554"/>
                  </a:lnTo>
                  <a:lnTo>
                    <a:pt x="155321" y="241452"/>
                  </a:lnTo>
                  <a:lnTo>
                    <a:pt x="116459" y="224028"/>
                  </a:lnTo>
                  <a:lnTo>
                    <a:pt x="89027" y="195072"/>
                  </a:lnTo>
                  <a:lnTo>
                    <a:pt x="83693" y="187452"/>
                  </a:lnTo>
                  <a:lnTo>
                    <a:pt x="77152" y="192125"/>
                  </a:lnTo>
                  <a:lnTo>
                    <a:pt x="49403" y="137160"/>
                  </a:lnTo>
                  <a:lnTo>
                    <a:pt x="33401" y="92202"/>
                  </a:lnTo>
                  <a:lnTo>
                    <a:pt x="17399" y="24384"/>
                  </a:lnTo>
                  <a:lnTo>
                    <a:pt x="13335" y="0"/>
                  </a:lnTo>
                  <a:lnTo>
                    <a:pt x="0" y="0"/>
                  </a:lnTo>
                  <a:lnTo>
                    <a:pt x="1397" y="8382"/>
                  </a:lnTo>
                  <a:lnTo>
                    <a:pt x="5207" y="26670"/>
                  </a:lnTo>
                  <a:lnTo>
                    <a:pt x="8255" y="44958"/>
                  </a:lnTo>
                  <a:lnTo>
                    <a:pt x="12827" y="62484"/>
                  </a:lnTo>
                  <a:lnTo>
                    <a:pt x="16637" y="79248"/>
                  </a:lnTo>
                  <a:lnTo>
                    <a:pt x="21971" y="96012"/>
                  </a:lnTo>
                  <a:lnTo>
                    <a:pt x="37973" y="142494"/>
                  </a:lnTo>
                  <a:lnTo>
                    <a:pt x="57023" y="182880"/>
                  </a:lnTo>
                  <a:lnTo>
                    <a:pt x="69748" y="203885"/>
                  </a:lnTo>
                  <a:lnTo>
                    <a:pt x="64643" y="217932"/>
                  </a:lnTo>
                  <a:lnTo>
                    <a:pt x="53213" y="254508"/>
                  </a:lnTo>
                  <a:lnTo>
                    <a:pt x="44069" y="293370"/>
                  </a:lnTo>
                  <a:lnTo>
                    <a:pt x="31115" y="376428"/>
                  </a:lnTo>
                  <a:lnTo>
                    <a:pt x="27305" y="419862"/>
                  </a:lnTo>
                  <a:lnTo>
                    <a:pt x="25781" y="464820"/>
                  </a:lnTo>
                  <a:lnTo>
                    <a:pt x="25781" y="509778"/>
                  </a:lnTo>
                  <a:lnTo>
                    <a:pt x="26543" y="532638"/>
                  </a:lnTo>
                  <a:lnTo>
                    <a:pt x="29591" y="573786"/>
                  </a:lnTo>
                  <a:lnTo>
                    <a:pt x="36449" y="633222"/>
                  </a:lnTo>
                  <a:lnTo>
                    <a:pt x="37973" y="640842"/>
                  </a:lnTo>
                  <a:lnTo>
                    <a:pt x="40259" y="652272"/>
                  </a:lnTo>
                  <a:lnTo>
                    <a:pt x="56261" y="722376"/>
                  </a:lnTo>
                  <a:lnTo>
                    <a:pt x="76835" y="783336"/>
                  </a:lnTo>
                  <a:lnTo>
                    <a:pt x="95885" y="821436"/>
                  </a:lnTo>
                  <a:lnTo>
                    <a:pt x="119634" y="857250"/>
                  </a:lnTo>
                  <a:lnTo>
                    <a:pt x="137033" y="857250"/>
                  </a:lnTo>
                  <a:lnTo>
                    <a:pt x="133223" y="853440"/>
                  </a:lnTo>
                  <a:lnTo>
                    <a:pt x="126365" y="845058"/>
                  </a:lnTo>
                  <a:lnTo>
                    <a:pt x="119507" y="835914"/>
                  </a:lnTo>
                  <a:lnTo>
                    <a:pt x="113411" y="826008"/>
                  </a:lnTo>
                  <a:lnTo>
                    <a:pt x="106553" y="815340"/>
                  </a:lnTo>
                  <a:lnTo>
                    <a:pt x="100457" y="803910"/>
                  </a:lnTo>
                  <a:lnTo>
                    <a:pt x="94361" y="790956"/>
                  </a:lnTo>
                  <a:lnTo>
                    <a:pt x="89027" y="778002"/>
                  </a:lnTo>
                  <a:lnTo>
                    <a:pt x="82931" y="764286"/>
                  </a:lnTo>
                  <a:lnTo>
                    <a:pt x="63881" y="702564"/>
                  </a:lnTo>
                  <a:lnTo>
                    <a:pt x="46355" y="612648"/>
                  </a:lnTo>
                  <a:lnTo>
                    <a:pt x="41783" y="573024"/>
                  </a:lnTo>
                  <a:lnTo>
                    <a:pt x="37973" y="486918"/>
                  </a:lnTo>
                  <a:lnTo>
                    <a:pt x="38735" y="464820"/>
                  </a:lnTo>
                  <a:lnTo>
                    <a:pt x="38735" y="442722"/>
                  </a:lnTo>
                  <a:lnTo>
                    <a:pt x="41783" y="398526"/>
                  </a:lnTo>
                  <a:lnTo>
                    <a:pt x="46355" y="356616"/>
                  </a:lnTo>
                  <a:lnTo>
                    <a:pt x="57023" y="295656"/>
                  </a:lnTo>
                  <a:lnTo>
                    <a:pt x="66167" y="257556"/>
                  </a:lnTo>
                  <a:lnTo>
                    <a:pt x="70739" y="239268"/>
                  </a:lnTo>
                  <a:lnTo>
                    <a:pt x="71501" y="237083"/>
                  </a:lnTo>
                  <a:lnTo>
                    <a:pt x="76835" y="221742"/>
                  </a:lnTo>
                  <a:lnTo>
                    <a:pt x="82092" y="207289"/>
                  </a:lnTo>
                  <a:lnTo>
                    <a:pt x="108839" y="234696"/>
                  </a:lnTo>
                  <a:lnTo>
                    <a:pt x="135509" y="249174"/>
                  </a:lnTo>
                  <a:lnTo>
                    <a:pt x="141605" y="251460"/>
                  </a:lnTo>
                  <a:lnTo>
                    <a:pt x="155321" y="254508"/>
                  </a:lnTo>
                  <a:lnTo>
                    <a:pt x="162179" y="254508"/>
                  </a:lnTo>
                  <a:lnTo>
                    <a:pt x="175895" y="252984"/>
                  </a:lnTo>
                  <a:close/>
                </a:path>
                <a:path w="1642745" h="857250">
                  <a:moveTo>
                    <a:pt x="264287" y="857250"/>
                  </a:moveTo>
                  <a:lnTo>
                    <a:pt x="255143" y="848106"/>
                  </a:lnTo>
                  <a:lnTo>
                    <a:pt x="250571" y="852678"/>
                  </a:lnTo>
                  <a:lnTo>
                    <a:pt x="245237" y="857250"/>
                  </a:lnTo>
                  <a:lnTo>
                    <a:pt x="264287" y="857250"/>
                  </a:lnTo>
                  <a:close/>
                </a:path>
                <a:path w="1642745" h="857250">
                  <a:moveTo>
                    <a:pt x="1098677" y="842772"/>
                  </a:moveTo>
                  <a:lnTo>
                    <a:pt x="1086485" y="842010"/>
                  </a:lnTo>
                  <a:lnTo>
                    <a:pt x="1085786" y="857250"/>
                  </a:lnTo>
                  <a:lnTo>
                    <a:pt x="1098016" y="857250"/>
                  </a:lnTo>
                  <a:lnTo>
                    <a:pt x="1098677" y="842772"/>
                  </a:lnTo>
                  <a:close/>
                </a:path>
                <a:path w="1642745" h="857250">
                  <a:moveTo>
                    <a:pt x="1642465" y="0"/>
                  </a:moveTo>
                  <a:lnTo>
                    <a:pt x="1629765" y="12"/>
                  </a:lnTo>
                  <a:lnTo>
                    <a:pt x="1627505" y="35814"/>
                  </a:lnTo>
                  <a:lnTo>
                    <a:pt x="1620647" y="94488"/>
                  </a:lnTo>
                  <a:lnTo>
                    <a:pt x="1611503" y="152400"/>
                  </a:lnTo>
                  <a:lnTo>
                    <a:pt x="1600073" y="207264"/>
                  </a:lnTo>
                  <a:lnTo>
                    <a:pt x="1587119" y="259842"/>
                  </a:lnTo>
                  <a:lnTo>
                    <a:pt x="1571117" y="309372"/>
                  </a:lnTo>
                  <a:lnTo>
                    <a:pt x="1553591" y="355854"/>
                  </a:lnTo>
                  <a:lnTo>
                    <a:pt x="1533779" y="397764"/>
                  </a:lnTo>
                  <a:lnTo>
                    <a:pt x="1506347" y="442722"/>
                  </a:lnTo>
                  <a:lnTo>
                    <a:pt x="1470533" y="486156"/>
                  </a:lnTo>
                  <a:lnTo>
                    <a:pt x="1440053" y="509778"/>
                  </a:lnTo>
                  <a:lnTo>
                    <a:pt x="1424051" y="517398"/>
                  </a:lnTo>
                  <a:lnTo>
                    <a:pt x="1424051" y="479298"/>
                  </a:lnTo>
                  <a:lnTo>
                    <a:pt x="1422527" y="440436"/>
                  </a:lnTo>
                  <a:lnTo>
                    <a:pt x="1419479" y="401574"/>
                  </a:lnTo>
                  <a:lnTo>
                    <a:pt x="1408811" y="310134"/>
                  </a:lnTo>
                  <a:lnTo>
                    <a:pt x="1401953" y="275082"/>
                  </a:lnTo>
                  <a:lnTo>
                    <a:pt x="1398905" y="258318"/>
                  </a:lnTo>
                  <a:lnTo>
                    <a:pt x="1391285" y="224790"/>
                  </a:lnTo>
                  <a:lnTo>
                    <a:pt x="1386713" y="208788"/>
                  </a:lnTo>
                  <a:lnTo>
                    <a:pt x="1382903" y="192786"/>
                  </a:lnTo>
                  <a:lnTo>
                    <a:pt x="1378331" y="177546"/>
                  </a:lnTo>
                  <a:lnTo>
                    <a:pt x="1372997" y="163068"/>
                  </a:lnTo>
                  <a:lnTo>
                    <a:pt x="1368425" y="147828"/>
                  </a:lnTo>
                  <a:lnTo>
                    <a:pt x="1363091" y="134112"/>
                  </a:lnTo>
                  <a:lnTo>
                    <a:pt x="1356995" y="120396"/>
                  </a:lnTo>
                  <a:lnTo>
                    <a:pt x="1351661" y="106680"/>
                  </a:lnTo>
                  <a:lnTo>
                    <a:pt x="1333373" y="70104"/>
                  </a:lnTo>
                  <a:lnTo>
                    <a:pt x="1313561" y="37338"/>
                  </a:lnTo>
                  <a:lnTo>
                    <a:pt x="1299083" y="19050"/>
                  </a:lnTo>
                  <a:lnTo>
                    <a:pt x="1289177" y="26670"/>
                  </a:lnTo>
                  <a:lnTo>
                    <a:pt x="1302893" y="44958"/>
                  </a:lnTo>
                  <a:lnTo>
                    <a:pt x="1309751" y="54864"/>
                  </a:lnTo>
                  <a:lnTo>
                    <a:pt x="1315847" y="65532"/>
                  </a:lnTo>
                  <a:lnTo>
                    <a:pt x="1322705" y="76200"/>
                  </a:lnTo>
                  <a:lnTo>
                    <a:pt x="1328801" y="87630"/>
                  </a:lnTo>
                  <a:lnTo>
                    <a:pt x="1334135" y="99822"/>
                  </a:lnTo>
                  <a:lnTo>
                    <a:pt x="1340231" y="112014"/>
                  </a:lnTo>
                  <a:lnTo>
                    <a:pt x="1345565" y="124968"/>
                  </a:lnTo>
                  <a:lnTo>
                    <a:pt x="1356233" y="152400"/>
                  </a:lnTo>
                  <a:lnTo>
                    <a:pt x="1360805" y="166878"/>
                  </a:lnTo>
                  <a:lnTo>
                    <a:pt x="1366139" y="181356"/>
                  </a:lnTo>
                  <a:lnTo>
                    <a:pt x="1370711" y="196596"/>
                  </a:lnTo>
                  <a:lnTo>
                    <a:pt x="1374521" y="211836"/>
                  </a:lnTo>
                  <a:lnTo>
                    <a:pt x="1379093" y="227838"/>
                  </a:lnTo>
                  <a:lnTo>
                    <a:pt x="1398905" y="329946"/>
                  </a:lnTo>
                  <a:lnTo>
                    <a:pt x="1407287" y="403098"/>
                  </a:lnTo>
                  <a:lnTo>
                    <a:pt x="1409573" y="441198"/>
                  </a:lnTo>
                  <a:lnTo>
                    <a:pt x="1411859" y="499110"/>
                  </a:lnTo>
                  <a:lnTo>
                    <a:pt x="1411859" y="518922"/>
                  </a:lnTo>
                  <a:lnTo>
                    <a:pt x="1421790" y="518312"/>
                  </a:lnTo>
                  <a:lnTo>
                    <a:pt x="1416431" y="520446"/>
                  </a:lnTo>
                  <a:lnTo>
                    <a:pt x="1414145" y="521208"/>
                  </a:lnTo>
                  <a:lnTo>
                    <a:pt x="1412621" y="523494"/>
                  </a:lnTo>
                  <a:lnTo>
                    <a:pt x="1412621" y="526542"/>
                  </a:lnTo>
                  <a:lnTo>
                    <a:pt x="1411097" y="582168"/>
                  </a:lnTo>
                  <a:lnTo>
                    <a:pt x="1408049" y="636270"/>
                  </a:lnTo>
                  <a:lnTo>
                    <a:pt x="1398905" y="713232"/>
                  </a:lnTo>
                  <a:lnTo>
                    <a:pt x="1394333" y="737616"/>
                  </a:lnTo>
                  <a:lnTo>
                    <a:pt x="1390523" y="762000"/>
                  </a:lnTo>
                  <a:lnTo>
                    <a:pt x="1374521" y="829818"/>
                  </a:lnTo>
                  <a:lnTo>
                    <a:pt x="1367663" y="850392"/>
                  </a:lnTo>
                  <a:lnTo>
                    <a:pt x="1365631" y="857250"/>
                  </a:lnTo>
                  <a:lnTo>
                    <a:pt x="1378940" y="857250"/>
                  </a:lnTo>
                  <a:lnTo>
                    <a:pt x="1379855" y="854202"/>
                  </a:lnTo>
                  <a:lnTo>
                    <a:pt x="1386713" y="832866"/>
                  </a:lnTo>
                  <a:lnTo>
                    <a:pt x="1397381" y="787908"/>
                  </a:lnTo>
                  <a:lnTo>
                    <a:pt x="1407287" y="739902"/>
                  </a:lnTo>
                  <a:lnTo>
                    <a:pt x="1414907" y="689610"/>
                  </a:lnTo>
                  <a:lnTo>
                    <a:pt x="1421003" y="627888"/>
                  </a:lnTo>
                  <a:lnTo>
                    <a:pt x="1424051" y="582930"/>
                  </a:lnTo>
                  <a:lnTo>
                    <a:pt x="1425448" y="530783"/>
                  </a:lnTo>
                  <a:lnTo>
                    <a:pt x="1425575" y="530745"/>
                  </a:lnTo>
                  <a:lnTo>
                    <a:pt x="1430147" y="528828"/>
                  </a:lnTo>
                  <a:lnTo>
                    <a:pt x="1438529" y="525018"/>
                  </a:lnTo>
                  <a:lnTo>
                    <a:pt x="1446911" y="520446"/>
                  </a:lnTo>
                  <a:lnTo>
                    <a:pt x="1455293" y="514350"/>
                  </a:lnTo>
                  <a:lnTo>
                    <a:pt x="1462913" y="509016"/>
                  </a:lnTo>
                  <a:lnTo>
                    <a:pt x="1471295" y="502158"/>
                  </a:lnTo>
                  <a:lnTo>
                    <a:pt x="1478915" y="494538"/>
                  </a:lnTo>
                  <a:lnTo>
                    <a:pt x="1487297" y="486918"/>
                  </a:lnTo>
                  <a:lnTo>
                    <a:pt x="1494917" y="478536"/>
                  </a:lnTo>
                  <a:lnTo>
                    <a:pt x="1510157" y="460248"/>
                  </a:lnTo>
                  <a:lnTo>
                    <a:pt x="1517015" y="449580"/>
                  </a:lnTo>
                  <a:lnTo>
                    <a:pt x="1524635" y="438912"/>
                  </a:lnTo>
                  <a:lnTo>
                    <a:pt x="1538351" y="416052"/>
                  </a:lnTo>
                  <a:lnTo>
                    <a:pt x="1545209" y="403098"/>
                  </a:lnTo>
                  <a:lnTo>
                    <a:pt x="1555877" y="382524"/>
                  </a:lnTo>
                  <a:lnTo>
                    <a:pt x="1565021" y="360426"/>
                  </a:lnTo>
                  <a:lnTo>
                    <a:pt x="1574927" y="337566"/>
                  </a:lnTo>
                  <a:lnTo>
                    <a:pt x="1591691" y="288798"/>
                  </a:lnTo>
                  <a:lnTo>
                    <a:pt x="1613027" y="210312"/>
                  </a:lnTo>
                  <a:lnTo>
                    <a:pt x="1624457" y="153924"/>
                  </a:lnTo>
                  <a:lnTo>
                    <a:pt x="1632839" y="96012"/>
                  </a:lnTo>
                  <a:lnTo>
                    <a:pt x="1639697" y="36576"/>
                  </a:lnTo>
                  <a:lnTo>
                    <a:pt x="16424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723008" y="4915154"/>
            <a:ext cx="4959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71"/>
                </a:solidFill>
                <a:latin typeface="Arial"/>
                <a:cs typeface="Arial"/>
              </a:rPr>
              <a:t>LAN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983115" y="4635246"/>
            <a:ext cx="4228465" cy="857250"/>
            <a:chOff x="2983115" y="4635246"/>
            <a:chExt cx="4228465" cy="857250"/>
          </a:xfrm>
        </p:grpSpPr>
        <p:sp>
          <p:nvSpPr>
            <p:cNvPr id="47" name="object 47"/>
            <p:cNvSpPr/>
            <p:nvPr/>
          </p:nvSpPr>
          <p:spPr>
            <a:xfrm>
              <a:off x="4775339" y="4635246"/>
              <a:ext cx="138430" cy="857250"/>
            </a:xfrm>
            <a:custGeom>
              <a:avLst/>
              <a:gdLst/>
              <a:ahLst/>
              <a:cxnLst/>
              <a:rect l="l" t="t" r="r" b="b"/>
              <a:pathLst>
                <a:path w="138429" h="857250">
                  <a:moveTo>
                    <a:pt x="137921" y="857250"/>
                  </a:moveTo>
                  <a:lnTo>
                    <a:pt x="137921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37921" y="8572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913630" y="4635246"/>
              <a:ext cx="718820" cy="857250"/>
            </a:xfrm>
            <a:custGeom>
              <a:avLst/>
              <a:gdLst/>
              <a:ahLst/>
              <a:cxnLst/>
              <a:rect l="l" t="t" r="r" b="b"/>
              <a:pathLst>
                <a:path w="718820" h="857250">
                  <a:moveTo>
                    <a:pt x="718820" y="0"/>
                  </a:moveTo>
                  <a:lnTo>
                    <a:pt x="71374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713740" y="857250"/>
                  </a:lnTo>
                  <a:lnTo>
                    <a:pt x="713740" y="854608"/>
                  </a:lnTo>
                  <a:lnTo>
                    <a:pt x="718820" y="854608"/>
                  </a:lnTo>
                  <a:lnTo>
                    <a:pt x="718820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769243" y="4635246"/>
              <a:ext cx="870585" cy="857250"/>
            </a:xfrm>
            <a:custGeom>
              <a:avLst/>
              <a:gdLst/>
              <a:ahLst/>
              <a:cxnLst/>
              <a:rect l="l" t="t" r="r" b="b"/>
              <a:pathLst>
                <a:path w="870585" h="857250">
                  <a:moveTo>
                    <a:pt x="12953" y="857250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2953" y="857250"/>
                  </a:lnTo>
                  <a:close/>
                </a:path>
                <a:path w="870585" h="857250">
                  <a:moveTo>
                    <a:pt x="150113" y="857250"/>
                  </a:moveTo>
                  <a:lnTo>
                    <a:pt x="150113" y="0"/>
                  </a:lnTo>
                  <a:lnTo>
                    <a:pt x="137160" y="0"/>
                  </a:lnTo>
                  <a:lnTo>
                    <a:pt x="137160" y="857250"/>
                  </a:lnTo>
                  <a:lnTo>
                    <a:pt x="150113" y="857250"/>
                  </a:lnTo>
                  <a:close/>
                </a:path>
                <a:path w="870585" h="857250">
                  <a:moveTo>
                    <a:pt x="859536" y="847343"/>
                  </a:moveTo>
                  <a:lnTo>
                    <a:pt x="849629" y="857250"/>
                  </a:lnTo>
                  <a:lnTo>
                    <a:pt x="857250" y="857250"/>
                  </a:lnTo>
                  <a:lnTo>
                    <a:pt x="857250" y="851915"/>
                  </a:lnTo>
                  <a:lnTo>
                    <a:pt x="859536" y="847343"/>
                  </a:lnTo>
                  <a:close/>
                </a:path>
                <a:path w="870585" h="857250">
                  <a:moveTo>
                    <a:pt x="870203" y="854963"/>
                  </a:moveTo>
                  <a:lnTo>
                    <a:pt x="870203" y="0"/>
                  </a:lnTo>
                  <a:lnTo>
                    <a:pt x="857250" y="0"/>
                  </a:lnTo>
                  <a:lnTo>
                    <a:pt x="857250" y="849629"/>
                  </a:lnTo>
                  <a:lnTo>
                    <a:pt x="859536" y="847343"/>
                  </a:lnTo>
                  <a:lnTo>
                    <a:pt x="859536" y="857250"/>
                  </a:lnTo>
                  <a:lnTo>
                    <a:pt x="867915" y="857250"/>
                  </a:lnTo>
                  <a:lnTo>
                    <a:pt x="870203" y="854963"/>
                  </a:lnTo>
                  <a:close/>
                </a:path>
                <a:path w="870585" h="857250">
                  <a:moveTo>
                    <a:pt x="859536" y="857250"/>
                  </a:moveTo>
                  <a:lnTo>
                    <a:pt x="859536" y="847343"/>
                  </a:lnTo>
                  <a:lnTo>
                    <a:pt x="857250" y="851915"/>
                  </a:lnTo>
                  <a:lnTo>
                    <a:pt x="857250" y="857250"/>
                  </a:lnTo>
                  <a:lnTo>
                    <a:pt x="859536" y="857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04345" y="4935474"/>
              <a:ext cx="2000250" cy="271780"/>
            </a:xfrm>
            <a:custGeom>
              <a:avLst/>
              <a:gdLst/>
              <a:ahLst/>
              <a:cxnLst/>
              <a:rect l="l" t="t" r="r" b="b"/>
              <a:pathLst>
                <a:path w="2000250" h="271779">
                  <a:moveTo>
                    <a:pt x="2000250" y="135636"/>
                  </a:moveTo>
                  <a:lnTo>
                    <a:pt x="1864601" y="0"/>
                  </a:lnTo>
                  <a:lnTo>
                    <a:pt x="1864601" y="67817"/>
                  </a:lnTo>
                  <a:lnTo>
                    <a:pt x="0" y="67818"/>
                  </a:lnTo>
                  <a:lnTo>
                    <a:pt x="0" y="203454"/>
                  </a:lnTo>
                  <a:lnTo>
                    <a:pt x="1864601" y="203453"/>
                  </a:lnTo>
                  <a:lnTo>
                    <a:pt x="1864601" y="271272"/>
                  </a:lnTo>
                  <a:lnTo>
                    <a:pt x="2000250" y="135636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98249" y="4928616"/>
              <a:ext cx="2013585" cy="285115"/>
            </a:xfrm>
            <a:custGeom>
              <a:avLst/>
              <a:gdLst/>
              <a:ahLst/>
              <a:cxnLst/>
              <a:rect l="l" t="t" r="r" b="b"/>
              <a:pathLst>
                <a:path w="2013584" h="285114">
                  <a:moveTo>
                    <a:pt x="1870697" y="68580"/>
                  </a:moveTo>
                  <a:lnTo>
                    <a:pt x="2286" y="68580"/>
                  </a:lnTo>
                  <a:lnTo>
                    <a:pt x="0" y="71628"/>
                  </a:lnTo>
                  <a:lnTo>
                    <a:pt x="0" y="214122"/>
                  </a:lnTo>
                  <a:lnTo>
                    <a:pt x="2286" y="217170"/>
                  </a:lnTo>
                  <a:lnTo>
                    <a:pt x="6096" y="217170"/>
                  </a:lnTo>
                  <a:lnTo>
                    <a:pt x="6096" y="81534"/>
                  </a:lnTo>
                  <a:lnTo>
                    <a:pt x="12192" y="74676"/>
                  </a:lnTo>
                  <a:lnTo>
                    <a:pt x="12192" y="81534"/>
                  </a:lnTo>
                  <a:lnTo>
                    <a:pt x="1864601" y="81534"/>
                  </a:lnTo>
                  <a:lnTo>
                    <a:pt x="1864601" y="74675"/>
                  </a:lnTo>
                  <a:lnTo>
                    <a:pt x="1870697" y="68580"/>
                  </a:lnTo>
                  <a:close/>
                </a:path>
                <a:path w="2013584" h="285114">
                  <a:moveTo>
                    <a:pt x="12192" y="81534"/>
                  </a:moveTo>
                  <a:lnTo>
                    <a:pt x="12192" y="74676"/>
                  </a:lnTo>
                  <a:lnTo>
                    <a:pt x="6096" y="81534"/>
                  </a:lnTo>
                  <a:lnTo>
                    <a:pt x="12192" y="81534"/>
                  </a:lnTo>
                  <a:close/>
                </a:path>
                <a:path w="2013584" h="285114">
                  <a:moveTo>
                    <a:pt x="12192" y="204216"/>
                  </a:moveTo>
                  <a:lnTo>
                    <a:pt x="12192" y="81534"/>
                  </a:lnTo>
                  <a:lnTo>
                    <a:pt x="6096" y="81534"/>
                  </a:lnTo>
                  <a:lnTo>
                    <a:pt x="6096" y="204216"/>
                  </a:lnTo>
                  <a:lnTo>
                    <a:pt x="12192" y="204216"/>
                  </a:lnTo>
                  <a:close/>
                </a:path>
                <a:path w="2013584" h="285114">
                  <a:moveTo>
                    <a:pt x="1877567" y="262813"/>
                  </a:moveTo>
                  <a:lnTo>
                    <a:pt x="1877567" y="207263"/>
                  </a:lnTo>
                  <a:lnTo>
                    <a:pt x="1874519" y="204216"/>
                  </a:lnTo>
                  <a:lnTo>
                    <a:pt x="6096" y="204216"/>
                  </a:lnTo>
                  <a:lnTo>
                    <a:pt x="12192" y="210312"/>
                  </a:lnTo>
                  <a:lnTo>
                    <a:pt x="12192" y="217170"/>
                  </a:lnTo>
                  <a:lnTo>
                    <a:pt x="1864601" y="217170"/>
                  </a:lnTo>
                  <a:lnTo>
                    <a:pt x="1864601" y="210312"/>
                  </a:lnTo>
                  <a:lnTo>
                    <a:pt x="1870697" y="217170"/>
                  </a:lnTo>
                  <a:lnTo>
                    <a:pt x="1870697" y="269722"/>
                  </a:lnTo>
                  <a:lnTo>
                    <a:pt x="1877567" y="262813"/>
                  </a:lnTo>
                  <a:close/>
                </a:path>
                <a:path w="2013584" h="285114">
                  <a:moveTo>
                    <a:pt x="12192" y="217170"/>
                  </a:moveTo>
                  <a:lnTo>
                    <a:pt x="12192" y="210312"/>
                  </a:lnTo>
                  <a:lnTo>
                    <a:pt x="6096" y="204216"/>
                  </a:lnTo>
                  <a:lnTo>
                    <a:pt x="6096" y="217170"/>
                  </a:lnTo>
                  <a:lnTo>
                    <a:pt x="12192" y="217170"/>
                  </a:lnTo>
                  <a:close/>
                </a:path>
                <a:path w="2013584" h="285114">
                  <a:moveTo>
                    <a:pt x="2013204" y="144780"/>
                  </a:moveTo>
                  <a:lnTo>
                    <a:pt x="2013204" y="140970"/>
                  </a:lnTo>
                  <a:lnTo>
                    <a:pt x="2010917" y="137922"/>
                  </a:lnTo>
                  <a:lnTo>
                    <a:pt x="1873758" y="762"/>
                  </a:lnTo>
                  <a:lnTo>
                    <a:pt x="1870697" y="0"/>
                  </a:lnTo>
                  <a:lnTo>
                    <a:pt x="1868411" y="1524"/>
                  </a:lnTo>
                  <a:lnTo>
                    <a:pt x="1866125" y="2286"/>
                  </a:lnTo>
                  <a:lnTo>
                    <a:pt x="1864601" y="4572"/>
                  </a:lnTo>
                  <a:lnTo>
                    <a:pt x="1864601" y="68580"/>
                  </a:lnTo>
                  <a:lnTo>
                    <a:pt x="1866125" y="68580"/>
                  </a:lnTo>
                  <a:lnTo>
                    <a:pt x="1866125" y="11430"/>
                  </a:lnTo>
                  <a:lnTo>
                    <a:pt x="1877567" y="6858"/>
                  </a:lnTo>
                  <a:lnTo>
                    <a:pt x="1877567" y="22872"/>
                  </a:lnTo>
                  <a:lnTo>
                    <a:pt x="1997202" y="142506"/>
                  </a:lnTo>
                  <a:lnTo>
                    <a:pt x="2001761" y="137922"/>
                  </a:lnTo>
                  <a:lnTo>
                    <a:pt x="2001761" y="156222"/>
                  </a:lnTo>
                  <a:lnTo>
                    <a:pt x="2013204" y="144780"/>
                  </a:lnTo>
                  <a:close/>
                </a:path>
                <a:path w="2013584" h="285114">
                  <a:moveTo>
                    <a:pt x="1870697" y="81534"/>
                  </a:moveTo>
                  <a:lnTo>
                    <a:pt x="1870697" y="68580"/>
                  </a:lnTo>
                  <a:lnTo>
                    <a:pt x="1864601" y="74675"/>
                  </a:lnTo>
                  <a:lnTo>
                    <a:pt x="1864601" y="81534"/>
                  </a:lnTo>
                  <a:lnTo>
                    <a:pt x="1870697" y="81534"/>
                  </a:lnTo>
                  <a:close/>
                </a:path>
                <a:path w="2013584" h="285114">
                  <a:moveTo>
                    <a:pt x="1870697" y="217170"/>
                  </a:moveTo>
                  <a:lnTo>
                    <a:pt x="1864601" y="210312"/>
                  </a:lnTo>
                  <a:lnTo>
                    <a:pt x="1864601" y="217170"/>
                  </a:lnTo>
                  <a:lnTo>
                    <a:pt x="1870697" y="217170"/>
                  </a:lnTo>
                  <a:close/>
                </a:path>
                <a:path w="2013584" h="285114">
                  <a:moveTo>
                    <a:pt x="1870697" y="269722"/>
                  </a:moveTo>
                  <a:lnTo>
                    <a:pt x="1870697" y="217170"/>
                  </a:lnTo>
                  <a:lnTo>
                    <a:pt x="1864601" y="217170"/>
                  </a:lnTo>
                  <a:lnTo>
                    <a:pt x="1864601" y="281178"/>
                  </a:lnTo>
                  <a:lnTo>
                    <a:pt x="1866125" y="283463"/>
                  </a:lnTo>
                  <a:lnTo>
                    <a:pt x="1866125" y="274320"/>
                  </a:lnTo>
                  <a:lnTo>
                    <a:pt x="1870697" y="269722"/>
                  </a:lnTo>
                  <a:close/>
                </a:path>
                <a:path w="2013584" h="285114">
                  <a:moveTo>
                    <a:pt x="1877567" y="22872"/>
                  </a:moveTo>
                  <a:lnTo>
                    <a:pt x="1877567" y="6858"/>
                  </a:lnTo>
                  <a:lnTo>
                    <a:pt x="1866125" y="11430"/>
                  </a:lnTo>
                  <a:lnTo>
                    <a:pt x="1877567" y="22872"/>
                  </a:lnTo>
                  <a:close/>
                </a:path>
                <a:path w="2013584" h="285114">
                  <a:moveTo>
                    <a:pt x="1877567" y="78486"/>
                  </a:moveTo>
                  <a:lnTo>
                    <a:pt x="1877567" y="22872"/>
                  </a:lnTo>
                  <a:lnTo>
                    <a:pt x="1866125" y="11430"/>
                  </a:lnTo>
                  <a:lnTo>
                    <a:pt x="1866125" y="68580"/>
                  </a:lnTo>
                  <a:lnTo>
                    <a:pt x="1870697" y="68580"/>
                  </a:lnTo>
                  <a:lnTo>
                    <a:pt x="1870697" y="81534"/>
                  </a:lnTo>
                  <a:lnTo>
                    <a:pt x="1874519" y="81534"/>
                  </a:lnTo>
                  <a:lnTo>
                    <a:pt x="1877567" y="78486"/>
                  </a:lnTo>
                  <a:close/>
                </a:path>
                <a:path w="2013584" h="285114">
                  <a:moveTo>
                    <a:pt x="2001761" y="156222"/>
                  </a:moveTo>
                  <a:lnTo>
                    <a:pt x="2001761" y="147066"/>
                  </a:lnTo>
                  <a:lnTo>
                    <a:pt x="1997202" y="142506"/>
                  </a:lnTo>
                  <a:lnTo>
                    <a:pt x="1866125" y="274320"/>
                  </a:lnTo>
                  <a:lnTo>
                    <a:pt x="1877567" y="278130"/>
                  </a:lnTo>
                  <a:lnTo>
                    <a:pt x="1877567" y="280416"/>
                  </a:lnTo>
                  <a:lnTo>
                    <a:pt x="2001761" y="156222"/>
                  </a:lnTo>
                  <a:close/>
                </a:path>
                <a:path w="2013584" h="285114">
                  <a:moveTo>
                    <a:pt x="1877567" y="280416"/>
                  </a:moveTo>
                  <a:lnTo>
                    <a:pt x="1877567" y="278130"/>
                  </a:lnTo>
                  <a:lnTo>
                    <a:pt x="1866125" y="274320"/>
                  </a:lnTo>
                  <a:lnTo>
                    <a:pt x="1866125" y="283463"/>
                  </a:lnTo>
                  <a:lnTo>
                    <a:pt x="1870697" y="284988"/>
                  </a:lnTo>
                  <a:lnTo>
                    <a:pt x="1873758" y="284988"/>
                  </a:lnTo>
                  <a:lnTo>
                    <a:pt x="1875282" y="282701"/>
                  </a:lnTo>
                  <a:lnTo>
                    <a:pt x="1877567" y="280416"/>
                  </a:lnTo>
                  <a:close/>
                </a:path>
                <a:path w="2013584" h="285114">
                  <a:moveTo>
                    <a:pt x="2001761" y="147066"/>
                  </a:moveTo>
                  <a:lnTo>
                    <a:pt x="2001761" y="137922"/>
                  </a:lnTo>
                  <a:lnTo>
                    <a:pt x="1997202" y="142506"/>
                  </a:lnTo>
                  <a:lnTo>
                    <a:pt x="2001761" y="1470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89973" y="4778502"/>
              <a:ext cx="1785620" cy="643255"/>
            </a:xfrm>
            <a:custGeom>
              <a:avLst/>
              <a:gdLst/>
              <a:ahLst/>
              <a:cxnLst/>
              <a:rect l="l" t="t" r="r" b="b"/>
              <a:pathLst>
                <a:path w="1785620" h="643254">
                  <a:moveTo>
                    <a:pt x="1785365" y="321563"/>
                  </a:moveTo>
                  <a:lnTo>
                    <a:pt x="1464563" y="0"/>
                  </a:lnTo>
                  <a:lnTo>
                    <a:pt x="1464563" y="160782"/>
                  </a:lnTo>
                  <a:lnTo>
                    <a:pt x="0" y="160782"/>
                  </a:lnTo>
                  <a:lnTo>
                    <a:pt x="0" y="482346"/>
                  </a:lnTo>
                  <a:lnTo>
                    <a:pt x="1464563" y="482346"/>
                  </a:lnTo>
                  <a:lnTo>
                    <a:pt x="1464563" y="643127"/>
                  </a:lnTo>
                  <a:lnTo>
                    <a:pt x="1785365" y="321563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983115" y="4763262"/>
              <a:ext cx="1801495" cy="673735"/>
            </a:xfrm>
            <a:custGeom>
              <a:avLst/>
              <a:gdLst/>
              <a:ahLst/>
              <a:cxnLst/>
              <a:rect l="l" t="t" r="r" b="b"/>
              <a:pathLst>
                <a:path w="1801495" h="673735">
                  <a:moveTo>
                    <a:pt x="1471421" y="169925"/>
                  </a:moveTo>
                  <a:lnTo>
                    <a:pt x="0" y="169925"/>
                  </a:lnTo>
                  <a:lnTo>
                    <a:pt x="0" y="503682"/>
                  </a:lnTo>
                  <a:lnTo>
                    <a:pt x="6857" y="503682"/>
                  </a:lnTo>
                  <a:lnTo>
                    <a:pt x="6858" y="182117"/>
                  </a:lnTo>
                  <a:lnTo>
                    <a:pt x="12954" y="176022"/>
                  </a:lnTo>
                  <a:lnTo>
                    <a:pt x="12954" y="182117"/>
                  </a:lnTo>
                  <a:lnTo>
                    <a:pt x="1464564" y="182117"/>
                  </a:lnTo>
                  <a:lnTo>
                    <a:pt x="1464564" y="176022"/>
                  </a:lnTo>
                  <a:lnTo>
                    <a:pt x="1471421" y="169925"/>
                  </a:lnTo>
                  <a:close/>
                </a:path>
                <a:path w="1801495" h="673735">
                  <a:moveTo>
                    <a:pt x="12954" y="182117"/>
                  </a:moveTo>
                  <a:lnTo>
                    <a:pt x="12954" y="176022"/>
                  </a:lnTo>
                  <a:lnTo>
                    <a:pt x="6858" y="182117"/>
                  </a:lnTo>
                  <a:lnTo>
                    <a:pt x="12954" y="182117"/>
                  </a:lnTo>
                  <a:close/>
                </a:path>
                <a:path w="1801495" h="673735">
                  <a:moveTo>
                    <a:pt x="12954" y="490727"/>
                  </a:moveTo>
                  <a:lnTo>
                    <a:pt x="12954" y="182117"/>
                  </a:lnTo>
                  <a:lnTo>
                    <a:pt x="6858" y="182117"/>
                  </a:lnTo>
                  <a:lnTo>
                    <a:pt x="6858" y="490727"/>
                  </a:lnTo>
                  <a:lnTo>
                    <a:pt x="12954" y="490727"/>
                  </a:lnTo>
                  <a:close/>
                </a:path>
                <a:path w="1801495" h="673735">
                  <a:moveTo>
                    <a:pt x="1477517" y="643128"/>
                  </a:moveTo>
                  <a:lnTo>
                    <a:pt x="1477517" y="490727"/>
                  </a:lnTo>
                  <a:lnTo>
                    <a:pt x="6858" y="490727"/>
                  </a:lnTo>
                  <a:lnTo>
                    <a:pt x="12954" y="497586"/>
                  </a:lnTo>
                  <a:lnTo>
                    <a:pt x="12954" y="503682"/>
                  </a:lnTo>
                  <a:lnTo>
                    <a:pt x="1464564" y="503682"/>
                  </a:lnTo>
                  <a:lnTo>
                    <a:pt x="1464564" y="497586"/>
                  </a:lnTo>
                  <a:lnTo>
                    <a:pt x="1471421" y="503682"/>
                  </a:lnTo>
                  <a:lnTo>
                    <a:pt x="1471421" y="649224"/>
                  </a:lnTo>
                  <a:lnTo>
                    <a:pt x="1477517" y="643128"/>
                  </a:lnTo>
                  <a:close/>
                </a:path>
                <a:path w="1801495" h="673735">
                  <a:moveTo>
                    <a:pt x="12954" y="503682"/>
                  </a:moveTo>
                  <a:lnTo>
                    <a:pt x="12954" y="497586"/>
                  </a:lnTo>
                  <a:lnTo>
                    <a:pt x="6858" y="490727"/>
                  </a:lnTo>
                  <a:lnTo>
                    <a:pt x="6857" y="503682"/>
                  </a:lnTo>
                  <a:lnTo>
                    <a:pt x="12954" y="503682"/>
                  </a:lnTo>
                  <a:close/>
                </a:path>
                <a:path w="1801495" h="673735">
                  <a:moveTo>
                    <a:pt x="1801367" y="336803"/>
                  </a:moveTo>
                  <a:lnTo>
                    <a:pt x="1464564" y="0"/>
                  </a:lnTo>
                  <a:lnTo>
                    <a:pt x="1464564" y="169925"/>
                  </a:lnTo>
                  <a:lnTo>
                    <a:pt x="1466850" y="169925"/>
                  </a:lnTo>
                  <a:lnTo>
                    <a:pt x="1466850" y="19812"/>
                  </a:lnTo>
                  <a:lnTo>
                    <a:pt x="1477517" y="15239"/>
                  </a:lnTo>
                  <a:lnTo>
                    <a:pt x="1477517" y="30479"/>
                  </a:lnTo>
                  <a:lnTo>
                    <a:pt x="1783841" y="336803"/>
                  </a:lnTo>
                  <a:lnTo>
                    <a:pt x="1788414" y="332232"/>
                  </a:lnTo>
                  <a:lnTo>
                    <a:pt x="1788414" y="349757"/>
                  </a:lnTo>
                  <a:lnTo>
                    <a:pt x="1801367" y="336803"/>
                  </a:lnTo>
                  <a:close/>
                </a:path>
                <a:path w="1801495" h="673735">
                  <a:moveTo>
                    <a:pt x="1471421" y="182117"/>
                  </a:moveTo>
                  <a:lnTo>
                    <a:pt x="1471421" y="169925"/>
                  </a:lnTo>
                  <a:lnTo>
                    <a:pt x="1464564" y="176022"/>
                  </a:lnTo>
                  <a:lnTo>
                    <a:pt x="1464564" y="182117"/>
                  </a:lnTo>
                  <a:lnTo>
                    <a:pt x="1471421" y="182117"/>
                  </a:lnTo>
                  <a:close/>
                </a:path>
                <a:path w="1801495" h="673735">
                  <a:moveTo>
                    <a:pt x="1471421" y="503682"/>
                  </a:moveTo>
                  <a:lnTo>
                    <a:pt x="1464564" y="497586"/>
                  </a:lnTo>
                  <a:lnTo>
                    <a:pt x="1464564" y="503682"/>
                  </a:lnTo>
                  <a:lnTo>
                    <a:pt x="1471421" y="503682"/>
                  </a:lnTo>
                  <a:close/>
                </a:path>
                <a:path w="1801495" h="673735">
                  <a:moveTo>
                    <a:pt x="1471421" y="649224"/>
                  </a:moveTo>
                  <a:lnTo>
                    <a:pt x="1471421" y="503682"/>
                  </a:lnTo>
                  <a:lnTo>
                    <a:pt x="1464564" y="503682"/>
                  </a:lnTo>
                  <a:lnTo>
                    <a:pt x="1464564" y="673608"/>
                  </a:lnTo>
                  <a:lnTo>
                    <a:pt x="1466850" y="671322"/>
                  </a:lnTo>
                  <a:lnTo>
                    <a:pt x="1466850" y="653796"/>
                  </a:lnTo>
                  <a:lnTo>
                    <a:pt x="1471421" y="649224"/>
                  </a:lnTo>
                  <a:close/>
                </a:path>
                <a:path w="1801495" h="673735">
                  <a:moveTo>
                    <a:pt x="1477517" y="30479"/>
                  </a:moveTo>
                  <a:lnTo>
                    <a:pt x="1477517" y="15239"/>
                  </a:lnTo>
                  <a:lnTo>
                    <a:pt x="1466850" y="19812"/>
                  </a:lnTo>
                  <a:lnTo>
                    <a:pt x="1477517" y="30479"/>
                  </a:lnTo>
                  <a:close/>
                </a:path>
                <a:path w="1801495" h="673735">
                  <a:moveTo>
                    <a:pt x="1477517" y="182117"/>
                  </a:moveTo>
                  <a:lnTo>
                    <a:pt x="1477517" y="30479"/>
                  </a:lnTo>
                  <a:lnTo>
                    <a:pt x="1466850" y="19812"/>
                  </a:lnTo>
                  <a:lnTo>
                    <a:pt x="1466850" y="169925"/>
                  </a:lnTo>
                  <a:lnTo>
                    <a:pt x="1471421" y="169925"/>
                  </a:lnTo>
                  <a:lnTo>
                    <a:pt x="1471421" y="182117"/>
                  </a:lnTo>
                  <a:lnTo>
                    <a:pt x="1477517" y="182117"/>
                  </a:lnTo>
                  <a:close/>
                </a:path>
                <a:path w="1801495" h="673735">
                  <a:moveTo>
                    <a:pt x="1788414" y="349757"/>
                  </a:moveTo>
                  <a:lnTo>
                    <a:pt x="1788414" y="341375"/>
                  </a:lnTo>
                  <a:lnTo>
                    <a:pt x="1783841" y="336804"/>
                  </a:lnTo>
                  <a:lnTo>
                    <a:pt x="1466850" y="653796"/>
                  </a:lnTo>
                  <a:lnTo>
                    <a:pt x="1477517" y="658367"/>
                  </a:lnTo>
                  <a:lnTo>
                    <a:pt x="1477517" y="660654"/>
                  </a:lnTo>
                  <a:lnTo>
                    <a:pt x="1788414" y="349757"/>
                  </a:lnTo>
                  <a:close/>
                </a:path>
                <a:path w="1801495" h="673735">
                  <a:moveTo>
                    <a:pt x="1477517" y="660654"/>
                  </a:moveTo>
                  <a:lnTo>
                    <a:pt x="1477517" y="658367"/>
                  </a:lnTo>
                  <a:lnTo>
                    <a:pt x="1466850" y="653796"/>
                  </a:lnTo>
                  <a:lnTo>
                    <a:pt x="1466850" y="671322"/>
                  </a:lnTo>
                  <a:lnTo>
                    <a:pt x="1477517" y="660654"/>
                  </a:lnTo>
                  <a:close/>
                </a:path>
                <a:path w="1801495" h="673735">
                  <a:moveTo>
                    <a:pt x="1788414" y="341375"/>
                  </a:moveTo>
                  <a:lnTo>
                    <a:pt x="1788414" y="332232"/>
                  </a:lnTo>
                  <a:lnTo>
                    <a:pt x="1783841" y="336804"/>
                  </a:lnTo>
                  <a:lnTo>
                    <a:pt x="1788414" y="3413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067939" y="4956302"/>
            <a:ext cx="142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Georgia"/>
                <a:cs typeface="Georgia"/>
              </a:rPr>
              <a:t>Trafic</a:t>
            </a:r>
            <a:r>
              <a:rPr sz="1800" b="1" spc="-75" dirty="0">
                <a:latin typeface="Georgia"/>
                <a:cs typeface="Georgia"/>
              </a:rPr>
              <a:t> </a:t>
            </a:r>
            <a:r>
              <a:rPr sz="1800" b="1" spc="-150" dirty="0">
                <a:latin typeface="Georgia"/>
                <a:cs typeface="Georgia"/>
              </a:rPr>
              <a:t>sortant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541538" y="5492496"/>
            <a:ext cx="7071995" cy="732790"/>
            <a:chOff x="1541538" y="5492496"/>
            <a:chExt cx="7071995" cy="732790"/>
          </a:xfrm>
        </p:grpSpPr>
        <p:sp>
          <p:nvSpPr>
            <p:cNvPr id="56" name="object 56"/>
            <p:cNvSpPr/>
            <p:nvPr/>
          </p:nvSpPr>
          <p:spPr>
            <a:xfrm>
              <a:off x="7268499" y="5492496"/>
              <a:ext cx="1344537" cy="72559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261733" y="5492496"/>
              <a:ext cx="1346200" cy="732790"/>
            </a:xfrm>
            <a:custGeom>
              <a:avLst/>
              <a:gdLst/>
              <a:ahLst/>
              <a:cxnLst/>
              <a:rect l="l" t="t" r="r" b="b"/>
              <a:pathLst>
                <a:path w="1346200" h="732789">
                  <a:moveTo>
                    <a:pt x="211086" y="142494"/>
                  </a:moveTo>
                  <a:lnTo>
                    <a:pt x="201930" y="133350"/>
                  </a:lnTo>
                  <a:lnTo>
                    <a:pt x="196608" y="138684"/>
                  </a:lnTo>
                  <a:lnTo>
                    <a:pt x="192036" y="142494"/>
                  </a:lnTo>
                  <a:lnTo>
                    <a:pt x="162306" y="158496"/>
                  </a:lnTo>
                  <a:lnTo>
                    <a:pt x="166116" y="170688"/>
                  </a:lnTo>
                  <a:lnTo>
                    <a:pt x="172224" y="168402"/>
                  </a:lnTo>
                  <a:lnTo>
                    <a:pt x="177558" y="166116"/>
                  </a:lnTo>
                  <a:lnTo>
                    <a:pt x="183642" y="163830"/>
                  </a:lnTo>
                  <a:lnTo>
                    <a:pt x="194322" y="156210"/>
                  </a:lnTo>
                  <a:lnTo>
                    <a:pt x="200406" y="152400"/>
                  </a:lnTo>
                  <a:lnTo>
                    <a:pt x="205740" y="147828"/>
                  </a:lnTo>
                  <a:lnTo>
                    <a:pt x="211086" y="142494"/>
                  </a:lnTo>
                  <a:close/>
                </a:path>
                <a:path w="1346200" h="732789">
                  <a:moveTo>
                    <a:pt x="576084" y="427482"/>
                  </a:moveTo>
                  <a:lnTo>
                    <a:pt x="568464" y="398526"/>
                  </a:lnTo>
                  <a:lnTo>
                    <a:pt x="561594" y="369570"/>
                  </a:lnTo>
                  <a:lnTo>
                    <a:pt x="555510" y="338328"/>
                  </a:lnTo>
                  <a:lnTo>
                    <a:pt x="550164" y="307086"/>
                  </a:lnTo>
                  <a:lnTo>
                    <a:pt x="537984" y="309372"/>
                  </a:lnTo>
                  <a:lnTo>
                    <a:pt x="543306" y="341376"/>
                  </a:lnTo>
                  <a:lnTo>
                    <a:pt x="549414" y="371856"/>
                  </a:lnTo>
                  <a:lnTo>
                    <a:pt x="556272" y="402336"/>
                  </a:lnTo>
                  <a:lnTo>
                    <a:pt x="563118" y="430530"/>
                  </a:lnTo>
                  <a:lnTo>
                    <a:pt x="576084" y="427482"/>
                  </a:lnTo>
                  <a:close/>
                </a:path>
                <a:path w="1346200" h="732789">
                  <a:moveTo>
                    <a:pt x="1045464" y="128016"/>
                  </a:moveTo>
                  <a:lnTo>
                    <a:pt x="1033284" y="128016"/>
                  </a:lnTo>
                  <a:lnTo>
                    <a:pt x="1031760" y="161544"/>
                  </a:lnTo>
                  <a:lnTo>
                    <a:pt x="1029474" y="194310"/>
                  </a:lnTo>
                  <a:lnTo>
                    <a:pt x="1026414" y="227076"/>
                  </a:lnTo>
                  <a:lnTo>
                    <a:pt x="1022604" y="259842"/>
                  </a:lnTo>
                  <a:lnTo>
                    <a:pt x="1035570" y="261366"/>
                  </a:lnTo>
                  <a:lnTo>
                    <a:pt x="1039368" y="228600"/>
                  </a:lnTo>
                  <a:lnTo>
                    <a:pt x="1043940" y="161544"/>
                  </a:lnTo>
                  <a:lnTo>
                    <a:pt x="1045464" y="128016"/>
                  </a:lnTo>
                  <a:close/>
                </a:path>
                <a:path w="1346200" h="732789">
                  <a:moveTo>
                    <a:pt x="1346200" y="0"/>
                  </a:moveTo>
                  <a:lnTo>
                    <a:pt x="1333500" y="0"/>
                  </a:lnTo>
                  <a:lnTo>
                    <a:pt x="1333500" y="23622"/>
                  </a:lnTo>
                  <a:lnTo>
                    <a:pt x="1320800" y="70866"/>
                  </a:lnTo>
                  <a:lnTo>
                    <a:pt x="1320800" y="92964"/>
                  </a:lnTo>
                  <a:lnTo>
                    <a:pt x="1308100" y="115062"/>
                  </a:lnTo>
                  <a:lnTo>
                    <a:pt x="1308100" y="156972"/>
                  </a:lnTo>
                  <a:lnTo>
                    <a:pt x="1282700" y="195072"/>
                  </a:lnTo>
                  <a:lnTo>
                    <a:pt x="1282700" y="212598"/>
                  </a:lnTo>
                  <a:lnTo>
                    <a:pt x="1270000" y="229362"/>
                  </a:lnTo>
                  <a:lnTo>
                    <a:pt x="1270000" y="245364"/>
                  </a:lnTo>
                  <a:lnTo>
                    <a:pt x="1257300" y="259842"/>
                  </a:lnTo>
                  <a:lnTo>
                    <a:pt x="1244600" y="273558"/>
                  </a:lnTo>
                  <a:lnTo>
                    <a:pt x="1231900" y="286512"/>
                  </a:lnTo>
                  <a:lnTo>
                    <a:pt x="1231900" y="297942"/>
                  </a:lnTo>
                  <a:lnTo>
                    <a:pt x="1219200" y="303276"/>
                  </a:lnTo>
                  <a:lnTo>
                    <a:pt x="1206500" y="317754"/>
                  </a:lnTo>
                  <a:lnTo>
                    <a:pt x="1206500" y="322326"/>
                  </a:lnTo>
                  <a:lnTo>
                    <a:pt x="1193800" y="326136"/>
                  </a:lnTo>
                  <a:lnTo>
                    <a:pt x="1193800" y="332994"/>
                  </a:lnTo>
                  <a:lnTo>
                    <a:pt x="1181100" y="335280"/>
                  </a:lnTo>
                  <a:lnTo>
                    <a:pt x="1181100" y="338328"/>
                  </a:lnTo>
                  <a:lnTo>
                    <a:pt x="1168400" y="340614"/>
                  </a:lnTo>
                  <a:lnTo>
                    <a:pt x="1168400" y="344424"/>
                  </a:lnTo>
                  <a:lnTo>
                    <a:pt x="1155700" y="345186"/>
                  </a:lnTo>
                  <a:lnTo>
                    <a:pt x="1155700" y="346710"/>
                  </a:lnTo>
                  <a:lnTo>
                    <a:pt x="1143000" y="347472"/>
                  </a:lnTo>
                  <a:lnTo>
                    <a:pt x="1130300" y="347472"/>
                  </a:lnTo>
                  <a:lnTo>
                    <a:pt x="1117600" y="344424"/>
                  </a:lnTo>
                  <a:lnTo>
                    <a:pt x="1104900" y="342138"/>
                  </a:lnTo>
                  <a:lnTo>
                    <a:pt x="1104900" y="339090"/>
                  </a:lnTo>
                  <a:lnTo>
                    <a:pt x="1092200" y="336042"/>
                  </a:lnTo>
                  <a:lnTo>
                    <a:pt x="1079500" y="326898"/>
                  </a:lnTo>
                  <a:lnTo>
                    <a:pt x="1066800" y="316230"/>
                  </a:lnTo>
                  <a:lnTo>
                    <a:pt x="1066800" y="309372"/>
                  </a:lnTo>
                  <a:lnTo>
                    <a:pt x="1054100" y="302514"/>
                  </a:lnTo>
                  <a:lnTo>
                    <a:pt x="1041400" y="285750"/>
                  </a:lnTo>
                  <a:lnTo>
                    <a:pt x="1028700" y="277368"/>
                  </a:lnTo>
                  <a:lnTo>
                    <a:pt x="1028700" y="272034"/>
                  </a:lnTo>
                  <a:lnTo>
                    <a:pt x="1028700" y="264414"/>
                  </a:lnTo>
                  <a:lnTo>
                    <a:pt x="1016000" y="265176"/>
                  </a:lnTo>
                  <a:lnTo>
                    <a:pt x="1016000" y="275082"/>
                  </a:lnTo>
                  <a:lnTo>
                    <a:pt x="1016000" y="301752"/>
                  </a:lnTo>
                  <a:lnTo>
                    <a:pt x="1003300" y="332232"/>
                  </a:lnTo>
                  <a:lnTo>
                    <a:pt x="1003300" y="361188"/>
                  </a:lnTo>
                  <a:lnTo>
                    <a:pt x="990600" y="389382"/>
                  </a:lnTo>
                  <a:lnTo>
                    <a:pt x="990600" y="416814"/>
                  </a:lnTo>
                  <a:lnTo>
                    <a:pt x="977900" y="443484"/>
                  </a:lnTo>
                  <a:lnTo>
                    <a:pt x="977900" y="468630"/>
                  </a:lnTo>
                  <a:lnTo>
                    <a:pt x="965200" y="493014"/>
                  </a:lnTo>
                  <a:lnTo>
                    <a:pt x="965200" y="516636"/>
                  </a:lnTo>
                  <a:lnTo>
                    <a:pt x="952500" y="538734"/>
                  </a:lnTo>
                  <a:lnTo>
                    <a:pt x="952500" y="549402"/>
                  </a:lnTo>
                  <a:lnTo>
                    <a:pt x="927100" y="589026"/>
                  </a:lnTo>
                  <a:lnTo>
                    <a:pt x="927100" y="598170"/>
                  </a:lnTo>
                  <a:lnTo>
                    <a:pt x="914400" y="606552"/>
                  </a:lnTo>
                  <a:lnTo>
                    <a:pt x="914400" y="623316"/>
                  </a:lnTo>
                  <a:lnTo>
                    <a:pt x="901700" y="631698"/>
                  </a:lnTo>
                  <a:lnTo>
                    <a:pt x="901700" y="639318"/>
                  </a:lnTo>
                  <a:lnTo>
                    <a:pt x="876300" y="659892"/>
                  </a:lnTo>
                  <a:lnTo>
                    <a:pt x="876300" y="665988"/>
                  </a:lnTo>
                  <a:lnTo>
                    <a:pt x="863600" y="682752"/>
                  </a:lnTo>
                  <a:lnTo>
                    <a:pt x="850900" y="688086"/>
                  </a:lnTo>
                  <a:lnTo>
                    <a:pt x="850900" y="692658"/>
                  </a:lnTo>
                  <a:lnTo>
                    <a:pt x="838200" y="696468"/>
                  </a:lnTo>
                  <a:lnTo>
                    <a:pt x="838200" y="700278"/>
                  </a:lnTo>
                  <a:lnTo>
                    <a:pt x="825500" y="704088"/>
                  </a:lnTo>
                  <a:lnTo>
                    <a:pt x="825500" y="710184"/>
                  </a:lnTo>
                  <a:lnTo>
                    <a:pt x="812800" y="712470"/>
                  </a:lnTo>
                  <a:lnTo>
                    <a:pt x="812800" y="714756"/>
                  </a:lnTo>
                  <a:lnTo>
                    <a:pt x="800100" y="717804"/>
                  </a:lnTo>
                  <a:lnTo>
                    <a:pt x="787400" y="718566"/>
                  </a:lnTo>
                  <a:lnTo>
                    <a:pt x="787400" y="719328"/>
                  </a:lnTo>
                  <a:lnTo>
                    <a:pt x="762000" y="719328"/>
                  </a:lnTo>
                  <a:lnTo>
                    <a:pt x="762000" y="717804"/>
                  </a:lnTo>
                  <a:lnTo>
                    <a:pt x="749300" y="717042"/>
                  </a:lnTo>
                  <a:lnTo>
                    <a:pt x="749300" y="715518"/>
                  </a:lnTo>
                  <a:lnTo>
                    <a:pt x="736600" y="708660"/>
                  </a:lnTo>
                  <a:lnTo>
                    <a:pt x="723900" y="704850"/>
                  </a:lnTo>
                  <a:lnTo>
                    <a:pt x="723900" y="701802"/>
                  </a:lnTo>
                  <a:lnTo>
                    <a:pt x="711200" y="697230"/>
                  </a:lnTo>
                  <a:lnTo>
                    <a:pt x="711200" y="693420"/>
                  </a:lnTo>
                  <a:lnTo>
                    <a:pt x="698500" y="685038"/>
                  </a:lnTo>
                  <a:lnTo>
                    <a:pt x="685800" y="675132"/>
                  </a:lnTo>
                  <a:lnTo>
                    <a:pt x="673100" y="664464"/>
                  </a:lnTo>
                  <a:lnTo>
                    <a:pt x="660400" y="653034"/>
                  </a:lnTo>
                  <a:lnTo>
                    <a:pt x="660400" y="640842"/>
                  </a:lnTo>
                  <a:lnTo>
                    <a:pt x="647700" y="627126"/>
                  </a:lnTo>
                  <a:lnTo>
                    <a:pt x="635000" y="612648"/>
                  </a:lnTo>
                  <a:lnTo>
                    <a:pt x="635000" y="596646"/>
                  </a:lnTo>
                  <a:lnTo>
                    <a:pt x="609600" y="563118"/>
                  </a:lnTo>
                  <a:lnTo>
                    <a:pt x="596900" y="525018"/>
                  </a:lnTo>
                  <a:lnTo>
                    <a:pt x="584200" y="505206"/>
                  </a:lnTo>
                  <a:lnTo>
                    <a:pt x="571500" y="462534"/>
                  </a:lnTo>
                  <a:lnTo>
                    <a:pt x="571500" y="445008"/>
                  </a:lnTo>
                  <a:lnTo>
                    <a:pt x="571500" y="435864"/>
                  </a:lnTo>
                  <a:lnTo>
                    <a:pt x="558800" y="435102"/>
                  </a:lnTo>
                  <a:lnTo>
                    <a:pt x="558800" y="438150"/>
                  </a:lnTo>
                  <a:lnTo>
                    <a:pt x="546100" y="447294"/>
                  </a:lnTo>
                  <a:lnTo>
                    <a:pt x="546100" y="456438"/>
                  </a:lnTo>
                  <a:lnTo>
                    <a:pt x="533400" y="464820"/>
                  </a:lnTo>
                  <a:lnTo>
                    <a:pt x="533400" y="472440"/>
                  </a:lnTo>
                  <a:lnTo>
                    <a:pt x="520700" y="480060"/>
                  </a:lnTo>
                  <a:lnTo>
                    <a:pt x="520700" y="487680"/>
                  </a:lnTo>
                  <a:lnTo>
                    <a:pt x="508000" y="499872"/>
                  </a:lnTo>
                  <a:lnTo>
                    <a:pt x="495300" y="505968"/>
                  </a:lnTo>
                  <a:lnTo>
                    <a:pt x="495300" y="511302"/>
                  </a:lnTo>
                  <a:lnTo>
                    <a:pt x="482600" y="515874"/>
                  </a:lnTo>
                  <a:lnTo>
                    <a:pt x="482600" y="519684"/>
                  </a:lnTo>
                  <a:lnTo>
                    <a:pt x="469900" y="524256"/>
                  </a:lnTo>
                  <a:lnTo>
                    <a:pt x="457200" y="533400"/>
                  </a:lnTo>
                  <a:lnTo>
                    <a:pt x="444500" y="534924"/>
                  </a:lnTo>
                  <a:lnTo>
                    <a:pt x="431800" y="537210"/>
                  </a:lnTo>
                  <a:lnTo>
                    <a:pt x="431800" y="537972"/>
                  </a:lnTo>
                  <a:lnTo>
                    <a:pt x="419100" y="539496"/>
                  </a:lnTo>
                  <a:lnTo>
                    <a:pt x="406400" y="539496"/>
                  </a:lnTo>
                  <a:lnTo>
                    <a:pt x="381000" y="536448"/>
                  </a:lnTo>
                  <a:lnTo>
                    <a:pt x="381000" y="534162"/>
                  </a:lnTo>
                  <a:lnTo>
                    <a:pt x="368300" y="529590"/>
                  </a:lnTo>
                  <a:lnTo>
                    <a:pt x="355600" y="526542"/>
                  </a:lnTo>
                  <a:lnTo>
                    <a:pt x="342900" y="518922"/>
                  </a:lnTo>
                  <a:lnTo>
                    <a:pt x="342900" y="514350"/>
                  </a:lnTo>
                  <a:lnTo>
                    <a:pt x="330200" y="509778"/>
                  </a:lnTo>
                  <a:lnTo>
                    <a:pt x="330200" y="504444"/>
                  </a:lnTo>
                  <a:lnTo>
                    <a:pt x="317500" y="499110"/>
                  </a:lnTo>
                  <a:lnTo>
                    <a:pt x="317500" y="493014"/>
                  </a:lnTo>
                  <a:lnTo>
                    <a:pt x="304800" y="486918"/>
                  </a:lnTo>
                  <a:lnTo>
                    <a:pt x="304800" y="480060"/>
                  </a:lnTo>
                  <a:lnTo>
                    <a:pt x="292100" y="473202"/>
                  </a:lnTo>
                  <a:lnTo>
                    <a:pt x="279400" y="457962"/>
                  </a:lnTo>
                  <a:lnTo>
                    <a:pt x="266700" y="441198"/>
                  </a:lnTo>
                  <a:lnTo>
                    <a:pt x="266700" y="432054"/>
                  </a:lnTo>
                  <a:lnTo>
                    <a:pt x="254000" y="422148"/>
                  </a:lnTo>
                  <a:lnTo>
                    <a:pt x="254000" y="413004"/>
                  </a:lnTo>
                  <a:lnTo>
                    <a:pt x="241300" y="402336"/>
                  </a:lnTo>
                  <a:lnTo>
                    <a:pt x="241300" y="391668"/>
                  </a:lnTo>
                  <a:lnTo>
                    <a:pt x="228600" y="381000"/>
                  </a:lnTo>
                  <a:lnTo>
                    <a:pt x="228600" y="358140"/>
                  </a:lnTo>
                  <a:lnTo>
                    <a:pt x="215900" y="333756"/>
                  </a:lnTo>
                  <a:lnTo>
                    <a:pt x="203200" y="320802"/>
                  </a:lnTo>
                  <a:lnTo>
                    <a:pt x="203200" y="307848"/>
                  </a:lnTo>
                  <a:lnTo>
                    <a:pt x="190500" y="280416"/>
                  </a:lnTo>
                  <a:lnTo>
                    <a:pt x="177800" y="251460"/>
                  </a:lnTo>
                  <a:lnTo>
                    <a:pt x="177800" y="220980"/>
                  </a:lnTo>
                  <a:lnTo>
                    <a:pt x="165100" y="205740"/>
                  </a:lnTo>
                  <a:lnTo>
                    <a:pt x="165100" y="184404"/>
                  </a:lnTo>
                  <a:lnTo>
                    <a:pt x="165100" y="170688"/>
                  </a:lnTo>
                  <a:lnTo>
                    <a:pt x="152400" y="171450"/>
                  </a:lnTo>
                  <a:lnTo>
                    <a:pt x="152400" y="173736"/>
                  </a:lnTo>
                  <a:lnTo>
                    <a:pt x="139700" y="174498"/>
                  </a:lnTo>
                  <a:lnTo>
                    <a:pt x="127000" y="174498"/>
                  </a:lnTo>
                  <a:lnTo>
                    <a:pt x="127000" y="172974"/>
                  </a:lnTo>
                  <a:lnTo>
                    <a:pt x="114300" y="170688"/>
                  </a:lnTo>
                  <a:lnTo>
                    <a:pt x="114300" y="167640"/>
                  </a:lnTo>
                  <a:lnTo>
                    <a:pt x="101600" y="163830"/>
                  </a:lnTo>
                  <a:lnTo>
                    <a:pt x="88900" y="159258"/>
                  </a:lnTo>
                  <a:lnTo>
                    <a:pt x="88900" y="153162"/>
                  </a:lnTo>
                  <a:lnTo>
                    <a:pt x="76200" y="147066"/>
                  </a:lnTo>
                  <a:lnTo>
                    <a:pt x="76200" y="139446"/>
                  </a:lnTo>
                  <a:lnTo>
                    <a:pt x="63500" y="131064"/>
                  </a:lnTo>
                  <a:lnTo>
                    <a:pt x="63500" y="121920"/>
                  </a:lnTo>
                  <a:lnTo>
                    <a:pt x="50800" y="112014"/>
                  </a:lnTo>
                  <a:lnTo>
                    <a:pt x="38100" y="89154"/>
                  </a:lnTo>
                  <a:lnTo>
                    <a:pt x="38100" y="76962"/>
                  </a:lnTo>
                  <a:lnTo>
                    <a:pt x="25400" y="64008"/>
                  </a:lnTo>
                  <a:lnTo>
                    <a:pt x="25400" y="50292"/>
                  </a:lnTo>
                  <a:lnTo>
                    <a:pt x="12700" y="35814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39624"/>
                  </a:lnTo>
                  <a:lnTo>
                    <a:pt x="12700" y="54864"/>
                  </a:lnTo>
                  <a:lnTo>
                    <a:pt x="12700" y="68580"/>
                  </a:lnTo>
                  <a:lnTo>
                    <a:pt x="25400" y="82296"/>
                  </a:lnTo>
                  <a:lnTo>
                    <a:pt x="25400" y="95250"/>
                  </a:lnTo>
                  <a:lnTo>
                    <a:pt x="38100" y="107442"/>
                  </a:lnTo>
                  <a:lnTo>
                    <a:pt x="38100" y="118872"/>
                  </a:lnTo>
                  <a:lnTo>
                    <a:pt x="50800" y="129540"/>
                  </a:lnTo>
                  <a:lnTo>
                    <a:pt x="50800" y="138684"/>
                  </a:lnTo>
                  <a:lnTo>
                    <a:pt x="63500" y="147828"/>
                  </a:lnTo>
                  <a:lnTo>
                    <a:pt x="76200" y="156210"/>
                  </a:lnTo>
                  <a:lnTo>
                    <a:pt x="76200" y="163068"/>
                  </a:lnTo>
                  <a:lnTo>
                    <a:pt x="88900" y="169926"/>
                  </a:lnTo>
                  <a:lnTo>
                    <a:pt x="101600" y="175260"/>
                  </a:lnTo>
                  <a:lnTo>
                    <a:pt x="101600" y="179832"/>
                  </a:lnTo>
                  <a:lnTo>
                    <a:pt x="114300" y="182880"/>
                  </a:lnTo>
                  <a:lnTo>
                    <a:pt x="127000" y="185166"/>
                  </a:lnTo>
                  <a:lnTo>
                    <a:pt x="127000" y="186690"/>
                  </a:lnTo>
                  <a:lnTo>
                    <a:pt x="139700" y="186690"/>
                  </a:lnTo>
                  <a:lnTo>
                    <a:pt x="152400" y="185928"/>
                  </a:lnTo>
                  <a:lnTo>
                    <a:pt x="152400" y="192786"/>
                  </a:lnTo>
                  <a:lnTo>
                    <a:pt x="165100" y="224790"/>
                  </a:lnTo>
                  <a:lnTo>
                    <a:pt x="165100" y="255270"/>
                  </a:lnTo>
                  <a:lnTo>
                    <a:pt x="177800" y="284226"/>
                  </a:lnTo>
                  <a:lnTo>
                    <a:pt x="190500" y="297942"/>
                  </a:lnTo>
                  <a:lnTo>
                    <a:pt x="190500" y="325374"/>
                  </a:lnTo>
                  <a:lnTo>
                    <a:pt x="203200" y="351282"/>
                  </a:lnTo>
                  <a:lnTo>
                    <a:pt x="215900" y="363474"/>
                  </a:lnTo>
                  <a:lnTo>
                    <a:pt x="215900" y="374904"/>
                  </a:lnTo>
                  <a:lnTo>
                    <a:pt x="228600" y="397764"/>
                  </a:lnTo>
                  <a:lnTo>
                    <a:pt x="228600" y="408432"/>
                  </a:lnTo>
                  <a:lnTo>
                    <a:pt x="241300" y="419100"/>
                  </a:lnTo>
                  <a:lnTo>
                    <a:pt x="254000" y="438912"/>
                  </a:lnTo>
                  <a:lnTo>
                    <a:pt x="254000" y="448056"/>
                  </a:lnTo>
                  <a:lnTo>
                    <a:pt x="266700" y="457200"/>
                  </a:lnTo>
                  <a:lnTo>
                    <a:pt x="279400" y="473964"/>
                  </a:lnTo>
                  <a:lnTo>
                    <a:pt x="292100" y="489204"/>
                  </a:lnTo>
                  <a:lnTo>
                    <a:pt x="292100" y="496062"/>
                  </a:lnTo>
                  <a:lnTo>
                    <a:pt x="304800" y="502920"/>
                  </a:lnTo>
                  <a:lnTo>
                    <a:pt x="317500" y="515112"/>
                  </a:lnTo>
                  <a:lnTo>
                    <a:pt x="317500" y="520446"/>
                  </a:lnTo>
                  <a:lnTo>
                    <a:pt x="342900" y="529590"/>
                  </a:lnTo>
                  <a:lnTo>
                    <a:pt x="342900" y="534162"/>
                  </a:lnTo>
                  <a:lnTo>
                    <a:pt x="355600" y="537972"/>
                  </a:lnTo>
                  <a:lnTo>
                    <a:pt x="355600" y="541020"/>
                  </a:lnTo>
                  <a:lnTo>
                    <a:pt x="368300" y="544068"/>
                  </a:lnTo>
                  <a:lnTo>
                    <a:pt x="381000" y="548640"/>
                  </a:lnTo>
                  <a:lnTo>
                    <a:pt x="393700" y="550164"/>
                  </a:lnTo>
                  <a:lnTo>
                    <a:pt x="393700" y="551688"/>
                  </a:lnTo>
                  <a:lnTo>
                    <a:pt x="406400" y="552450"/>
                  </a:lnTo>
                  <a:lnTo>
                    <a:pt x="419100" y="552450"/>
                  </a:lnTo>
                  <a:lnTo>
                    <a:pt x="431800" y="551688"/>
                  </a:lnTo>
                  <a:lnTo>
                    <a:pt x="431800" y="550926"/>
                  </a:lnTo>
                  <a:lnTo>
                    <a:pt x="444500" y="549402"/>
                  </a:lnTo>
                  <a:lnTo>
                    <a:pt x="457200" y="544830"/>
                  </a:lnTo>
                  <a:lnTo>
                    <a:pt x="457200" y="541782"/>
                  </a:lnTo>
                  <a:lnTo>
                    <a:pt x="469900" y="538734"/>
                  </a:lnTo>
                  <a:lnTo>
                    <a:pt x="482600" y="534924"/>
                  </a:lnTo>
                  <a:lnTo>
                    <a:pt x="482600" y="530352"/>
                  </a:lnTo>
                  <a:lnTo>
                    <a:pt x="495300" y="525780"/>
                  </a:lnTo>
                  <a:lnTo>
                    <a:pt x="495300" y="521208"/>
                  </a:lnTo>
                  <a:lnTo>
                    <a:pt x="508000" y="515112"/>
                  </a:lnTo>
                  <a:lnTo>
                    <a:pt x="508000" y="509016"/>
                  </a:lnTo>
                  <a:lnTo>
                    <a:pt x="520700" y="502920"/>
                  </a:lnTo>
                  <a:lnTo>
                    <a:pt x="533400" y="496062"/>
                  </a:lnTo>
                  <a:lnTo>
                    <a:pt x="546100" y="480822"/>
                  </a:lnTo>
                  <a:lnTo>
                    <a:pt x="558800" y="464058"/>
                  </a:lnTo>
                  <a:lnTo>
                    <a:pt x="558800" y="466344"/>
                  </a:lnTo>
                  <a:lnTo>
                    <a:pt x="571500" y="509016"/>
                  </a:lnTo>
                  <a:lnTo>
                    <a:pt x="584200" y="529590"/>
                  </a:lnTo>
                  <a:lnTo>
                    <a:pt x="596900" y="549402"/>
                  </a:lnTo>
                  <a:lnTo>
                    <a:pt x="596900" y="568452"/>
                  </a:lnTo>
                  <a:lnTo>
                    <a:pt x="609600" y="585978"/>
                  </a:lnTo>
                  <a:lnTo>
                    <a:pt x="622300" y="602742"/>
                  </a:lnTo>
                  <a:lnTo>
                    <a:pt x="622300" y="618744"/>
                  </a:lnTo>
                  <a:lnTo>
                    <a:pt x="635000" y="633984"/>
                  </a:lnTo>
                  <a:lnTo>
                    <a:pt x="647700" y="648462"/>
                  </a:lnTo>
                  <a:lnTo>
                    <a:pt x="660400" y="661416"/>
                  </a:lnTo>
                  <a:lnTo>
                    <a:pt x="660400" y="673608"/>
                  </a:lnTo>
                  <a:lnTo>
                    <a:pt x="673100" y="684276"/>
                  </a:lnTo>
                  <a:lnTo>
                    <a:pt x="685800" y="694182"/>
                  </a:lnTo>
                  <a:lnTo>
                    <a:pt x="711200" y="712470"/>
                  </a:lnTo>
                  <a:lnTo>
                    <a:pt x="723900" y="716280"/>
                  </a:lnTo>
                  <a:lnTo>
                    <a:pt x="723900" y="720090"/>
                  </a:lnTo>
                  <a:lnTo>
                    <a:pt x="736600" y="723138"/>
                  </a:lnTo>
                  <a:lnTo>
                    <a:pt x="749300" y="727710"/>
                  </a:lnTo>
                  <a:lnTo>
                    <a:pt x="749300" y="729234"/>
                  </a:lnTo>
                  <a:lnTo>
                    <a:pt x="774700" y="732282"/>
                  </a:lnTo>
                  <a:lnTo>
                    <a:pt x="787400" y="731520"/>
                  </a:lnTo>
                  <a:lnTo>
                    <a:pt x="787400" y="730758"/>
                  </a:lnTo>
                  <a:lnTo>
                    <a:pt x="800100" y="729996"/>
                  </a:lnTo>
                  <a:lnTo>
                    <a:pt x="800100" y="728472"/>
                  </a:lnTo>
                  <a:lnTo>
                    <a:pt x="812800" y="726186"/>
                  </a:lnTo>
                  <a:lnTo>
                    <a:pt x="812800" y="723900"/>
                  </a:lnTo>
                  <a:lnTo>
                    <a:pt x="825500" y="721614"/>
                  </a:lnTo>
                  <a:lnTo>
                    <a:pt x="838200" y="718566"/>
                  </a:lnTo>
                  <a:lnTo>
                    <a:pt x="850900" y="707136"/>
                  </a:lnTo>
                  <a:lnTo>
                    <a:pt x="850900" y="702564"/>
                  </a:lnTo>
                  <a:lnTo>
                    <a:pt x="876300" y="686562"/>
                  </a:lnTo>
                  <a:lnTo>
                    <a:pt x="876300" y="680466"/>
                  </a:lnTo>
                  <a:lnTo>
                    <a:pt x="889000" y="674370"/>
                  </a:lnTo>
                  <a:lnTo>
                    <a:pt x="889000" y="667512"/>
                  </a:lnTo>
                  <a:lnTo>
                    <a:pt x="901700" y="660654"/>
                  </a:lnTo>
                  <a:lnTo>
                    <a:pt x="901700" y="653796"/>
                  </a:lnTo>
                  <a:lnTo>
                    <a:pt x="914400" y="638556"/>
                  </a:lnTo>
                  <a:lnTo>
                    <a:pt x="927100" y="621792"/>
                  </a:lnTo>
                  <a:lnTo>
                    <a:pt x="927100" y="612648"/>
                  </a:lnTo>
                  <a:lnTo>
                    <a:pt x="939800" y="603504"/>
                  </a:lnTo>
                  <a:lnTo>
                    <a:pt x="939800" y="594360"/>
                  </a:lnTo>
                  <a:lnTo>
                    <a:pt x="952500" y="574548"/>
                  </a:lnTo>
                  <a:lnTo>
                    <a:pt x="952500" y="564642"/>
                  </a:lnTo>
                  <a:lnTo>
                    <a:pt x="965200" y="543306"/>
                  </a:lnTo>
                  <a:lnTo>
                    <a:pt x="977900" y="520446"/>
                  </a:lnTo>
                  <a:lnTo>
                    <a:pt x="977900" y="496824"/>
                  </a:lnTo>
                  <a:lnTo>
                    <a:pt x="990600" y="472440"/>
                  </a:lnTo>
                  <a:lnTo>
                    <a:pt x="990600" y="446532"/>
                  </a:lnTo>
                  <a:lnTo>
                    <a:pt x="1003300" y="419862"/>
                  </a:lnTo>
                  <a:lnTo>
                    <a:pt x="1003300" y="392430"/>
                  </a:lnTo>
                  <a:lnTo>
                    <a:pt x="1016000" y="363474"/>
                  </a:lnTo>
                  <a:lnTo>
                    <a:pt x="1016000" y="333756"/>
                  </a:lnTo>
                  <a:lnTo>
                    <a:pt x="1028700" y="303276"/>
                  </a:lnTo>
                  <a:lnTo>
                    <a:pt x="1028700" y="294132"/>
                  </a:lnTo>
                  <a:lnTo>
                    <a:pt x="1041400" y="310896"/>
                  </a:lnTo>
                  <a:lnTo>
                    <a:pt x="1054100" y="325374"/>
                  </a:lnTo>
                  <a:lnTo>
                    <a:pt x="1066800" y="332232"/>
                  </a:lnTo>
                  <a:lnTo>
                    <a:pt x="1079500" y="342900"/>
                  </a:lnTo>
                  <a:lnTo>
                    <a:pt x="1092200" y="347472"/>
                  </a:lnTo>
                  <a:lnTo>
                    <a:pt x="1092200" y="351282"/>
                  </a:lnTo>
                  <a:lnTo>
                    <a:pt x="1104900" y="354330"/>
                  </a:lnTo>
                  <a:lnTo>
                    <a:pt x="1117600" y="356616"/>
                  </a:lnTo>
                  <a:lnTo>
                    <a:pt x="1117600" y="358902"/>
                  </a:lnTo>
                  <a:lnTo>
                    <a:pt x="1143000" y="360426"/>
                  </a:lnTo>
                  <a:lnTo>
                    <a:pt x="1155700" y="358140"/>
                  </a:lnTo>
                  <a:lnTo>
                    <a:pt x="1168400" y="356616"/>
                  </a:lnTo>
                  <a:lnTo>
                    <a:pt x="1181100" y="352044"/>
                  </a:lnTo>
                  <a:lnTo>
                    <a:pt x="1181100" y="349758"/>
                  </a:lnTo>
                  <a:lnTo>
                    <a:pt x="1193800" y="346710"/>
                  </a:lnTo>
                  <a:lnTo>
                    <a:pt x="1193800" y="343662"/>
                  </a:lnTo>
                  <a:lnTo>
                    <a:pt x="1206500" y="336042"/>
                  </a:lnTo>
                  <a:lnTo>
                    <a:pt x="1219200" y="322326"/>
                  </a:lnTo>
                  <a:lnTo>
                    <a:pt x="1231900" y="316992"/>
                  </a:lnTo>
                  <a:lnTo>
                    <a:pt x="1231900" y="306324"/>
                  </a:lnTo>
                  <a:lnTo>
                    <a:pt x="1244600" y="294132"/>
                  </a:lnTo>
                  <a:lnTo>
                    <a:pt x="1270000" y="266700"/>
                  </a:lnTo>
                  <a:lnTo>
                    <a:pt x="1270000" y="251460"/>
                  </a:lnTo>
                  <a:lnTo>
                    <a:pt x="1295400" y="217932"/>
                  </a:lnTo>
                  <a:lnTo>
                    <a:pt x="1295400" y="199644"/>
                  </a:lnTo>
                  <a:lnTo>
                    <a:pt x="1308100" y="180594"/>
                  </a:lnTo>
                  <a:lnTo>
                    <a:pt x="1308100" y="160782"/>
                  </a:lnTo>
                  <a:lnTo>
                    <a:pt x="1320800" y="140208"/>
                  </a:lnTo>
                  <a:lnTo>
                    <a:pt x="1333500" y="96012"/>
                  </a:lnTo>
                  <a:lnTo>
                    <a:pt x="1333500" y="73152"/>
                  </a:lnTo>
                  <a:lnTo>
                    <a:pt x="1346200" y="49530"/>
                  </a:lnTo>
                  <a:lnTo>
                    <a:pt x="134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51154" y="5492496"/>
              <a:ext cx="1242983" cy="58272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541538" y="5492496"/>
              <a:ext cx="1258570" cy="589280"/>
            </a:xfrm>
            <a:custGeom>
              <a:avLst/>
              <a:gdLst/>
              <a:ahLst/>
              <a:cxnLst/>
              <a:rect l="l" t="t" r="r" b="b"/>
              <a:pathLst>
                <a:path w="1258570" h="589279">
                  <a:moveTo>
                    <a:pt x="144653" y="0"/>
                  </a:moveTo>
                  <a:lnTo>
                    <a:pt x="125603" y="0"/>
                  </a:lnTo>
                  <a:lnTo>
                    <a:pt x="121031" y="3810"/>
                  </a:lnTo>
                  <a:lnTo>
                    <a:pt x="115697" y="6858"/>
                  </a:lnTo>
                  <a:lnTo>
                    <a:pt x="111125" y="9906"/>
                  </a:lnTo>
                  <a:lnTo>
                    <a:pt x="105791" y="12192"/>
                  </a:lnTo>
                  <a:lnTo>
                    <a:pt x="101219" y="14478"/>
                  </a:lnTo>
                  <a:lnTo>
                    <a:pt x="95885" y="16002"/>
                  </a:lnTo>
                  <a:lnTo>
                    <a:pt x="99695" y="28194"/>
                  </a:lnTo>
                  <a:lnTo>
                    <a:pt x="111887" y="23622"/>
                  </a:lnTo>
                  <a:lnTo>
                    <a:pt x="122555" y="17526"/>
                  </a:lnTo>
                  <a:lnTo>
                    <a:pt x="128651" y="13716"/>
                  </a:lnTo>
                  <a:lnTo>
                    <a:pt x="144653" y="0"/>
                  </a:lnTo>
                  <a:close/>
                </a:path>
                <a:path w="1258570" h="589279">
                  <a:moveTo>
                    <a:pt x="509651" y="284988"/>
                  </a:moveTo>
                  <a:lnTo>
                    <a:pt x="502031" y="256032"/>
                  </a:lnTo>
                  <a:lnTo>
                    <a:pt x="495173" y="226314"/>
                  </a:lnTo>
                  <a:lnTo>
                    <a:pt x="484505" y="164592"/>
                  </a:lnTo>
                  <a:lnTo>
                    <a:pt x="471551" y="166878"/>
                  </a:lnTo>
                  <a:lnTo>
                    <a:pt x="476885" y="198120"/>
                  </a:lnTo>
                  <a:lnTo>
                    <a:pt x="482981" y="229362"/>
                  </a:lnTo>
                  <a:lnTo>
                    <a:pt x="489839" y="259080"/>
                  </a:lnTo>
                  <a:lnTo>
                    <a:pt x="497459" y="288036"/>
                  </a:lnTo>
                  <a:lnTo>
                    <a:pt x="509651" y="284988"/>
                  </a:lnTo>
                  <a:close/>
                </a:path>
                <a:path w="1258570" h="589279">
                  <a:moveTo>
                    <a:pt x="978382" y="0"/>
                  </a:moveTo>
                  <a:lnTo>
                    <a:pt x="966152" y="0"/>
                  </a:lnTo>
                  <a:lnTo>
                    <a:pt x="965327" y="18288"/>
                  </a:lnTo>
                  <a:lnTo>
                    <a:pt x="963041" y="51816"/>
                  </a:lnTo>
                  <a:lnTo>
                    <a:pt x="959993" y="84582"/>
                  </a:lnTo>
                  <a:lnTo>
                    <a:pt x="956183" y="116586"/>
                  </a:lnTo>
                  <a:lnTo>
                    <a:pt x="969137" y="118110"/>
                  </a:lnTo>
                  <a:lnTo>
                    <a:pt x="972947" y="85344"/>
                  </a:lnTo>
                  <a:lnTo>
                    <a:pt x="975995" y="52578"/>
                  </a:lnTo>
                  <a:lnTo>
                    <a:pt x="978382" y="0"/>
                  </a:lnTo>
                  <a:close/>
                </a:path>
                <a:path w="1258570" h="589279">
                  <a:moveTo>
                    <a:pt x="1258570" y="0"/>
                  </a:moveTo>
                  <a:lnTo>
                    <a:pt x="1245870" y="0"/>
                  </a:lnTo>
                  <a:lnTo>
                    <a:pt x="1240790" y="13716"/>
                  </a:lnTo>
                  <a:lnTo>
                    <a:pt x="1234440" y="33528"/>
                  </a:lnTo>
                  <a:lnTo>
                    <a:pt x="1226820" y="51816"/>
                  </a:lnTo>
                  <a:lnTo>
                    <a:pt x="1211580" y="86868"/>
                  </a:lnTo>
                  <a:lnTo>
                    <a:pt x="1195070" y="117348"/>
                  </a:lnTo>
                  <a:lnTo>
                    <a:pt x="1186180" y="131064"/>
                  </a:lnTo>
                  <a:lnTo>
                    <a:pt x="1167130" y="155448"/>
                  </a:lnTo>
                  <a:lnTo>
                    <a:pt x="1163320" y="160782"/>
                  </a:lnTo>
                  <a:lnTo>
                    <a:pt x="1153160" y="170688"/>
                  </a:lnTo>
                  <a:lnTo>
                    <a:pt x="1148080" y="174498"/>
                  </a:lnTo>
                  <a:lnTo>
                    <a:pt x="1143000" y="179070"/>
                  </a:lnTo>
                  <a:lnTo>
                    <a:pt x="1132840" y="186690"/>
                  </a:lnTo>
                  <a:lnTo>
                    <a:pt x="1129030" y="189738"/>
                  </a:lnTo>
                  <a:lnTo>
                    <a:pt x="1122680" y="192786"/>
                  </a:lnTo>
                  <a:lnTo>
                    <a:pt x="1118870" y="195072"/>
                  </a:lnTo>
                  <a:lnTo>
                    <a:pt x="1107440" y="199644"/>
                  </a:lnTo>
                  <a:lnTo>
                    <a:pt x="1102360" y="201168"/>
                  </a:lnTo>
                  <a:lnTo>
                    <a:pt x="1098550" y="202692"/>
                  </a:lnTo>
                  <a:lnTo>
                    <a:pt x="1082040" y="204978"/>
                  </a:lnTo>
                  <a:lnTo>
                    <a:pt x="1076960" y="204978"/>
                  </a:lnTo>
                  <a:lnTo>
                    <a:pt x="1027430" y="188976"/>
                  </a:lnTo>
                  <a:lnTo>
                    <a:pt x="1000760" y="166116"/>
                  </a:lnTo>
                  <a:lnTo>
                    <a:pt x="993140" y="159258"/>
                  </a:lnTo>
                  <a:lnTo>
                    <a:pt x="986790" y="151638"/>
                  </a:lnTo>
                  <a:lnTo>
                    <a:pt x="980440" y="143256"/>
                  </a:lnTo>
                  <a:lnTo>
                    <a:pt x="966470" y="122682"/>
                  </a:lnTo>
                  <a:lnTo>
                    <a:pt x="962660" y="121920"/>
                  </a:lnTo>
                  <a:lnTo>
                    <a:pt x="961390" y="121920"/>
                  </a:lnTo>
                  <a:lnTo>
                    <a:pt x="957580" y="122682"/>
                  </a:lnTo>
                  <a:lnTo>
                    <a:pt x="955040" y="127254"/>
                  </a:lnTo>
                  <a:lnTo>
                    <a:pt x="947420" y="188976"/>
                  </a:lnTo>
                  <a:lnTo>
                    <a:pt x="942340" y="218694"/>
                  </a:lnTo>
                  <a:lnTo>
                    <a:pt x="929640" y="274320"/>
                  </a:lnTo>
                  <a:lnTo>
                    <a:pt x="915670" y="326136"/>
                  </a:lnTo>
                  <a:lnTo>
                    <a:pt x="900430" y="373380"/>
                  </a:lnTo>
                  <a:lnTo>
                    <a:pt x="890270" y="395478"/>
                  </a:lnTo>
                  <a:lnTo>
                    <a:pt x="882650" y="416814"/>
                  </a:lnTo>
                  <a:lnTo>
                    <a:pt x="872490" y="436626"/>
                  </a:lnTo>
                  <a:lnTo>
                    <a:pt x="863600" y="454914"/>
                  </a:lnTo>
                  <a:lnTo>
                    <a:pt x="858520" y="464058"/>
                  </a:lnTo>
                  <a:lnTo>
                    <a:pt x="848360" y="480822"/>
                  </a:lnTo>
                  <a:lnTo>
                    <a:pt x="831850" y="503682"/>
                  </a:lnTo>
                  <a:lnTo>
                    <a:pt x="826770" y="510540"/>
                  </a:lnTo>
                  <a:lnTo>
                    <a:pt x="821690" y="516636"/>
                  </a:lnTo>
                  <a:lnTo>
                    <a:pt x="816610" y="523494"/>
                  </a:lnTo>
                  <a:lnTo>
                    <a:pt x="798830" y="540258"/>
                  </a:lnTo>
                  <a:lnTo>
                    <a:pt x="793750" y="544830"/>
                  </a:lnTo>
                  <a:lnTo>
                    <a:pt x="787400" y="549402"/>
                  </a:lnTo>
                  <a:lnTo>
                    <a:pt x="782320" y="553974"/>
                  </a:lnTo>
                  <a:lnTo>
                    <a:pt x="764540" y="564642"/>
                  </a:lnTo>
                  <a:lnTo>
                    <a:pt x="759460" y="566928"/>
                  </a:lnTo>
                  <a:lnTo>
                    <a:pt x="753110" y="569214"/>
                  </a:lnTo>
                  <a:lnTo>
                    <a:pt x="748030" y="571500"/>
                  </a:lnTo>
                  <a:lnTo>
                    <a:pt x="735330" y="574548"/>
                  </a:lnTo>
                  <a:lnTo>
                    <a:pt x="730250" y="576072"/>
                  </a:lnTo>
                  <a:lnTo>
                    <a:pt x="723900" y="576072"/>
                  </a:lnTo>
                  <a:lnTo>
                    <a:pt x="717550" y="576834"/>
                  </a:lnTo>
                  <a:lnTo>
                    <a:pt x="711200" y="576834"/>
                  </a:lnTo>
                  <a:lnTo>
                    <a:pt x="706120" y="576072"/>
                  </a:lnTo>
                  <a:lnTo>
                    <a:pt x="699770" y="575310"/>
                  </a:lnTo>
                  <a:lnTo>
                    <a:pt x="651510" y="554736"/>
                  </a:lnTo>
                  <a:lnTo>
                    <a:pt x="615950" y="521970"/>
                  </a:lnTo>
                  <a:lnTo>
                    <a:pt x="586740" y="483870"/>
                  </a:lnTo>
                  <a:lnTo>
                    <a:pt x="560070" y="437388"/>
                  </a:lnTo>
                  <a:lnTo>
                    <a:pt x="543560" y="401574"/>
                  </a:lnTo>
                  <a:lnTo>
                    <a:pt x="528320" y="361950"/>
                  </a:lnTo>
                  <a:lnTo>
                    <a:pt x="509270" y="297180"/>
                  </a:lnTo>
                  <a:lnTo>
                    <a:pt x="508000" y="294132"/>
                  </a:lnTo>
                  <a:lnTo>
                    <a:pt x="505460" y="292608"/>
                  </a:lnTo>
                  <a:lnTo>
                    <a:pt x="504190" y="292608"/>
                  </a:lnTo>
                  <a:lnTo>
                    <a:pt x="501650" y="291846"/>
                  </a:lnTo>
                  <a:lnTo>
                    <a:pt x="499110" y="292608"/>
                  </a:lnTo>
                  <a:lnTo>
                    <a:pt x="497840" y="294894"/>
                  </a:lnTo>
                  <a:lnTo>
                    <a:pt x="490220" y="304800"/>
                  </a:lnTo>
                  <a:lnTo>
                    <a:pt x="485140" y="313182"/>
                  </a:lnTo>
                  <a:lnTo>
                    <a:pt x="477520" y="321564"/>
                  </a:lnTo>
                  <a:lnTo>
                    <a:pt x="471170" y="329946"/>
                  </a:lnTo>
                  <a:lnTo>
                    <a:pt x="444500" y="357378"/>
                  </a:lnTo>
                  <a:lnTo>
                    <a:pt x="403860" y="384810"/>
                  </a:lnTo>
                  <a:lnTo>
                    <a:pt x="356870" y="397002"/>
                  </a:lnTo>
                  <a:lnTo>
                    <a:pt x="344170" y="397002"/>
                  </a:lnTo>
                  <a:lnTo>
                    <a:pt x="290830" y="380238"/>
                  </a:lnTo>
                  <a:lnTo>
                    <a:pt x="257810" y="356616"/>
                  </a:lnTo>
                  <a:lnTo>
                    <a:pt x="226060" y="323088"/>
                  </a:lnTo>
                  <a:lnTo>
                    <a:pt x="219710" y="314706"/>
                  </a:lnTo>
                  <a:lnTo>
                    <a:pt x="213360" y="307086"/>
                  </a:lnTo>
                  <a:lnTo>
                    <a:pt x="200660" y="288798"/>
                  </a:lnTo>
                  <a:lnTo>
                    <a:pt x="195580" y="279654"/>
                  </a:lnTo>
                  <a:lnTo>
                    <a:pt x="184150" y="259842"/>
                  </a:lnTo>
                  <a:lnTo>
                    <a:pt x="177800" y="249174"/>
                  </a:lnTo>
                  <a:lnTo>
                    <a:pt x="172720" y="237744"/>
                  </a:lnTo>
                  <a:lnTo>
                    <a:pt x="161290" y="214884"/>
                  </a:lnTo>
                  <a:lnTo>
                    <a:pt x="151130" y="190500"/>
                  </a:lnTo>
                  <a:lnTo>
                    <a:pt x="146050" y="177546"/>
                  </a:lnTo>
                  <a:lnTo>
                    <a:pt x="142240" y="164592"/>
                  </a:lnTo>
                  <a:lnTo>
                    <a:pt x="135890" y="150876"/>
                  </a:lnTo>
                  <a:lnTo>
                    <a:pt x="132080" y="137160"/>
                  </a:lnTo>
                  <a:lnTo>
                    <a:pt x="118110" y="93726"/>
                  </a:lnTo>
                  <a:lnTo>
                    <a:pt x="114300" y="78486"/>
                  </a:lnTo>
                  <a:lnTo>
                    <a:pt x="109220" y="62484"/>
                  </a:lnTo>
                  <a:lnTo>
                    <a:pt x="105410" y="46482"/>
                  </a:lnTo>
                  <a:lnTo>
                    <a:pt x="102870" y="33528"/>
                  </a:lnTo>
                  <a:lnTo>
                    <a:pt x="101600" y="30480"/>
                  </a:lnTo>
                  <a:lnTo>
                    <a:pt x="99060" y="28194"/>
                  </a:lnTo>
                  <a:lnTo>
                    <a:pt x="95250" y="28956"/>
                  </a:lnTo>
                  <a:lnTo>
                    <a:pt x="86360" y="30480"/>
                  </a:lnTo>
                  <a:lnTo>
                    <a:pt x="78740" y="31242"/>
                  </a:lnTo>
                  <a:lnTo>
                    <a:pt x="71120" y="31242"/>
                  </a:lnTo>
                  <a:lnTo>
                    <a:pt x="34290" y="16002"/>
                  </a:lnTo>
                  <a:lnTo>
                    <a:pt x="16510" y="0"/>
                  </a:lnTo>
                  <a:lnTo>
                    <a:pt x="0" y="0"/>
                  </a:lnTo>
                  <a:lnTo>
                    <a:pt x="27940" y="26670"/>
                  </a:lnTo>
                  <a:lnTo>
                    <a:pt x="71120" y="44196"/>
                  </a:lnTo>
                  <a:lnTo>
                    <a:pt x="81280" y="44196"/>
                  </a:lnTo>
                  <a:lnTo>
                    <a:pt x="90170" y="43434"/>
                  </a:lnTo>
                  <a:lnTo>
                    <a:pt x="92011" y="42887"/>
                  </a:lnTo>
                  <a:lnTo>
                    <a:pt x="93980" y="49530"/>
                  </a:lnTo>
                  <a:lnTo>
                    <a:pt x="97790" y="65532"/>
                  </a:lnTo>
                  <a:lnTo>
                    <a:pt x="101600" y="81534"/>
                  </a:lnTo>
                  <a:lnTo>
                    <a:pt x="105410" y="96774"/>
                  </a:lnTo>
                  <a:lnTo>
                    <a:pt x="115570" y="127254"/>
                  </a:lnTo>
                  <a:lnTo>
                    <a:pt x="119380" y="141732"/>
                  </a:lnTo>
                  <a:lnTo>
                    <a:pt x="134620" y="182880"/>
                  </a:lnTo>
                  <a:lnTo>
                    <a:pt x="139700" y="195834"/>
                  </a:lnTo>
                  <a:lnTo>
                    <a:pt x="149860" y="220218"/>
                  </a:lnTo>
                  <a:lnTo>
                    <a:pt x="156210" y="232410"/>
                  </a:lnTo>
                  <a:lnTo>
                    <a:pt x="166370" y="255270"/>
                  </a:lnTo>
                  <a:lnTo>
                    <a:pt x="179070" y="276606"/>
                  </a:lnTo>
                  <a:lnTo>
                    <a:pt x="191770" y="296418"/>
                  </a:lnTo>
                  <a:lnTo>
                    <a:pt x="196850" y="305562"/>
                  </a:lnTo>
                  <a:lnTo>
                    <a:pt x="203200" y="313944"/>
                  </a:lnTo>
                  <a:lnTo>
                    <a:pt x="209550" y="323088"/>
                  </a:lnTo>
                  <a:lnTo>
                    <a:pt x="215900" y="330708"/>
                  </a:lnTo>
                  <a:lnTo>
                    <a:pt x="222250" y="339090"/>
                  </a:lnTo>
                  <a:lnTo>
                    <a:pt x="229870" y="345948"/>
                  </a:lnTo>
                  <a:lnTo>
                    <a:pt x="236220" y="353568"/>
                  </a:lnTo>
                  <a:lnTo>
                    <a:pt x="242570" y="359664"/>
                  </a:lnTo>
                  <a:lnTo>
                    <a:pt x="256540" y="371856"/>
                  </a:lnTo>
                  <a:lnTo>
                    <a:pt x="262890" y="377190"/>
                  </a:lnTo>
                  <a:lnTo>
                    <a:pt x="270510" y="382524"/>
                  </a:lnTo>
                  <a:lnTo>
                    <a:pt x="276860" y="387096"/>
                  </a:lnTo>
                  <a:lnTo>
                    <a:pt x="292100" y="394716"/>
                  </a:lnTo>
                  <a:lnTo>
                    <a:pt x="298450" y="398526"/>
                  </a:lnTo>
                  <a:lnTo>
                    <a:pt x="306070" y="400812"/>
                  </a:lnTo>
                  <a:lnTo>
                    <a:pt x="313690" y="403860"/>
                  </a:lnTo>
                  <a:lnTo>
                    <a:pt x="321310" y="405384"/>
                  </a:lnTo>
                  <a:lnTo>
                    <a:pt x="328930" y="407670"/>
                  </a:lnTo>
                  <a:lnTo>
                    <a:pt x="335280" y="408432"/>
                  </a:lnTo>
                  <a:lnTo>
                    <a:pt x="350520" y="409956"/>
                  </a:lnTo>
                  <a:lnTo>
                    <a:pt x="356870" y="409321"/>
                  </a:lnTo>
                  <a:lnTo>
                    <a:pt x="365760" y="409194"/>
                  </a:lnTo>
                  <a:lnTo>
                    <a:pt x="372110" y="407670"/>
                  </a:lnTo>
                  <a:lnTo>
                    <a:pt x="387350" y="404622"/>
                  </a:lnTo>
                  <a:lnTo>
                    <a:pt x="394970" y="402336"/>
                  </a:lnTo>
                  <a:lnTo>
                    <a:pt x="402590" y="399288"/>
                  </a:lnTo>
                  <a:lnTo>
                    <a:pt x="410210" y="395478"/>
                  </a:lnTo>
                  <a:lnTo>
                    <a:pt x="417830" y="392430"/>
                  </a:lnTo>
                  <a:lnTo>
                    <a:pt x="424180" y="387858"/>
                  </a:lnTo>
                  <a:lnTo>
                    <a:pt x="431800" y="383286"/>
                  </a:lnTo>
                  <a:lnTo>
                    <a:pt x="447040" y="372618"/>
                  </a:lnTo>
                  <a:lnTo>
                    <a:pt x="481330" y="337566"/>
                  </a:lnTo>
                  <a:lnTo>
                    <a:pt x="500253" y="313486"/>
                  </a:lnTo>
                  <a:lnTo>
                    <a:pt x="508000" y="340779"/>
                  </a:lnTo>
                  <a:lnTo>
                    <a:pt x="524510" y="387096"/>
                  </a:lnTo>
                  <a:lnTo>
                    <a:pt x="539750" y="425196"/>
                  </a:lnTo>
                  <a:lnTo>
                    <a:pt x="557530" y="460248"/>
                  </a:lnTo>
                  <a:lnTo>
                    <a:pt x="595630" y="518922"/>
                  </a:lnTo>
                  <a:lnTo>
                    <a:pt x="627380" y="551688"/>
                  </a:lnTo>
                  <a:lnTo>
                    <a:pt x="637540" y="560832"/>
                  </a:lnTo>
                  <a:lnTo>
                    <a:pt x="678180" y="582930"/>
                  </a:lnTo>
                  <a:lnTo>
                    <a:pt x="684530" y="584454"/>
                  </a:lnTo>
                  <a:lnTo>
                    <a:pt x="692150" y="586740"/>
                  </a:lnTo>
                  <a:lnTo>
                    <a:pt x="698500" y="587502"/>
                  </a:lnTo>
                  <a:lnTo>
                    <a:pt x="704850" y="589026"/>
                  </a:lnTo>
                  <a:lnTo>
                    <a:pt x="725170" y="589026"/>
                  </a:lnTo>
                  <a:lnTo>
                    <a:pt x="732790" y="588264"/>
                  </a:lnTo>
                  <a:lnTo>
                    <a:pt x="737870" y="586740"/>
                  </a:lnTo>
                  <a:lnTo>
                    <a:pt x="751840" y="583692"/>
                  </a:lnTo>
                  <a:lnTo>
                    <a:pt x="802640" y="554736"/>
                  </a:lnTo>
                  <a:lnTo>
                    <a:pt x="807720" y="549402"/>
                  </a:lnTo>
                  <a:lnTo>
                    <a:pt x="814070" y="544068"/>
                  </a:lnTo>
                  <a:lnTo>
                    <a:pt x="843280" y="510540"/>
                  </a:lnTo>
                  <a:lnTo>
                    <a:pt x="869950" y="470154"/>
                  </a:lnTo>
                  <a:lnTo>
                    <a:pt x="873760" y="461010"/>
                  </a:lnTo>
                  <a:lnTo>
                    <a:pt x="878840" y="451866"/>
                  </a:lnTo>
                  <a:lnTo>
                    <a:pt x="902970" y="400050"/>
                  </a:lnTo>
                  <a:lnTo>
                    <a:pt x="919480" y="354330"/>
                  </a:lnTo>
                  <a:lnTo>
                    <a:pt x="934720" y="304038"/>
                  </a:lnTo>
                  <a:lnTo>
                    <a:pt x="948690" y="249174"/>
                  </a:lnTo>
                  <a:lnTo>
                    <a:pt x="957580" y="198704"/>
                  </a:lnTo>
                  <a:lnTo>
                    <a:pt x="966203" y="146392"/>
                  </a:lnTo>
                  <a:lnTo>
                    <a:pt x="969010" y="150050"/>
                  </a:lnTo>
                  <a:lnTo>
                    <a:pt x="999490" y="182880"/>
                  </a:lnTo>
                  <a:lnTo>
                    <a:pt x="1037590" y="208026"/>
                  </a:lnTo>
                  <a:lnTo>
                    <a:pt x="1045210" y="211836"/>
                  </a:lnTo>
                  <a:lnTo>
                    <a:pt x="1052830" y="214122"/>
                  </a:lnTo>
                  <a:lnTo>
                    <a:pt x="1069340" y="217170"/>
                  </a:lnTo>
                  <a:lnTo>
                    <a:pt x="1088390" y="217170"/>
                  </a:lnTo>
                  <a:lnTo>
                    <a:pt x="1123950" y="206502"/>
                  </a:lnTo>
                  <a:lnTo>
                    <a:pt x="1130300" y="203454"/>
                  </a:lnTo>
                  <a:lnTo>
                    <a:pt x="1135380" y="200406"/>
                  </a:lnTo>
                  <a:lnTo>
                    <a:pt x="1151890" y="188976"/>
                  </a:lnTo>
                  <a:lnTo>
                    <a:pt x="1156970" y="184404"/>
                  </a:lnTo>
                  <a:lnTo>
                    <a:pt x="1162050" y="179070"/>
                  </a:lnTo>
                  <a:lnTo>
                    <a:pt x="1167130" y="174498"/>
                  </a:lnTo>
                  <a:lnTo>
                    <a:pt x="1196340" y="137922"/>
                  </a:lnTo>
                  <a:lnTo>
                    <a:pt x="1223010" y="92202"/>
                  </a:lnTo>
                  <a:lnTo>
                    <a:pt x="1239520" y="56388"/>
                  </a:lnTo>
                  <a:lnTo>
                    <a:pt x="1253490" y="17526"/>
                  </a:lnTo>
                  <a:lnTo>
                    <a:pt x="12585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75339" y="5492496"/>
              <a:ext cx="138430" cy="715010"/>
            </a:xfrm>
            <a:custGeom>
              <a:avLst/>
              <a:gdLst/>
              <a:ahLst/>
              <a:cxnLst/>
              <a:rect l="l" t="t" r="r" b="b"/>
              <a:pathLst>
                <a:path w="138429" h="715010">
                  <a:moveTo>
                    <a:pt x="137922" y="714755"/>
                  </a:moveTo>
                  <a:lnTo>
                    <a:pt x="137921" y="0"/>
                  </a:lnTo>
                  <a:lnTo>
                    <a:pt x="0" y="0"/>
                  </a:lnTo>
                  <a:lnTo>
                    <a:pt x="0" y="714755"/>
                  </a:lnTo>
                  <a:lnTo>
                    <a:pt x="137922" y="71475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913261" y="5492496"/>
              <a:ext cx="714375" cy="715010"/>
            </a:xfrm>
            <a:custGeom>
              <a:avLst/>
              <a:gdLst/>
              <a:ahLst/>
              <a:cxnLst/>
              <a:rect l="l" t="t" r="r" b="b"/>
              <a:pathLst>
                <a:path w="714375" h="715010">
                  <a:moveTo>
                    <a:pt x="713999" y="0"/>
                  </a:moveTo>
                  <a:lnTo>
                    <a:pt x="0" y="0"/>
                  </a:lnTo>
                  <a:lnTo>
                    <a:pt x="0" y="714755"/>
                  </a:lnTo>
                  <a:lnTo>
                    <a:pt x="713999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769243" y="5492496"/>
              <a:ext cx="868044" cy="721360"/>
            </a:xfrm>
            <a:custGeom>
              <a:avLst/>
              <a:gdLst/>
              <a:ahLst/>
              <a:cxnLst/>
              <a:rect l="l" t="t" r="r" b="b"/>
              <a:pathLst>
                <a:path w="868045" h="721360">
                  <a:moveTo>
                    <a:pt x="12954" y="708659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720851"/>
                  </a:lnTo>
                  <a:lnTo>
                    <a:pt x="6096" y="720851"/>
                  </a:lnTo>
                  <a:lnTo>
                    <a:pt x="6096" y="708659"/>
                  </a:lnTo>
                  <a:lnTo>
                    <a:pt x="12954" y="708659"/>
                  </a:lnTo>
                  <a:close/>
                </a:path>
                <a:path w="868045" h="721360">
                  <a:moveTo>
                    <a:pt x="140970" y="708659"/>
                  </a:moveTo>
                  <a:lnTo>
                    <a:pt x="6096" y="708659"/>
                  </a:lnTo>
                  <a:lnTo>
                    <a:pt x="12954" y="714755"/>
                  </a:lnTo>
                  <a:lnTo>
                    <a:pt x="12954" y="720851"/>
                  </a:lnTo>
                  <a:lnTo>
                    <a:pt x="137160" y="720851"/>
                  </a:lnTo>
                  <a:lnTo>
                    <a:pt x="137160" y="714755"/>
                  </a:lnTo>
                  <a:lnTo>
                    <a:pt x="139446" y="714755"/>
                  </a:lnTo>
                  <a:lnTo>
                    <a:pt x="139446" y="710183"/>
                  </a:lnTo>
                  <a:lnTo>
                    <a:pt x="140970" y="708659"/>
                  </a:lnTo>
                  <a:close/>
                </a:path>
                <a:path w="868045" h="721360">
                  <a:moveTo>
                    <a:pt x="12954" y="720851"/>
                  </a:moveTo>
                  <a:lnTo>
                    <a:pt x="12954" y="714755"/>
                  </a:lnTo>
                  <a:lnTo>
                    <a:pt x="6096" y="708659"/>
                  </a:lnTo>
                  <a:lnTo>
                    <a:pt x="6096" y="720851"/>
                  </a:lnTo>
                  <a:lnTo>
                    <a:pt x="12954" y="720851"/>
                  </a:lnTo>
                  <a:close/>
                </a:path>
                <a:path w="868045" h="721360">
                  <a:moveTo>
                    <a:pt x="150114" y="699515"/>
                  </a:moveTo>
                  <a:lnTo>
                    <a:pt x="150113" y="0"/>
                  </a:lnTo>
                  <a:lnTo>
                    <a:pt x="137160" y="0"/>
                  </a:lnTo>
                  <a:lnTo>
                    <a:pt x="137160" y="708659"/>
                  </a:lnTo>
                  <a:lnTo>
                    <a:pt x="140970" y="708659"/>
                  </a:lnTo>
                  <a:lnTo>
                    <a:pt x="150114" y="699515"/>
                  </a:lnTo>
                  <a:close/>
                </a:path>
                <a:path w="868045" h="721360">
                  <a:moveTo>
                    <a:pt x="150114" y="717046"/>
                  </a:moveTo>
                  <a:lnTo>
                    <a:pt x="150114" y="714755"/>
                  </a:lnTo>
                  <a:lnTo>
                    <a:pt x="137160" y="714755"/>
                  </a:lnTo>
                  <a:lnTo>
                    <a:pt x="137160" y="720851"/>
                  </a:lnTo>
                  <a:lnTo>
                    <a:pt x="146304" y="720851"/>
                  </a:lnTo>
                  <a:lnTo>
                    <a:pt x="150114" y="717046"/>
                  </a:lnTo>
                  <a:close/>
                </a:path>
                <a:path w="868045" h="721360">
                  <a:moveTo>
                    <a:pt x="144018" y="708659"/>
                  </a:moveTo>
                  <a:lnTo>
                    <a:pt x="140970" y="708659"/>
                  </a:lnTo>
                  <a:lnTo>
                    <a:pt x="139446" y="710183"/>
                  </a:lnTo>
                  <a:lnTo>
                    <a:pt x="144018" y="708659"/>
                  </a:lnTo>
                  <a:close/>
                </a:path>
                <a:path w="868045" h="721360">
                  <a:moveTo>
                    <a:pt x="144018" y="714755"/>
                  </a:moveTo>
                  <a:lnTo>
                    <a:pt x="144018" y="708659"/>
                  </a:lnTo>
                  <a:lnTo>
                    <a:pt x="139446" y="710183"/>
                  </a:lnTo>
                  <a:lnTo>
                    <a:pt x="139446" y="714755"/>
                  </a:lnTo>
                  <a:lnTo>
                    <a:pt x="144018" y="714755"/>
                  </a:lnTo>
                  <a:close/>
                </a:path>
                <a:path w="868045" h="721360">
                  <a:moveTo>
                    <a:pt x="867915" y="0"/>
                  </a:moveTo>
                  <a:lnTo>
                    <a:pt x="849629" y="0"/>
                  </a:lnTo>
                  <a:lnTo>
                    <a:pt x="140970" y="708659"/>
                  </a:lnTo>
                  <a:lnTo>
                    <a:pt x="144018" y="708659"/>
                  </a:lnTo>
                  <a:lnTo>
                    <a:pt x="144018" y="714755"/>
                  </a:lnTo>
                  <a:lnTo>
                    <a:pt x="150114" y="714755"/>
                  </a:lnTo>
                  <a:lnTo>
                    <a:pt x="150114" y="717046"/>
                  </a:lnTo>
                  <a:lnTo>
                    <a:pt x="8679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9410065" y="6707378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2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576954" y="6218173"/>
            <a:ext cx="2613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914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eXGyrePagella"/>
                <a:cs typeface="TeXGyrePagella"/>
              </a:rPr>
              <a:t>Firewall  </a:t>
            </a:r>
            <a:r>
              <a:rPr sz="2400" dirty="0">
                <a:latin typeface="TeXGyrePagella"/>
                <a:cs typeface="TeXGyrePagella"/>
              </a:rPr>
              <a:t>matériel </a:t>
            </a:r>
            <a:r>
              <a:rPr sz="2400" spc="-5" dirty="0">
                <a:latin typeface="TeXGyrePagella"/>
                <a:cs typeface="TeXGyrePagella"/>
              </a:rPr>
              <a:t>ou</a:t>
            </a:r>
            <a:r>
              <a:rPr sz="2400" spc="-75" dirty="0">
                <a:latin typeface="TeXGyrePagella"/>
                <a:cs typeface="TeXGyrePagella"/>
              </a:rPr>
              <a:t> </a:t>
            </a:r>
            <a:r>
              <a:rPr sz="2400" spc="-5" dirty="0">
                <a:latin typeface="TeXGyrePagella"/>
                <a:cs typeface="TeXGyrePagella"/>
              </a:rPr>
              <a:t>logiciel</a:t>
            </a:r>
            <a:endParaRPr sz="2400">
              <a:latin typeface="TeXGyrePagella"/>
              <a:cs typeface="TeXGyrePagell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44373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FF"/>
                </a:solidFill>
              </a:rPr>
              <a:t>Anomalie</a:t>
            </a:r>
            <a:r>
              <a:rPr spc="5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généralisation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025891" y="1900427"/>
            <a:ext cx="5306060" cy="163195"/>
          </a:xfrm>
          <a:custGeom>
            <a:avLst/>
            <a:gdLst/>
            <a:ahLst/>
            <a:cxnLst/>
            <a:rect l="l" t="t" r="r" b="b"/>
            <a:pathLst>
              <a:path w="5306059" h="163194">
                <a:moveTo>
                  <a:pt x="667664" y="163068"/>
                </a:moveTo>
                <a:lnTo>
                  <a:pt x="637184" y="144018"/>
                </a:lnTo>
                <a:lnTo>
                  <a:pt x="634136" y="143256"/>
                </a:lnTo>
                <a:lnTo>
                  <a:pt x="390296" y="143256"/>
                </a:lnTo>
                <a:lnTo>
                  <a:pt x="385724" y="141732"/>
                </a:lnTo>
                <a:lnTo>
                  <a:pt x="382676" y="140208"/>
                </a:lnTo>
                <a:lnTo>
                  <a:pt x="380390" y="138684"/>
                </a:lnTo>
                <a:lnTo>
                  <a:pt x="373532" y="131826"/>
                </a:lnTo>
                <a:lnTo>
                  <a:pt x="371246" y="128778"/>
                </a:lnTo>
                <a:lnTo>
                  <a:pt x="368198" y="125730"/>
                </a:lnTo>
                <a:lnTo>
                  <a:pt x="366674" y="122682"/>
                </a:lnTo>
                <a:lnTo>
                  <a:pt x="357530" y="105918"/>
                </a:lnTo>
                <a:lnTo>
                  <a:pt x="353720" y="96012"/>
                </a:lnTo>
                <a:lnTo>
                  <a:pt x="343052" y="48006"/>
                </a:lnTo>
                <a:lnTo>
                  <a:pt x="340766" y="20574"/>
                </a:lnTo>
                <a:lnTo>
                  <a:pt x="340766" y="6096"/>
                </a:lnTo>
                <a:lnTo>
                  <a:pt x="340766" y="3048"/>
                </a:lnTo>
                <a:lnTo>
                  <a:pt x="337718" y="0"/>
                </a:lnTo>
                <a:lnTo>
                  <a:pt x="330860" y="0"/>
                </a:lnTo>
                <a:lnTo>
                  <a:pt x="327812" y="3048"/>
                </a:lnTo>
                <a:lnTo>
                  <a:pt x="327812" y="6096"/>
                </a:lnTo>
                <a:lnTo>
                  <a:pt x="327812" y="20574"/>
                </a:lnTo>
                <a:lnTo>
                  <a:pt x="323240" y="60960"/>
                </a:lnTo>
                <a:lnTo>
                  <a:pt x="311048" y="105156"/>
                </a:lnTo>
                <a:lnTo>
                  <a:pt x="288188" y="137922"/>
                </a:lnTo>
                <a:lnTo>
                  <a:pt x="285902" y="140208"/>
                </a:lnTo>
                <a:lnTo>
                  <a:pt x="283616" y="140970"/>
                </a:lnTo>
                <a:lnTo>
                  <a:pt x="281330" y="142494"/>
                </a:lnTo>
                <a:lnTo>
                  <a:pt x="279044" y="143256"/>
                </a:lnTo>
                <a:lnTo>
                  <a:pt x="32918" y="143256"/>
                </a:lnTo>
                <a:lnTo>
                  <a:pt x="21488" y="145542"/>
                </a:lnTo>
                <a:lnTo>
                  <a:pt x="0" y="163068"/>
                </a:lnTo>
                <a:lnTo>
                  <a:pt x="16903" y="163068"/>
                </a:lnTo>
                <a:lnTo>
                  <a:pt x="19202" y="161544"/>
                </a:lnTo>
                <a:lnTo>
                  <a:pt x="22250" y="160020"/>
                </a:lnTo>
                <a:lnTo>
                  <a:pt x="24536" y="158496"/>
                </a:lnTo>
                <a:lnTo>
                  <a:pt x="31394" y="156210"/>
                </a:lnTo>
                <a:lnTo>
                  <a:pt x="277520" y="156210"/>
                </a:lnTo>
                <a:lnTo>
                  <a:pt x="285140" y="154686"/>
                </a:lnTo>
                <a:lnTo>
                  <a:pt x="288950" y="153162"/>
                </a:lnTo>
                <a:lnTo>
                  <a:pt x="291998" y="150876"/>
                </a:lnTo>
                <a:lnTo>
                  <a:pt x="295808" y="148590"/>
                </a:lnTo>
                <a:lnTo>
                  <a:pt x="298856" y="146304"/>
                </a:lnTo>
                <a:lnTo>
                  <a:pt x="304952" y="140208"/>
                </a:lnTo>
                <a:lnTo>
                  <a:pt x="308000" y="136398"/>
                </a:lnTo>
                <a:lnTo>
                  <a:pt x="310286" y="132588"/>
                </a:lnTo>
                <a:lnTo>
                  <a:pt x="313334" y="128778"/>
                </a:lnTo>
                <a:lnTo>
                  <a:pt x="330098" y="88392"/>
                </a:lnTo>
                <a:lnTo>
                  <a:pt x="334289" y="71348"/>
                </a:lnTo>
                <a:lnTo>
                  <a:pt x="335432" y="76200"/>
                </a:lnTo>
                <a:lnTo>
                  <a:pt x="355244" y="128778"/>
                </a:lnTo>
                <a:lnTo>
                  <a:pt x="363626" y="139446"/>
                </a:lnTo>
                <a:lnTo>
                  <a:pt x="366674" y="143256"/>
                </a:lnTo>
                <a:lnTo>
                  <a:pt x="390296" y="156210"/>
                </a:lnTo>
                <a:lnTo>
                  <a:pt x="636422" y="156210"/>
                </a:lnTo>
                <a:lnTo>
                  <a:pt x="643280" y="158496"/>
                </a:lnTo>
                <a:lnTo>
                  <a:pt x="647852" y="161544"/>
                </a:lnTo>
                <a:lnTo>
                  <a:pt x="649884" y="163068"/>
                </a:lnTo>
                <a:lnTo>
                  <a:pt x="667664" y="163068"/>
                </a:lnTo>
                <a:close/>
              </a:path>
              <a:path w="5306059" h="163194">
                <a:moveTo>
                  <a:pt x="3588410" y="163068"/>
                </a:moveTo>
                <a:lnTo>
                  <a:pt x="3576980" y="159258"/>
                </a:lnTo>
                <a:lnTo>
                  <a:pt x="3565550" y="156972"/>
                </a:lnTo>
                <a:lnTo>
                  <a:pt x="3554120" y="153924"/>
                </a:lnTo>
                <a:lnTo>
                  <a:pt x="3541928" y="151638"/>
                </a:lnTo>
                <a:lnTo>
                  <a:pt x="3529736" y="150114"/>
                </a:lnTo>
                <a:lnTo>
                  <a:pt x="3517544" y="147828"/>
                </a:lnTo>
                <a:lnTo>
                  <a:pt x="3503828" y="146977"/>
                </a:lnTo>
                <a:lnTo>
                  <a:pt x="3479444" y="145542"/>
                </a:lnTo>
                <a:lnTo>
                  <a:pt x="2432456" y="145542"/>
                </a:lnTo>
                <a:lnTo>
                  <a:pt x="2419502" y="144780"/>
                </a:lnTo>
                <a:lnTo>
                  <a:pt x="2407310" y="144780"/>
                </a:lnTo>
                <a:lnTo>
                  <a:pt x="2394356" y="143256"/>
                </a:lnTo>
                <a:lnTo>
                  <a:pt x="2382164" y="142494"/>
                </a:lnTo>
                <a:lnTo>
                  <a:pt x="2335682" y="134112"/>
                </a:lnTo>
                <a:lnTo>
                  <a:pt x="2283866" y="117348"/>
                </a:lnTo>
                <a:lnTo>
                  <a:pt x="2274722" y="112776"/>
                </a:lnTo>
                <a:lnTo>
                  <a:pt x="2265578" y="108966"/>
                </a:lnTo>
                <a:lnTo>
                  <a:pt x="2257196" y="104394"/>
                </a:lnTo>
                <a:lnTo>
                  <a:pt x="2249576" y="99060"/>
                </a:lnTo>
                <a:lnTo>
                  <a:pt x="2241194" y="94488"/>
                </a:lnTo>
                <a:lnTo>
                  <a:pt x="2234336" y="89154"/>
                </a:lnTo>
                <a:lnTo>
                  <a:pt x="2227478" y="83058"/>
                </a:lnTo>
                <a:lnTo>
                  <a:pt x="2215286" y="72390"/>
                </a:lnTo>
                <a:lnTo>
                  <a:pt x="2191664" y="35052"/>
                </a:lnTo>
                <a:lnTo>
                  <a:pt x="2186330" y="7620"/>
                </a:lnTo>
                <a:lnTo>
                  <a:pt x="2186330" y="4572"/>
                </a:lnTo>
                <a:lnTo>
                  <a:pt x="2184044" y="1524"/>
                </a:lnTo>
                <a:lnTo>
                  <a:pt x="2177186" y="1524"/>
                </a:lnTo>
                <a:lnTo>
                  <a:pt x="2174138" y="4572"/>
                </a:lnTo>
                <a:lnTo>
                  <a:pt x="2174138" y="7620"/>
                </a:lnTo>
                <a:lnTo>
                  <a:pt x="2172614" y="21336"/>
                </a:lnTo>
                <a:lnTo>
                  <a:pt x="2159660" y="53340"/>
                </a:lnTo>
                <a:lnTo>
                  <a:pt x="2155850" y="60198"/>
                </a:lnTo>
                <a:lnTo>
                  <a:pt x="2150516" y="66294"/>
                </a:lnTo>
                <a:lnTo>
                  <a:pt x="2145182" y="71628"/>
                </a:lnTo>
                <a:lnTo>
                  <a:pt x="2139848" y="77724"/>
                </a:lnTo>
                <a:lnTo>
                  <a:pt x="2132990" y="83058"/>
                </a:lnTo>
                <a:lnTo>
                  <a:pt x="2126894" y="88392"/>
                </a:lnTo>
                <a:lnTo>
                  <a:pt x="2111654" y="99060"/>
                </a:lnTo>
                <a:lnTo>
                  <a:pt x="2076602" y="117348"/>
                </a:lnTo>
                <a:lnTo>
                  <a:pt x="2036216" y="131064"/>
                </a:lnTo>
                <a:lnTo>
                  <a:pt x="2001926" y="138684"/>
                </a:lnTo>
                <a:lnTo>
                  <a:pt x="1990496" y="140970"/>
                </a:lnTo>
                <a:lnTo>
                  <a:pt x="1978304" y="142494"/>
                </a:lnTo>
                <a:lnTo>
                  <a:pt x="1966112" y="143256"/>
                </a:lnTo>
                <a:lnTo>
                  <a:pt x="1954682" y="144691"/>
                </a:lnTo>
                <a:lnTo>
                  <a:pt x="1940966" y="144780"/>
                </a:lnTo>
                <a:lnTo>
                  <a:pt x="1928012" y="145542"/>
                </a:lnTo>
                <a:lnTo>
                  <a:pt x="932840" y="145542"/>
                </a:lnTo>
                <a:lnTo>
                  <a:pt x="893978" y="147828"/>
                </a:lnTo>
                <a:lnTo>
                  <a:pt x="881786" y="150114"/>
                </a:lnTo>
                <a:lnTo>
                  <a:pt x="869594" y="151638"/>
                </a:lnTo>
                <a:lnTo>
                  <a:pt x="858164" y="153924"/>
                </a:lnTo>
                <a:lnTo>
                  <a:pt x="845972" y="156972"/>
                </a:lnTo>
                <a:lnTo>
                  <a:pt x="835304" y="159258"/>
                </a:lnTo>
                <a:lnTo>
                  <a:pt x="823861" y="163068"/>
                </a:lnTo>
                <a:lnTo>
                  <a:pt x="879995" y="163068"/>
                </a:lnTo>
                <a:lnTo>
                  <a:pt x="884072" y="162306"/>
                </a:lnTo>
                <a:lnTo>
                  <a:pt x="908456" y="159258"/>
                </a:lnTo>
                <a:lnTo>
                  <a:pt x="920648" y="158496"/>
                </a:lnTo>
                <a:lnTo>
                  <a:pt x="932840" y="157784"/>
                </a:lnTo>
                <a:lnTo>
                  <a:pt x="1940966" y="157734"/>
                </a:lnTo>
                <a:lnTo>
                  <a:pt x="1954682" y="156972"/>
                </a:lnTo>
                <a:lnTo>
                  <a:pt x="2004212" y="151638"/>
                </a:lnTo>
                <a:lnTo>
                  <a:pt x="2049932" y="140208"/>
                </a:lnTo>
                <a:lnTo>
                  <a:pt x="2091080" y="124206"/>
                </a:lnTo>
                <a:lnTo>
                  <a:pt x="2126132" y="104394"/>
                </a:lnTo>
                <a:lnTo>
                  <a:pt x="2160422" y="74676"/>
                </a:lnTo>
                <a:lnTo>
                  <a:pt x="2180234" y="40767"/>
                </a:lnTo>
                <a:lnTo>
                  <a:pt x="2182520" y="46482"/>
                </a:lnTo>
                <a:lnTo>
                  <a:pt x="2206142" y="80772"/>
                </a:lnTo>
                <a:lnTo>
                  <a:pt x="2241956" y="109728"/>
                </a:lnTo>
                <a:lnTo>
                  <a:pt x="2279294" y="128778"/>
                </a:lnTo>
                <a:lnTo>
                  <a:pt x="2321204" y="143256"/>
                </a:lnTo>
                <a:lnTo>
                  <a:pt x="2380640" y="154686"/>
                </a:lnTo>
                <a:lnTo>
                  <a:pt x="2418740" y="157734"/>
                </a:lnTo>
                <a:lnTo>
                  <a:pt x="3479444" y="157784"/>
                </a:lnTo>
                <a:lnTo>
                  <a:pt x="3491636" y="158496"/>
                </a:lnTo>
                <a:lnTo>
                  <a:pt x="3503828" y="159258"/>
                </a:lnTo>
                <a:lnTo>
                  <a:pt x="3528212" y="162306"/>
                </a:lnTo>
                <a:lnTo>
                  <a:pt x="3532276" y="163068"/>
                </a:lnTo>
                <a:lnTo>
                  <a:pt x="3588410" y="163068"/>
                </a:lnTo>
                <a:close/>
              </a:path>
              <a:path w="5306059" h="163194">
                <a:moveTo>
                  <a:pt x="5305945" y="163068"/>
                </a:moveTo>
                <a:lnTo>
                  <a:pt x="5293766" y="156972"/>
                </a:lnTo>
                <a:lnTo>
                  <a:pt x="5286895" y="153924"/>
                </a:lnTo>
                <a:lnTo>
                  <a:pt x="5280050" y="151638"/>
                </a:lnTo>
                <a:lnTo>
                  <a:pt x="5273179" y="150114"/>
                </a:lnTo>
                <a:lnTo>
                  <a:pt x="5266321" y="147828"/>
                </a:lnTo>
                <a:lnTo>
                  <a:pt x="5259476" y="147066"/>
                </a:lnTo>
                <a:lnTo>
                  <a:pt x="5251856" y="146304"/>
                </a:lnTo>
                <a:lnTo>
                  <a:pt x="5244985" y="145542"/>
                </a:lnTo>
                <a:lnTo>
                  <a:pt x="4686452" y="145542"/>
                </a:lnTo>
                <a:lnTo>
                  <a:pt x="4679581" y="144780"/>
                </a:lnTo>
                <a:lnTo>
                  <a:pt x="4673485" y="144780"/>
                </a:lnTo>
                <a:lnTo>
                  <a:pt x="4666640" y="143256"/>
                </a:lnTo>
                <a:lnTo>
                  <a:pt x="4659769" y="142494"/>
                </a:lnTo>
                <a:lnTo>
                  <a:pt x="4653686" y="140970"/>
                </a:lnTo>
                <a:lnTo>
                  <a:pt x="4647590" y="138684"/>
                </a:lnTo>
                <a:lnTo>
                  <a:pt x="4641481" y="137160"/>
                </a:lnTo>
                <a:lnTo>
                  <a:pt x="4635385" y="134112"/>
                </a:lnTo>
                <a:lnTo>
                  <a:pt x="4602607" y="114300"/>
                </a:lnTo>
                <a:lnTo>
                  <a:pt x="4577486" y="85344"/>
                </a:lnTo>
                <a:lnTo>
                  <a:pt x="4560709" y="48768"/>
                </a:lnTo>
                <a:lnTo>
                  <a:pt x="4554613" y="15240"/>
                </a:lnTo>
                <a:lnTo>
                  <a:pt x="4554613" y="8382"/>
                </a:lnTo>
                <a:lnTo>
                  <a:pt x="4554613" y="4572"/>
                </a:lnTo>
                <a:lnTo>
                  <a:pt x="4551565" y="1524"/>
                </a:lnTo>
                <a:lnTo>
                  <a:pt x="4544707" y="1524"/>
                </a:lnTo>
                <a:lnTo>
                  <a:pt x="4542421" y="4572"/>
                </a:lnTo>
                <a:lnTo>
                  <a:pt x="4541659" y="7620"/>
                </a:lnTo>
                <a:lnTo>
                  <a:pt x="4541659" y="8382"/>
                </a:lnTo>
                <a:lnTo>
                  <a:pt x="4541659" y="22098"/>
                </a:lnTo>
                <a:lnTo>
                  <a:pt x="4540897" y="28956"/>
                </a:lnTo>
                <a:lnTo>
                  <a:pt x="4539386" y="35814"/>
                </a:lnTo>
                <a:lnTo>
                  <a:pt x="4537862" y="41910"/>
                </a:lnTo>
                <a:lnTo>
                  <a:pt x="4536338" y="48768"/>
                </a:lnTo>
                <a:lnTo>
                  <a:pt x="4531766" y="60960"/>
                </a:lnTo>
                <a:lnTo>
                  <a:pt x="4528705" y="67056"/>
                </a:lnTo>
                <a:lnTo>
                  <a:pt x="4526407" y="73152"/>
                </a:lnTo>
                <a:lnTo>
                  <a:pt x="4503559" y="105156"/>
                </a:lnTo>
                <a:lnTo>
                  <a:pt x="4478413" y="124968"/>
                </a:lnTo>
                <a:lnTo>
                  <a:pt x="4473079" y="128778"/>
                </a:lnTo>
                <a:lnTo>
                  <a:pt x="4467745" y="131826"/>
                </a:lnTo>
                <a:lnTo>
                  <a:pt x="4461662" y="134112"/>
                </a:lnTo>
                <a:lnTo>
                  <a:pt x="4455553" y="137160"/>
                </a:lnTo>
                <a:lnTo>
                  <a:pt x="4449457" y="138684"/>
                </a:lnTo>
                <a:lnTo>
                  <a:pt x="4443374" y="140970"/>
                </a:lnTo>
                <a:lnTo>
                  <a:pt x="4437265" y="142494"/>
                </a:lnTo>
                <a:lnTo>
                  <a:pt x="4430407" y="143256"/>
                </a:lnTo>
                <a:lnTo>
                  <a:pt x="4423562" y="144780"/>
                </a:lnTo>
                <a:lnTo>
                  <a:pt x="4417453" y="144780"/>
                </a:lnTo>
                <a:lnTo>
                  <a:pt x="4410595" y="145542"/>
                </a:lnTo>
                <a:lnTo>
                  <a:pt x="3849014" y="145542"/>
                </a:lnTo>
                <a:lnTo>
                  <a:pt x="3833774" y="147066"/>
                </a:lnTo>
                <a:lnTo>
                  <a:pt x="3813200" y="151638"/>
                </a:lnTo>
                <a:lnTo>
                  <a:pt x="3806342" y="154686"/>
                </a:lnTo>
                <a:lnTo>
                  <a:pt x="3799484" y="156972"/>
                </a:lnTo>
                <a:lnTo>
                  <a:pt x="3787292" y="163068"/>
                </a:lnTo>
                <a:lnTo>
                  <a:pt x="3820439" y="163068"/>
                </a:lnTo>
                <a:lnTo>
                  <a:pt x="3823868" y="162306"/>
                </a:lnTo>
                <a:lnTo>
                  <a:pt x="3836060" y="159258"/>
                </a:lnTo>
                <a:lnTo>
                  <a:pt x="3849014" y="157822"/>
                </a:lnTo>
                <a:lnTo>
                  <a:pt x="4417453" y="157734"/>
                </a:lnTo>
                <a:lnTo>
                  <a:pt x="4460138" y="148590"/>
                </a:lnTo>
                <a:lnTo>
                  <a:pt x="4479188" y="139446"/>
                </a:lnTo>
                <a:lnTo>
                  <a:pt x="4485271" y="136398"/>
                </a:lnTo>
                <a:lnTo>
                  <a:pt x="4521847" y="103632"/>
                </a:lnTo>
                <a:lnTo>
                  <a:pt x="4546231" y="59436"/>
                </a:lnTo>
                <a:lnTo>
                  <a:pt x="4548530" y="52578"/>
                </a:lnTo>
                <a:lnTo>
                  <a:pt x="4553089" y="66294"/>
                </a:lnTo>
                <a:lnTo>
                  <a:pt x="4556137" y="72390"/>
                </a:lnTo>
                <a:lnTo>
                  <a:pt x="4559185" y="79248"/>
                </a:lnTo>
                <a:lnTo>
                  <a:pt x="4566805" y="91440"/>
                </a:lnTo>
                <a:lnTo>
                  <a:pt x="4594237" y="123444"/>
                </a:lnTo>
                <a:lnTo>
                  <a:pt x="4630064" y="146304"/>
                </a:lnTo>
                <a:lnTo>
                  <a:pt x="4636909" y="148590"/>
                </a:lnTo>
                <a:lnTo>
                  <a:pt x="4643005" y="150876"/>
                </a:lnTo>
                <a:lnTo>
                  <a:pt x="4649876" y="153162"/>
                </a:lnTo>
                <a:lnTo>
                  <a:pt x="4657483" y="154686"/>
                </a:lnTo>
                <a:lnTo>
                  <a:pt x="4664354" y="156210"/>
                </a:lnTo>
                <a:lnTo>
                  <a:pt x="4671212" y="156972"/>
                </a:lnTo>
                <a:lnTo>
                  <a:pt x="4678819" y="157734"/>
                </a:lnTo>
                <a:lnTo>
                  <a:pt x="5244985" y="157822"/>
                </a:lnTo>
                <a:lnTo>
                  <a:pt x="5257952" y="159258"/>
                </a:lnTo>
                <a:lnTo>
                  <a:pt x="5270131" y="162306"/>
                </a:lnTo>
                <a:lnTo>
                  <a:pt x="5273179" y="162991"/>
                </a:lnTo>
                <a:lnTo>
                  <a:pt x="5305945" y="16306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77945" y="1472438"/>
            <a:ext cx="709295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dirty="0">
                <a:solidFill>
                  <a:srgbClr val="0000FF"/>
                </a:solidFill>
                <a:latin typeface="Arial"/>
                <a:cs typeface="Arial"/>
              </a:rPr>
              <a:t>Entête</a:t>
            </a:r>
            <a:endParaRPr sz="1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3855" y="1466347"/>
            <a:ext cx="683895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dirty="0">
                <a:solidFill>
                  <a:srgbClr val="0000FF"/>
                </a:solidFill>
                <a:latin typeface="Arial"/>
                <a:cs typeface="Arial"/>
              </a:rPr>
              <a:t>Action</a:t>
            </a:r>
            <a:endParaRPr sz="1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7332" y="1472438"/>
            <a:ext cx="64516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5" dirty="0">
                <a:solidFill>
                  <a:srgbClr val="0000FF"/>
                </a:solidFill>
                <a:latin typeface="Arial"/>
                <a:cs typeface="Arial"/>
              </a:rPr>
              <a:t>Règle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47736" y="1880870"/>
            <a:ext cx="97409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b="1" spc="5" dirty="0">
                <a:solidFill>
                  <a:srgbClr val="0000FF"/>
                </a:solidFill>
                <a:latin typeface="Arial"/>
                <a:cs typeface="Arial"/>
              </a:rPr>
              <a:t>exemple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4839" y="2063495"/>
            <a:ext cx="9144000" cy="857250"/>
            <a:chOff x="774839" y="2063495"/>
            <a:chExt cx="9144000" cy="857250"/>
          </a:xfrm>
        </p:grpSpPr>
        <p:sp>
          <p:nvSpPr>
            <p:cNvPr id="13" name="object 13"/>
            <p:cNvSpPr/>
            <p:nvPr/>
          </p:nvSpPr>
          <p:spPr>
            <a:xfrm>
              <a:off x="774839" y="20634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3987" y="857250"/>
                  </a:moveTo>
                  <a:lnTo>
                    <a:pt x="9143987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3987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9979" y="2320289"/>
              <a:ext cx="1026414" cy="3733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693540" y="2358643"/>
            <a:ext cx="10763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14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6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(n))</a:t>
            </a:r>
            <a:endParaRPr sz="1600">
              <a:latin typeface="Arial"/>
              <a:cs typeface="Arial"/>
            </a:endParaRPr>
          </a:p>
          <a:p>
            <a:pPr marL="679450">
              <a:lnSpc>
                <a:spcPts val="1614"/>
              </a:lnSpc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92515" y="2189226"/>
            <a:ext cx="5414010" cy="731520"/>
            <a:chOff x="1992515" y="2189226"/>
            <a:chExt cx="5414010" cy="731520"/>
          </a:xfrm>
        </p:grpSpPr>
        <p:sp>
          <p:nvSpPr>
            <p:cNvPr id="17" name="object 17"/>
            <p:cNvSpPr/>
            <p:nvPr/>
          </p:nvSpPr>
          <p:spPr>
            <a:xfrm>
              <a:off x="1992515" y="2189226"/>
              <a:ext cx="5414010" cy="731520"/>
            </a:xfrm>
            <a:custGeom>
              <a:avLst/>
              <a:gdLst/>
              <a:ahLst/>
              <a:cxnLst/>
              <a:rect l="l" t="t" r="r" b="b"/>
              <a:pathLst>
                <a:path w="5414009" h="731519">
                  <a:moveTo>
                    <a:pt x="12954" y="731520"/>
                  </a:moveTo>
                  <a:lnTo>
                    <a:pt x="12954" y="700277"/>
                  </a:lnTo>
                  <a:lnTo>
                    <a:pt x="0" y="700277"/>
                  </a:lnTo>
                  <a:lnTo>
                    <a:pt x="0" y="731520"/>
                  </a:lnTo>
                  <a:lnTo>
                    <a:pt x="12954" y="731520"/>
                  </a:lnTo>
                  <a:close/>
                </a:path>
                <a:path w="5414009" h="731519">
                  <a:moveTo>
                    <a:pt x="12954" y="662178"/>
                  </a:moveTo>
                  <a:lnTo>
                    <a:pt x="12954" y="611124"/>
                  </a:lnTo>
                  <a:lnTo>
                    <a:pt x="0" y="611124"/>
                  </a:lnTo>
                  <a:lnTo>
                    <a:pt x="0" y="662178"/>
                  </a:lnTo>
                  <a:lnTo>
                    <a:pt x="12954" y="662178"/>
                  </a:lnTo>
                  <a:close/>
                </a:path>
                <a:path w="5414009" h="731519">
                  <a:moveTo>
                    <a:pt x="12954" y="573024"/>
                  </a:moveTo>
                  <a:lnTo>
                    <a:pt x="12954" y="521969"/>
                  </a:lnTo>
                  <a:lnTo>
                    <a:pt x="0" y="521969"/>
                  </a:lnTo>
                  <a:lnTo>
                    <a:pt x="0" y="573024"/>
                  </a:lnTo>
                  <a:lnTo>
                    <a:pt x="12954" y="573024"/>
                  </a:lnTo>
                  <a:close/>
                </a:path>
                <a:path w="5414009" h="731519">
                  <a:moveTo>
                    <a:pt x="12954" y="483869"/>
                  </a:moveTo>
                  <a:lnTo>
                    <a:pt x="12954" y="433577"/>
                  </a:lnTo>
                  <a:lnTo>
                    <a:pt x="0" y="433577"/>
                  </a:lnTo>
                  <a:lnTo>
                    <a:pt x="0" y="483869"/>
                  </a:lnTo>
                  <a:lnTo>
                    <a:pt x="12954" y="483869"/>
                  </a:lnTo>
                  <a:close/>
                </a:path>
                <a:path w="5414009" h="731519">
                  <a:moveTo>
                    <a:pt x="12954" y="395478"/>
                  </a:moveTo>
                  <a:lnTo>
                    <a:pt x="12954" y="344424"/>
                  </a:lnTo>
                  <a:lnTo>
                    <a:pt x="0" y="344424"/>
                  </a:lnTo>
                  <a:lnTo>
                    <a:pt x="0" y="395478"/>
                  </a:lnTo>
                  <a:lnTo>
                    <a:pt x="12954" y="395478"/>
                  </a:lnTo>
                  <a:close/>
                </a:path>
                <a:path w="5414009" h="731519">
                  <a:moveTo>
                    <a:pt x="12954" y="306324"/>
                  </a:moveTo>
                  <a:lnTo>
                    <a:pt x="12954" y="255269"/>
                  </a:lnTo>
                  <a:lnTo>
                    <a:pt x="0" y="255269"/>
                  </a:lnTo>
                  <a:lnTo>
                    <a:pt x="0" y="306324"/>
                  </a:lnTo>
                  <a:lnTo>
                    <a:pt x="12954" y="306324"/>
                  </a:lnTo>
                  <a:close/>
                </a:path>
                <a:path w="5414009" h="731519">
                  <a:moveTo>
                    <a:pt x="12954" y="217169"/>
                  </a:moveTo>
                  <a:lnTo>
                    <a:pt x="12954" y="166877"/>
                  </a:lnTo>
                  <a:lnTo>
                    <a:pt x="0" y="166877"/>
                  </a:lnTo>
                  <a:lnTo>
                    <a:pt x="0" y="217169"/>
                  </a:lnTo>
                  <a:lnTo>
                    <a:pt x="12954" y="217169"/>
                  </a:lnTo>
                  <a:close/>
                </a:path>
                <a:path w="5414009" h="731519">
                  <a:moveTo>
                    <a:pt x="12954" y="128778"/>
                  </a:moveTo>
                  <a:lnTo>
                    <a:pt x="12954" y="77724"/>
                  </a:lnTo>
                  <a:lnTo>
                    <a:pt x="0" y="77724"/>
                  </a:lnTo>
                  <a:lnTo>
                    <a:pt x="0" y="128778"/>
                  </a:lnTo>
                  <a:lnTo>
                    <a:pt x="12954" y="128778"/>
                  </a:lnTo>
                  <a:close/>
                </a:path>
                <a:path w="5414009" h="731519">
                  <a:moveTo>
                    <a:pt x="24384" y="12954"/>
                  </a:moveTo>
                  <a:lnTo>
                    <a:pt x="24384" y="0"/>
                  </a:lnTo>
                  <a:lnTo>
                    <a:pt x="0" y="0"/>
                  </a:lnTo>
                  <a:lnTo>
                    <a:pt x="0" y="39624"/>
                  </a:lnTo>
                  <a:lnTo>
                    <a:pt x="6858" y="39624"/>
                  </a:lnTo>
                  <a:lnTo>
                    <a:pt x="6858" y="12954"/>
                  </a:lnTo>
                  <a:lnTo>
                    <a:pt x="12954" y="6096"/>
                  </a:lnTo>
                  <a:lnTo>
                    <a:pt x="12954" y="12954"/>
                  </a:lnTo>
                  <a:lnTo>
                    <a:pt x="24384" y="12954"/>
                  </a:lnTo>
                  <a:close/>
                </a:path>
                <a:path w="5414009" h="731519">
                  <a:moveTo>
                    <a:pt x="12954" y="12954"/>
                  </a:moveTo>
                  <a:lnTo>
                    <a:pt x="12954" y="6096"/>
                  </a:lnTo>
                  <a:lnTo>
                    <a:pt x="6858" y="12954"/>
                  </a:lnTo>
                  <a:lnTo>
                    <a:pt x="12954" y="12954"/>
                  </a:lnTo>
                  <a:close/>
                </a:path>
                <a:path w="5414009" h="731519">
                  <a:moveTo>
                    <a:pt x="12954" y="39624"/>
                  </a:moveTo>
                  <a:lnTo>
                    <a:pt x="12954" y="12954"/>
                  </a:lnTo>
                  <a:lnTo>
                    <a:pt x="6858" y="12954"/>
                  </a:lnTo>
                  <a:lnTo>
                    <a:pt x="6858" y="39624"/>
                  </a:lnTo>
                  <a:lnTo>
                    <a:pt x="12954" y="39624"/>
                  </a:lnTo>
                  <a:close/>
                </a:path>
                <a:path w="5414009" h="731519">
                  <a:moveTo>
                    <a:pt x="112776" y="12954"/>
                  </a:moveTo>
                  <a:lnTo>
                    <a:pt x="112776" y="0"/>
                  </a:lnTo>
                  <a:lnTo>
                    <a:pt x="62484" y="0"/>
                  </a:lnTo>
                  <a:lnTo>
                    <a:pt x="62484" y="12954"/>
                  </a:lnTo>
                  <a:lnTo>
                    <a:pt x="112776" y="12954"/>
                  </a:lnTo>
                  <a:close/>
                </a:path>
                <a:path w="5414009" h="731519">
                  <a:moveTo>
                    <a:pt x="201930" y="12954"/>
                  </a:moveTo>
                  <a:lnTo>
                    <a:pt x="201930" y="0"/>
                  </a:lnTo>
                  <a:lnTo>
                    <a:pt x="150875" y="0"/>
                  </a:lnTo>
                  <a:lnTo>
                    <a:pt x="150875" y="12954"/>
                  </a:lnTo>
                  <a:lnTo>
                    <a:pt x="201930" y="12954"/>
                  </a:lnTo>
                  <a:close/>
                </a:path>
                <a:path w="5414009" h="731519">
                  <a:moveTo>
                    <a:pt x="291084" y="12954"/>
                  </a:moveTo>
                  <a:lnTo>
                    <a:pt x="291084" y="0"/>
                  </a:lnTo>
                  <a:lnTo>
                    <a:pt x="240030" y="0"/>
                  </a:lnTo>
                  <a:lnTo>
                    <a:pt x="240030" y="12954"/>
                  </a:lnTo>
                  <a:lnTo>
                    <a:pt x="291084" y="12954"/>
                  </a:lnTo>
                  <a:close/>
                </a:path>
                <a:path w="5414009" h="731519">
                  <a:moveTo>
                    <a:pt x="379476" y="12954"/>
                  </a:moveTo>
                  <a:lnTo>
                    <a:pt x="379476" y="0"/>
                  </a:lnTo>
                  <a:lnTo>
                    <a:pt x="329184" y="0"/>
                  </a:lnTo>
                  <a:lnTo>
                    <a:pt x="329184" y="12954"/>
                  </a:lnTo>
                  <a:lnTo>
                    <a:pt x="379476" y="12954"/>
                  </a:lnTo>
                  <a:close/>
                </a:path>
                <a:path w="5414009" h="731519">
                  <a:moveTo>
                    <a:pt x="468630" y="12954"/>
                  </a:moveTo>
                  <a:lnTo>
                    <a:pt x="468630" y="0"/>
                  </a:lnTo>
                  <a:lnTo>
                    <a:pt x="417575" y="0"/>
                  </a:lnTo>
                  <a:lnTo>
                    <a:pt x="417575" y="12954"/>
                  </a:lnTo>
                  <a:lnTo>
                    <a:pt x="468630" y="12954"/>
                  </a:lnTo>
                  <a:close/>
                </a:path>
                <a:path w="5414009" h="731519">
                  <a:moveTo>
                    <a:pt x="557784" y="12954"/>
                  </a:moveTo>
                  <a:lnTo>
                    <a:pt x="557784" y="0"/>
                  </a:lnTo>
                  <a:lnTo>
                    <a:pt x="506730" y="0"/>
                  </a:lnTo>
                  <a:lnTo>
                    <a:pt x="506730" y="12954"/>
                  </a:lnTo>
                  <a:lnTo>
                    <a:pt x="557784" y="12954"/>
                  </a:lnTo>
                  <a:close/>
                </a:path>
                <a:path w="5414009" h="731519">
                  <a:moveTo>
                    <a:pt x="646176" y="12954"/>
                  </a:moveTo>
                  <a:lnTo>
                    <a:pt x="646176" y="0"/>
                  </a:lnTo>
                  <a:lnTo>
                    <a:pt x="595884" y="0"/>
                  </a:lnTo>
                  <a:lnTo>
                    <a:pt x="595884" y="12954"/>
                  </a:lnTo>
                  <a:lnTo>
                    <a:pt x="646176" y="12954"/>
                  </a:lnTo>
                  <a:close/>
                </a:path>
                <a:path w="5414009" h="731519">
                  <a:moveTo>
                    <a:pt x="735330" y="12954"/>
                  </a:moveTo>
                  <a:lnTo>
                    <a:pt x="735330" y="0"/>
                  </a:lnTo>
                  <a:lnTo>
                    <a:pt x="684276" y="0"/>
                  </a:lnTo>
                  <a:lnTo>
                    <a:pt x="684276" y="12954"/>
                  </a:lnTo>
                  <a:lnTo>
                    <a:pt x="735330" y="12954"/>
                  </a:lnTo>
                  <a:close/>
                </a:path>
                <a:path w="5414009" h="731519">
                  <a:moveTo>
                    <a:pt x="824484" y="12954"/>
                  </a:moveTo>
                  <a:lnTo>
                    <a:pt x="824484" y="0"/>
                  </a:lnTo>
                  <a:lnTo>
                    <a:pt x="773430" y="0"/>
                  </a:lnTo>
                  <a:lnTo>
                    <a:pt x="773430" y="12954"/>
                  </a:lnTo>
                  <a:lnTo>
                    <a:pt x="824484" y="12954"/>
                  </a:lnTo>
                  <a:close/>
                </a:path>
                <a:path w="5414009" h="731519">
                  <a:moveTo>
                    <a:pt x="912876" y="12954"/>
                  </a:moveTo>
                  <a:lnTo>
                    <a:pt x="912876" y="0"/>
                  </a:lnTo>
                  <a:lnTo>
                    <a:pt x="862584" y="0"/>
                  </a:lnTo>
                  <a:lnTo>
                    <a:pt x="862584" y="12954"/>
                  </a:lnTo>
                  <a:lnTo>
                    <a:pt x="912876" y="12954"/>
                  </a:lnTo>
                  <a:close/>
                </a:path>
                <a:path w="5414009" h="731519">
                  <a:moveTo>
                    <a:pt x="1002030" y="12953"/>
                  </a:moveTo>
                  <a:lnTo>
                    <a:pt x="1002030" y="0"/>
                  </a:lnTo>
                  <a:lnTo>
                    <a:pt x="950976" y="0"/>
                  </a:lnTo>
                  <a:lnTo>
                    <a:pt x="950976" y="12954"/>
                  </a:lnTo>
                  <a:lnTo>
                    <a:pt x="1002030" y="12953"/>
                  </a:lnTo>
                  <a:close/>
                </a:path>
                <a:path w="5414009" h="731519">
                  <a:moveTo>
                    <a:pt x="1091184" y="12953"/>
                  </a:moveTo>
                  <a:lnTo>
                    <a:pt x="1091184" y="0"/>
                  </a:lnTo>
                  <a:lnTo>
                    <a:pt x="1040130" y="0"/>
                  </a:lnTo>
                  <a:lnTo>
                    <a:pt x="1040130" y="12953"/>
                  </a:lnTo>
                  <a:lnTo>
                    <a:pt x="1091184" y="12953"/>
                  </a:lnTo>
                  <a:close/>
                </a:path>
                <a:path w="5414009" h="731519">
                  <a:moveTo>
                    <a:pt x="1179576" y="12953"/>
                  </a:moveTo>
                  <a:lnTo>
                    <a:pt x="1179576" y="0"/>
                  </a:lnTo>
                  <a:lnTo>
                    <a:pt x="1129284" y="0"/>
                  </a:lnTo>
                  <a:lnTo>
                    <a:pt x="1129284" y="12953"/>
                  </a:lnTo>
                  <a:lnTo>
                    <a:pt x="1179576" y="12953"/>
                  </a:lnTo>
                  <a:close/>
                </a:path>
                <a:path w="5414009" h="731519">
                  <a:moveTo>
                    <a:pt x="1268730" y="12953"/>
                  </a:moveTo>
                  <a:lnTo>
                    <a:pt x="1268730" y="0"/>
                  </a:lnTo>
                  <a:lnTo>
                    <a:pt x="1217676" y="0"/>
                  </a:lnTo>
                  <a:lnTo>
                    <a:pt x="1217676" y="12953"/>
                  </a:lnTo>
                  <a:lnTo>
                    <a:pt x="1268730" y="12953"/>
                  </a:lnTo>
                  <a:close/>
                </a:path>
                <a:path w="5414009" h="731519">
                  <a:moveTo>
                    <a:pt x="1357883" y="12953"/>
                  </a:moveTo>
                  <a:lnTo>
                    <a:pt x="1357883" y="0"/>
                  </a:lnTo>
                  <a:lnTo>
                    <a:pt x="1306830" y="0"/>
                  </a:lnTo>
                  <a:lnTo>
                    <a:pt x="1306830" y="12953"/>
                  </a:lnTo>
                  <a:lnTo>
                    <a:pt x="1357883" y="12953"/>
                  </a:lnTo>
                  <a:close/>
                </a:path>
                <a:path w="5414009" h="731519">
                  <a:moveTo>
                    <a:pt x="1446275" y="12953"/>
                  </a:moveTo>
                  <a:lnTo>
                    <a:pt x="1446275" y="0"/>
                  </a:lnTo>
                  <a:lnTo>
                    <a:pt x="1395983" y="0"/>
                  </a:lnTo>
                  <a:lnTo>
                    <a:pt x="1395983" y="12953"/>
                  </a:lnTo>
                  <a:lnTo>
                    <a:pt x="1446275" y="12953"/>
                  </a:lnTo>
                  <a:close/>
                </a:path>
                <a:path w="5414009" h="731519">
                  <a:moveTo>
                    <a:pt x="1535430" y="12953"/>
                  </a:moveTo>
                  <a:lnTo>
                    <a:pt x="1535430" y="0"/>
                  </a:lnTo>
                  <a:lnTo>
                    <a:pt x="1484376" y="0"/>
                  </a:lnTo>
                  <a:lnTo>
                    <a:pt x="1484376" y="12953"/>
                  </a:lnTo>
                  <a:lnTo>
                    <a:pt x="1535430" y="12953"/>
                  </a:lnTo>
                  <a:close/>
                </a:path>
                <a:path w="5414009" h="731519">
                  <a:moveTo>
                    <a:pt x="1624583" y="12953"/>
                  </a:moveTo>
                  <a:lnTo>
                    <a:pt x="1624583" y="0"/>
                  </a:lnTo>
                  <a:lnTo>
                    <a:pt x="1573530" y="0"/>
                  </a:lnTo>
                  <a:lnTo>
                    <a:pt x="1573530" y="12953"/>
                  </a:lnTo>
                  <a:lnTo>
                    <a:pt x="1624583" y="12953"/>
                  </a:lnTo>
                  <a:close/>
                </a:path>
                <a:path w="5414009" h="731519">
                  <a:moveTo>
                    <a:pt x="1712975" y="12953"/>
                  </a:moveTo>
                  <a:lnTo>
                    <a:pt x="1712975" y="0"/>
                  </a:lnTo>
                  <a:lnTo>
                    <a:pt x="1662683" y="0"/>
                  </a:lnTo>
                  <a:lnTo>
                    <a:pt x="1662683" y="12953"/>
                  </a:lnTo>
                  <a:lnTo>
                    <a:pt x="1712975" y="12953"/>
                  </a:lnTo>
                  <a:close/>
                </a:path>
                <a:path w="5414009" h="731519">
                  <a:moveTo>
                    <a:pt x="1802130" y="12953"/>
                  </a:moveTo>
                  <a:lnTo>
                    <a:pt x="1802130" y="0"/>
                  </a:lnTo>
                  <a:lnTo>
                    <a:pt x="1751076" y="0"/>
                  </a:lnTo>
                  <a:lnTo>
                    <a:pt x="1751076" y="12953"/>
                  </a:lnTo>
                  <a:lnTo>
                    <a:pt x="1802130" y="12953"/>
                  </a:lnTo>
                  <a:close/>
                </a:path>
                <a:path w="5414009" h="731519">
                  <a:moveTo>
                    <a:pt x="1891283" y="12953"/>
                  </a:moveTo>
                  <a:lnTo>
                    <a:pt x="1891283" y="0"/>
                  </a:lnTo>
                  <a:lnTo>
                    <a:pt x="1840230" y="0"/>
                  </a:lnTo>
                  <a:lnTo>
                    <a:pt x="1840230" y="12953"/>
                  </a:lnTo>
                  <a:lnTo>
                    <a:pt x="1891283" y="12953"/>
                  </a:lnTo>
                  <a:close/>
                </a:path>
                <a:path w="5414009" h="731519">
                  <a:moveTo>
                    <a:pt x="1979675" y="12953"/>
                  </a:moveTo>
                  <a:lnTo>
                    <a:pt x="1979675" y="0"/>
                  </a:lnTo>
                  <a:lnTo>
                    <a:pt x="1929383" y="0"/>
                  </a:lnTo>
                  <a:lnTo>
                    <a:pt x="1929383" y="12953"/>
                  </a:lnTo>
                  <a:lnTo>
                    <a:pt x="1979675" y="12953"/>
                  </a:lnTo>
                  <a:close/>
                </a:path>
                <a:path w="5414009" h="731519">
                  <a:moveTo>
                    <a:pt x="2068830" y="12953"/>
                  </a:moveTo>
                  <a:lnTo>
                    <a:pt x="2068830" y="0"/>
                  </a:lnTo>
                  <a:lnTo>
                    <a:pt x="2017776" y="0"/>
                  </a:lnTo>
                  <a:lnTo>
                    <a:pt x="2017776" y="12953"/>
                  </a:lnTo>
                  <a:lnTo>
                    <a:pt x="2068830" y="12953"/>
                  </a:lnTo>
                  <a:close/>
                </a:path>
                <a:path w="5414009" h="731519">
                  <a:moveTo>
                    <a:pt x="2157984" y="12953"/>
                  </a:moveTo>
                  <a:lnTo>
                    <a:pt x="2157984" y="0"/>
                  </a:lnTo>
                  <a:lnTo>
                    <a:pt x="2106930" y="0"/>
                  </a:lnTo>
                  <a:lnTo>
                    <a:pt x="2106930" y="12953"/>
                  </a:lnTo>
                  <a:lnTo>
                    <a:pt x="2157984" y="12953"/>
                  </a:lnTo>
                  <a:close/>
                </a:path>
                <a:path w="5414009" h="731519">
                  <a:moveTo>
                    <a:pt x="2246375" y="12953"/>
                  </a:moveTo>
                  <a:lnTo>
                    <a:pt x="2246375" y="0"/>
                  </a:lnTo>
                  <a:lnTo>
                    <a:pt x="2196084" y="0"/>
                  </a:lnTo>
                  <a:lnTo>
                    <a:pt x="2196084" y="12953"/>
                  </a:lnTo>
                  <a:lnTo>
                    <a:pt x="2246375" y="12953"/>
                  </a:lnTo>
                  <a:close/>
                </a:path>
                <a:path w="5414009" h="731519">
                  <a:moveTo>
                    <a:pt x="2335530" y="12953"/>
                  </a:moveTo>
                  <a:lnTo>
                    <a:pt x="2335530" y="0"/>
                  </a:lnTo>
                  <a:lnTo>
                    <a:pt x="2284476" y="0"/>
                  </a:lnTo>
                  <a:lnTo>
                    <a:pt x="2284476" y="12953"/>
                  </a:lnTo>
                  <a:lnTo>
                    <a:pt x="2335530" y="12953"/>
                  </a:lnTo>
                  <a:close/>
                </a:path>
                <a:path w="5414009" h="731519">
                  <a:moveTo>
                    <a:pt x="2424684" y="12953"/>
                  </a:moveTo>
                  <a:lnTo>
                    <a:pt x="2424684" y="0"/>
                  </a:lnTo>
                  <a:lnTo>
                    <a:pt x="2373630" y="0"/>
                  </a:lnTo>
                  <a:lnTo>
                    <a:pt x="2373630" y="12953"/>
                  </a:lnTo>
                  <a:lnTo>
                    <a:pt x="2424684" y="12953"/>
                  </a:lnTo>
                  <a:close/>
                </a:path>
                <a:path w="5414009" h="731519">
                  <a:moveTo>
                    <a:pt x="2513075" y="12953"/>
                  </a:moveTo>
                  <a:lnTo>
                    <a:pt x="2513075" y="0"/>
                  </a:lnTo>
                  <a:lnTo>
                    <a:pt x="2462784" y="0"/>
                  </a:lnTo>
                  <a:lnTo>
                    <a:pt x="2462784" y="12953"/>
                  </a:lnTo>
                  <a:lnTo>
                    <a:pt x="2513075" y="12953"/>
                  </a:lnTo>
                  <a:close/>
                </a:path>
                <a:path w="5414009" h="731519">
                  <a:moveTo>
                    <a:pt x="2602230" y="12953"/>
                  </a:moveTo>
                  <a:lnTo>
                    <a:pt x="2602230" y="0"/>
                  </a:lnTo>
                  <a:lnTo>
                    <a:pt x="2551176" y="0"/>
                  </a:lnTo>
                  <a:lnTo>
                    <a:pt x="2551176" y="12953"/>
                  </a:lnTo>
                  <a:lnTo>
                    <a:pt x="2602230" y="12953"/>
                  </a:lnTo>
                  <a:close/>
                </a:path>
                <a:path w="5414009" h="731519">
                  <a:moveTo>
                    <a:pt x="2691384" y="12953"/>
                  </a:moveTo>
                  <a:lnTo>
                    <a:pt x="2691384" y="0"/>
                  </a:lnTo>
                  <a:lnTo>
                    <a:pt x="2640330" y="0"/>
                  </a:lnTo>
                  <a:lnTo>
                    <a:pt x="2640330" y="12953"/>
                  </a:lnTo>
                  <a:lnTo>
                    <a:pt x="2691384" y="12953"/>
                  </a:lnTo>
                  <a:close/>
                </a:path>
                <a:path w="5414009" h="731519">
                  <a:moveTo>
                    <a:pt x="2779775" y="12953"/>
                  </a:moveTo>
                  <a:lnTo>
                    <a:pt x="2779775" y="0"/>
                  </a:lnTo>
                  <a:lnTo>
                    <a:pt x="2729484" y="0"/>
                  </a:lnTo>
                  <a:lnTo>
                    <a:pt x="2729484" y="12953"/>
                  </a:lnTo>
                  <a:lnTo>
                    <a:pt x="2779775" y="12953"/>
                  </a:lnTo>
                  <a:close/>
                </a:path>
                <a:path w="5414009" h="731519">
                  <a:moveTo>
                    <a:pt x="2868930" y="12953"/>
                  </a:moveTo>
                  <a:lnTo>
                    <a:pt x="2868930" y="0"/>
                  </a:lnTo>
                  <a:lnTo>
                    <a:pt x="2817876" y="0"/>
                  </a:lnTo>
                  <a:lnTo>
                    <a:pt x="2817876" y="12953"/>
                  </a:lnTo>
                  <a:lnTo>
                    <a:pt x="2868930" y="12953"/>
                  </a:lnTo>
                  <a:close/>
                </a:path>
                <a:path w="5414009" h="731519">
                  <a:moveTo>
                    <a:pt x="2958084" y="12953"/>
                  </a:moveTo>
                  <a:lnTo>
                    <a:pt x="2958084" y="0"/>
                  </a:lnTo>
                  <a:lnTo>
                    <a:pt x="2907030" y="0"/>
                  </a:lnTo>
                  <a:lnTo>
                    <a:pt x="2907030" y="12953"/>
                  </a:lnTo>
                  <a:lnTo>
                    <a:pt x="2958084" y="12953"/>
                  </a:lnTo>
                  <a:close/>
                </a:path>
                <a:path w="5414009" h="731519">
                  <a:moveTo>
                    <a:pt x="3046475" y="12953"/>
                  </a:moveTo>
                  <a:lnTo>
                    <a:pt x="3046475" y="0"/>
                  </a:lnTo>
                  <a:lnTo>
                    <a:pt x="2996184" y="0"/>
                  </a:lnTo>
                  <a:lnTo>
                    <a:pt x="2996184" y="12953"/>
                  </a:lnTo>
                  <a:lnTo>
                    <a:pt x="3046475" y="12953"/>
                  </a:lnTo>
                  <a:close/>
                </a:path>
                <a:path w="5414009" h="731519">
                  <a:moveTo>
                    <a:pt x="3135630" y="12953"/>
                  </a:moveTo>
                  <a:lnTo>
                    <a:pt x="3135630" y="0"/>
                  </a:lnTo>
                  <a:lnTo>
                    <a:pt x="3084576" y="0"/>
                  </a:lnTo>
                  <a:lnTo>
                    <a:pt x="3084576" y="12953"/>
                  </a:lnTo>
                  <a:lnTo>
                    <a:pt x="3135630" y="12953"/>
                  </a:lnTo>
                  <a:close/>
                </a:path>
                <a:path w="5414009" h="731519">
                  <a:moveTo>
                    <a:pt x="3224784" y="12953"/>
                  </a:moveTo>
                  <a:lnTo>
                    <a:pt x="3224784" y="0"/>
                  </a:lnTo>
                  <a:lnTo>
                    <a:pt x="3173730" y="0"/>
                  </a:lnTo>
                  <a:lnTo>
                    <a:pt x="3173730" y="12953"/>
                  </a:lnTo>
                  <a:lnTo>
                    <a:pt x="3224784" y="12953"/>
                  </a:lnTo>
                  <a:close/>
                </a:path>
                <a:path w="5414009" h="731519">
                  <a:moveTo>
                    <a:pt x="3313176" y="12953"/>
                  </a:moveTo>
                  <a:lnTo>
                    <a:pt x="3313176" y="0"/>
                  </a:lnTo>
                  <a:lnTo>
                    <a:pt x="3262883" y="0"/>
                  </a:lnTo>
                  <a:lnTo>
                    <a:pt x="3262883" y="12953"/>
                  </a:lnTo>
                  <a:lnTo>
                    <a:pt x="3313176" y="12953"/>
                  </a:lnTo>
                  <a:close/>
                </a:path>
                <a:path w="5414009" h="731519">
                  <a:moveTo>
                    <a:pt x="3402329" y="12953"/>
                  </a:moveTo>
                  <a:lnTo>
                    <a:pt x="3402329" y="0"/>
                  </a:lnTo>
                  <a:lnTo>
                    <a:pt x="3351276" y="0"/>
                  </a:lnTo>
                  <a:lnTo>
                    <a:pt x="3351276" y="12953"/>
                  </a:lnTo>
                  <a:lnTo>
                    <a:pt x="3402329" y="12953"/>
                  </a:lnTo>
                  <a:close/>
                </a:path>
                <a:path w="5414009" h="731519">
                  <a:moveTo>
                    <a:pt x="3491483" y="12953"/>
                  </a:moveTo>
                  <a:lnTo>
                    <a:pt x="3491483" y="0"/>
                  </a:lnTo>
                  <a:lnTo>
                    <a:pt x="3440429" y="0"/>
                  </a:lnTo>
                  <a:lnTo>
                    <a:pt x="3440429" y="12953"/>
                  </a:lnTo>
                  <a:lnTo>
                    <a:pt x="3491483" y="12953"/>
                  </a:lnTo>
                  <a:close/>
                </a:path>
                <a:path w="5414009" h="731519">
                  <a:moveTo>
                    <a:pt x="3579876" y="12953"/>
                  </a:moveTo>
                  <a:lnTo>
                    <a:pt x="3579876" y="0"/>
                  </a:lnTo>
                  <a:lnTo>
                    <a:pt x="3529583" y="0"/>
                  </a:lnTo>
                  <a:lnTo>
                    <a:pt x="3529583" y="12953"/>
                  </a:lnTo>
                  <a:lnTo>
                    <a:pt x="3579876" y="12953"/>
                  </a:lnTo>
                  <a:close/>
                </a:path>
                <a:path w="5414009" h="731519">
                  <a:moveTo>
                    <a:pt x="3669029" y="12953"/>
                  </a:moveTo>
                  <a:lnTo>
                    <a:pt x="3669029" y="0"/>
                  </a:lnTo>
                  <a:lnTo>
                    <a:pt x="3617976" y="0"/>
                  </a:lnTo>
                  <a:lnTo>
                    <a:pt x="3617976" y="12953"/>
                  </a:lnTo>
                  <a:lnTo>
                    <a:pt x="3669029" y="12953"/>
                  </a:lnTo>
                  <a:close/>
                </a:path>
                <a:path w="5414009" h="731519">
                  <a:moveTo>
                    <a:pt x="3758183" y="12953"/>
                  </a:moveTo>
                  <a:lnTo>
                    <a:pt x="3758183" y="0"/>
                  </a:lnTo>
                  <a:lnTo>
                    <a:pt x="3707129" y="0"/>
                  </a:lnTo>
                  <a:lnTo>
                    <a:pt x="3707129" y="12953"/>
                  </a:lnTo>
                  <a:lnTo>
                    <a:pt x="3758183" y="12953"/>
                  </a:lnTo>
                  <a:close/>
                </a:path>
                <a:path w="5414009" h="731519">
                  <a:moveTo>
                    <a:pt x="3846576" y="12953"/>
                  </a:moveTo>
                  <a:lnTo>
                    <a:pt x="3846576" y="0"/>
                  </a:lnTo>
                  <a:lnTo>
                    <a:pt x="3796283" y="0"/>
                  </a:lnTo>
                  <a:lnTo>
                    <a:pt x="3796283" y="12953"/>
                  </a:lnTo>
                  <a:lnTo>
                    <a:pt x="3846576" y="12953"/>
                  </a:lnTo>
                  <a:close/>
                </a:path>
                <a:path w="5414009" h="731519">
                  <a:moveTo>
                    <a:pt x="3935729" y="12953"/>
                  </a:moveTo>
                  <a:lnTo>
                    <a:pt x="3935729" y="0"/>
                  </a:lnTo>
                  <a:lnTo>
                    <a:pt x="3884676" y="0"/>
                  </a:lnTo>
                  <a:lnTo>
                    <a:pt x="3884676" y="12953"/>
                  </a:lnTo>
                  <a:lnTo>
                    <a:pt x="3935729" y="12953"/>
                  </a:lnTo>
                  <a:close/>
                </a:path>
                <a:path w="5414009" h="731519">
                  <a:moveTo>
                    <a:pt x="4024883" y="12953"/>
                  </a:moveTo>
                  <a:lnTo>
                    <a:pt x="4024883" y="0"/>
                  </a:lnTo>
                  <a:lnTo>
                    <a:pt x="3973829" y="0"/>
                  </a:lnTo>
                  <a:lnTo>
                    <a:pt x="3973829" y="12953"/>
                  </a:lnTo>
                  <a:lnTo>
                    <a:pt x="4024883" y="12953"/>
                  </a:lnTo>
                  <a:close/>
                </a:path>
                <a:path w="5414009" h="731519">
                  <a:moveTo>
                    <a:pt x="4113276" y="12953"/>
                  </a:moveTo>
                  <a:lnTo>
                    <a:pt x="4113276" y="0"/>
                  </a:lnTo>
                  <a:lnTo>
                    <a:pt x="4062983" y="0"/>
                  </a:lnTo>
                  <a:lnTo>
                    <a:pt x="4062983" y="12953"/>
                  </a:lnTo>
                  <a:lnTo>
                    <a:pt x="4113276" y="12953"/>
                  </a:lnTo>
                  <a:close/>
                </a:path>
                <a:path w="5414009" h="731519">
                  <a:moveTo>
                    <a:pt x="4202430" y="12953"/>
                  </a:moveTo>
                  <a:lnTo>
                    <a:pt x="4202430" y="0"/>
                  </a:lnTo>
                  <a:lnTo>
                    <a:pt x="4151376" y="0"/>
                  </a:lnTo>
                  <a:lnTo>
                    <a:pt x="4151376" y="12953"/>
                  </a:lnTo>
                  <a:lnTo>
                    <a:pt x="4202430" y="12953"/>
                  </a:lnTo>
                  <a:close/>
                </a:path>
                <a:path w="5414009" h="731519">
                  <a:moveTo>
                    <a:pt x="4291583" y="12953"/>
                  </a:moveTo>
                  <a:lnTo>
                    <a:pt x="4291583" y="0"/>
                  </a:lnTo>
                  <a:lnTo>
                    <a:pt x="4240530" y="0"/>
                  </a:lnTo>
                  <a:lnTo>
                    <a:pt x="4240530" y="12953"/>
                  </a:lnTo>
                  <a:lnTo>
                    <a:pt x="4291583" y="12953"/>
                  </a:lnTo>
                  <a:close/>
                </a:path>
                <a:path w="5414009" h="731519">
                  <a:moveTo>
                    <a:pt x="4379963" y="12953"/>
                  </a:moveTo>
                  <a:lnTo>
                    <a:pt x="4379963" y="0"/>
                  </a:lnTo>
                  <a:lnTo>
                    <a:pt x="4329671" y="0"/>
                  </a:lnTo>
                  <a:lnTo>
                    <a:pt x="4329671" y="12953"/>
                  </a:lnTo>
                  <a:lnTo>
                    <a:pt x="4379963" y="12953"/>
                  </a:lnTo>
                  <a:close/>
                </a:path>
                <a:path w="5414009" h="731519">
                  <a:moveTo>
                    <a:pt x="4469130" y="12953"/>
                  </a:moveTo>
                  <a:lnTo>
                    <a:pt x="4469130" y="0"/>
                  </a:lnTo>
                  <a:lnTo>
                    <a:pt x="4418076" y="0"/>
                  </a:lnTo>
                  <a:lnTo>
                    <a:pt x="4418076" y="12953"/>
                  </a:lnTo>
                  <a:lnTo>
                    <a:pt x="4469130" y="12953"/>
                  </a:lnTo>
                  <a:close/>
                </a:path>
                <a:path w="5414009" h="731519">
                  <a:moveTo>
                    <a:pt x="4558271" y="12953"/>
                  </a:moveTo>
                  <a:lnTo>
                    <a:pt x="4558271" y="0"/>
                  </a:lnTo>
                  <a:lnTo>
                    <a:pt x="4507217" y="0"/>
                  </a:lnTo>
                  <a:lnTo>
                    <a:pt x="4507217" y="12953"/>
                  </a:lnTo>
                  <a:lnTo>
                    <a:pt x="4558271" y="12953"/>
                  </a:lnTo>
                  <a:close/>
                </a:path>
                <a:path w="5414009" h="731519">
                  <a:moveTo>
                    <a:pt x="4646663" y="12953"/>
                  </a:moveTo>
                  <a:lnTo>
                    <a:pt x="4646663" y="0"/>
                  </a:lnTo>
                  <a:lnTo>
                    <a:pt x="4596371" y="0"/>
                  </a:lnTo>
                  <a:lnTo>
                    <a:pt x="4596371" y="12953"/>
                  </a:lnTo>
                  <a:lnTo>
                    <a:pt x="4646663" y="12953"/>
                  </a:lnTo>
                  <a:close/>
                </a:path>
                <a:path w="5414009" h="731519">
                  <a:moveTo>
                    <a:pt x="4735830" y="12953"/>
                  </a:moveTo>
                  <a:lnTo>
                    <a:pt x="4735830" y="0"/>
                  </a:lnTo>
                  <a:lnTo>
                    <a:pt x="4684776" y="0"/>
                  </a:lnTo>
                  <a:lnTo>
                    <a:pt x="4684776" y="12953"/>
                  </a:lnTo>
                  <a:lnTo>
                    <a:pt x="4735830" y="12953"/>
                  </a:lnTo>
                  <a:close/>
                </a:path>
                <a:path w="5414009" h="731519">
                  <a:moveTo>
                    <a:pt x="4824984" y="12953"/>
                  </a:moveTo>
                  <a:lnTo>
                    <a:pt x="4824984" y="0"/>
                  </a:lnTo>
                  <a:lnTo>
                    <a:pt x="4773930" y="0"/>
                  </a:lnTo>
                  <a:lnTo>
                    <a:pt x="4773930" y="12953"/>
                  </a:lnTo>
                  <a:lnTo>
                    <a:pt x="4824984" y="12953"/>
                  </a:lnTo>
                  <a:close/>
                </a:path>
                <a:path w="5414009" h="731519">
                  <a:moveTo>
                    <a:pt x="4913363" y="12953"/>
                  </a:moveTo>
                  <a:lnTo>
                    <a:pt x="4913363" y="0"/>
                  </a:lnTo>
                  <a:lnTo>
                    <a:pt x="4863071" y="0"/>
                  </a:lnTo>
                  <a:lnTo>
                    <a:pt x="4863071" y="12953"/>
                  </a:lnTo>
                  <a:lnTo>
                    <a:pt x="4913363" y="12953"/>
                  </a:lnTo>
                  <a:close/>
                </a:path>
                <a:path w="5414009" h="731519">
                  <a:moveTo>
                    <a:pt x="5002530" y="12953"/>
                  </a:moveTo>
                  <a:lnTo>
                    <a:pt x="5002530" y="0"/>
                  </a:lnTo>
                  <a:lnTo>
                    <a:pt x="4951476" y="0"/>
                  </a:lnTo>
                  <a:lnTo>
                    <a:pt x="4951476" y="12953"/>
                  </a:lnTo>
                  <a:lnTo>
                    <a:pt x="5002530" y="12953"/>
                  </a:lnTo>
                  <a:close/>
                </a:path>
                <a:path w="5414009" h="731519">
                  <a:moveTo>
                    <a:pt x="5091684" y="12953"/>
                  </a:moveTo>
                  <a:lnTo>
                    <a:pt x="5091684" y="0"/>
                  </a:lnTo>
                  <a:lnTo>
                    <a:pt x="5040630" y="0"/>
                  </a:lnTo>
                  <a:lnTo>
                    <a:pt x="5040630" y="12953"/>
                  </a:lnTo>
                  <a:lnTo>
                    <a:pt x="5091684" y="12953"/>
                  </a:lnTo>
                  <a:close/>
                </a:path>
                <a:path w="5414009" h="731519">
                  <a:moveTo>
                    <a:pt x="5180063" y="12953"/>
                  </a:moveTo>
                  <a:lnTo>
                    <a:pt x="5180063" y="0"/>
                  </a:lnTo>
                  <a:lnTo>
                    <a:pt x="5129771" y="0"/>
                  </a:lnTo>
                  <a:lnTo>
                    <a:pt x="5129771" y="12953"/>
                  </a:lnTo>
                  <a:lnTo>
                    <a:pt x="5180063" y="12953"/>
                  </a:lnTo>
                  <a:close/>
                </a:path>
                <a:path w="5414009" h="731519">
                  <a:moveTo>
                    <a:pt x="5269230" y="12953"/>
                  </a:moveTo>
                  <a:lnTo>
                    <a:pt x="5269230" y="0"/>
                  </a:lnTo>
                  <a:lnTo>
                    <a:pt x="5218176" y="0"/>
                  </a:lnTo>
                  <a:lnTo>
                    <a:pt x="5218176" y="12953"/>
                  </a:lnTo>
                  <a:lnTo>
                    <a:pt x="5269230" y="12953"/>
                  </a:lnTo>
                  <a:close/>
                </a:path>
                <a:path w="5414009" h="731519">
                  <a:moveTo>
                    <a:pt x="5358384" y="12953"/>
                  </a:moveTo>
                  <a:lnTo>
                    <a:pt x="5358384" y="0"/>
                  </a:lnTo>
                  <a:lnTo>
                    <a:pt x="5307330" y="0"/>
                  </a:lnTo>
                  <a:lnTo>
                    <a:pt x="5307330" y="12953"/>
                  </a:lnTo>
                  <a:lnTo>
                    <a:pt x="5358384" y="12953"/>
                  </a:lnTo>
                  <a:close/>
                </a:path>
                <a:path w="5414009" h="731519">
                  <a:moveTo>
                    <a:pt x="5413997" y="45719"/>
                  </a:moveTo>
                  <a:lnTo>
                    <a:pt x="5413997" y="0"/>
                  </a:lnTo>
                  <a:lnTo>
                    <a:pt x="5396471" y="0"/>
                  </a:lnTo>
                  <a:lnTo>
                    <a:pt x="5396471" y="12953"/>
                  </a:lnTo>
                  <a:lnTo>
                    <a:pt x="5401056" y="12953"/>
                  </a:lnTo>
                  <a:lnTo>
                    <a:pt x="5401056" y="6095"/>
                  </a:lnTo>
                  <a:lnTo>
                    <a:pt x="5407152" y="12953"/>
                  </a:lnTo>
                  <a:lnTo>
                    <a:pt x="5407152" y="45719"/>
                  </a:lnTo>
                  <a:lnTo>
                    <a:pt x="5413997" y="45719"/>
                  </a:lnTo>
                  <a:close/>
                </a:path>
                <a:path w="5414009" h="731519">
                  <a:moveTo>
                    <a:pt x="5407152" y="12953"/>
                  </a:moveTo>
                  <a:lnTo>
                    <a:pt x="5401056" y="6095"/>
                  </a:lnTo>
                  <a:lnTo>
                    <a:pt x="5401056" y="12953"/>
                  </a:lnTo>
                  <a:lnTo>
                    <a:pt x="5407152" y="12953"/>
                  </a:lnTo>
                  <a:close/>
                </a:path>
                <a:path w="5414009" h="731519">
                  <a:moveTo>
                    <a:pt x="5407152" y="45719"/>
                  </a:moveTo>
                  <a:lnTo>
                    <a:pt x="5407152" y="12953"/>
                  </a:lnTo>
                  <a:lnTo>
                    <a:pt x="5401056" y="12953"/>
                  </a:lnTo>
                  <a:lnTo>
                    <a:pt x="5401056" y="45719"/>
                  </a:lnTo>
                  <a:lnTo>
                    <a:pt x="5407152" y="45719"/>
                  </a:lnTo>
                  <a:close/>
                </a:path>
                <a:path w="5414009" h="731519">
                  <a:moveTo>
                    <a:pt x="5413997" y="134873"/>
                  </a:moveTo>
                  <a:lnTo>
                    <a:pt x="5413997" y="83819"/>
                  </a:lnTo>
                  <a:lnTo>
                    <a:pt x="5401043" y="83819"/>
                  </a:lnTo>
                  <a:lnTo>
                    <a:pt x="5401043" y="134873"/>
                  </a:lnTo>
                  <a:lnTo>
                    <a:pt x="5413997" y="134873"/>
                  </a:lnTo>
                  <a:close/>
                </a:path>
                <a:path w="5414009" h="731519">
                  <a:moveTo>
                    <a:pt x="5413997" y="224027"/>
                  </a:moveTo>
                  <a:lnTo>
                    <a:pt x="5413997" y="172973"/>
                  </a:lnTo>
                  <a:lnTo>
                    <a:pt x="5401043" y="172973"/>
                  </a:lnTo>
                  <a:lnTo>
                    <a:pt x="5401043" y="224027"/>
                  </a:lnTo>
                  <a:lnTo>
                    <a:pt x="5413997" y="224027"/>
                  </a:lnTo>
                  <a:close/>
                </a:path>
                <a:path w="5414009" h="731519">
                  <a:moveTo>
                    <a:pt x="5413997" y="312419"/>
                  </a:moveTo>
                  <a:lnTo>
                    <a:pt x="5413997" y="262127"/>
                  </a:lnTo>
                  <a:lnTo>
                    <a:pt x="5401043" y="262127"/>
                  </a:lnTo>
                  <a:lnTo>
                    <a:pt x="5401043" y="312419"/>
                  </a:lnTo>
                  <a:lnTo>
                    <a:pt x="5413997" y="312419"/>
                  </a:lnTo>
                  <a:close/>
                </a:path>
                <a:path w="5414009" h="731519">
                  <a:moveTo>
                    <a:pt x="5413997" y="401573"/>
                  </a:moveTo>
                  <a:lnTo>
                    <a:pt x="5413997" y="350519"/>
                  </a:lnTo>
                  <a:lnTo>
                    <a:pt x="5401043" y="350519"/>
                  </a:lnTo>
                  <a:lnTo>
                    <a:pt x="5401043" y="401573"/>
                  </a:lnTo>
                  <a:lnTo>
                    <a:pt x="5413997" y="401573"/>
                  </a:lnTo>
                  <a:close/>
                </a:path>
                <a:path w="5414009" h="731519">
                  <a:moveTo>
                    <a:pt x="5413997" y="490727"/>
                  </a:moveTo>
                  <a:lnTo>
                    <a:pt x="5413997" y="439673"/>
                  </a:lnTo>
                  <a:lnTo>
                    <a:pt x="5401043" y="439673"/>
                  </a:lnTo>
                  <a:lnTo>
                    <a:pt x="5401043" y="490727"/>
                  </a:lnTo>
                  <a:lnTo>
                    <a:pt x="5413997" y="490727"/>
                  </a:lnTo>
                  <a:close/>
                </a:path>
                <a:path w="5414009" h="731519">
                  <a:moveTo>
                    <a:pt x="5413997" y="579119"/>
                  </a:moveTo>
                  <a:lnTo>
                    <a:pt x="5413997" y="528827"/>
                  </a:lnTo>
                  <a:lnTo>
                    <a:pt x="5401043" y="528827"/>
                  </a:lnTo>
                  <a:lnTo>
                    <a:pt x="5401043" y="579119"/>
                  </a:lnTo>
                  <a:lnTo>
                    <a:pt x="5413997" y="579119"/>
                  </a:lnTo>
                  <a:close/>
                </a:path>
                <a:path w="5414009" h="731519">
                  <a:moveTo>
                    <a:pt x="5413997" y="668273"/>
                  </a:moveTo>
                  <a:lnTo>
                    <a:pt x="5413997" y="617219"/>
                  </a:lnTo>
                  <a:lnTo>
                    <a:pt x="5401043" y="617219"/>
                  </a:lnTo>
                  <a:lnTo>
                    <a:pt x="5401043" y="668273"/>
                  </a:lnTo>
                  <a:lnTo>
                    <a:pt x="5413997" y="668273"/>
                  </a:lnTo>
                  <a:close/>
                </a:path>
                <a:path w="5414009" h="731519">
                  <a:moveTo>
                    <a:pt x="5413997" y="731519"/>
                  </a:moveTo>
                  <a:lnTo>
                    <a:pt x="5413997" y="706373"/>
                  </a:lnTo>
                  <a:lnTo>
                    <a:pt x="5401043" y="706373"/>
                  </a:lnTo>
                  <a:lnTo>
                    <a:pt x="5401043" y="731519"/>
                  </a:lnTo>
                  <a:lnTo>
                    <a:pt x="5413997" y="73151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60249" y="2320290"/>
              <a:ext cx="1026414" cy="3733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022987" y="2357881"/>
            <a:ext cx="7372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Action*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92515" y="2063495"/>
            <a:ext cx="5415915" cy="1278255"/>
            <a:chOff x="1992515" y="2063495"/>
            <a:chExt cx="5415915" cy="1278255"/>
          </a:xfrm>
        </p:grpSpPr>
        <p:sp>
          <p:nvSpPr>
            <p:cNvPr id="21" name="object 21"/>
            <p:cNvSpPr/>
            <p:nvPr/>
          </p:nvSpPr>
          <p:spPr>
            <a:xfrm>
              <a:off x="1999373" y="2063495"/>
              <a:ext cx="5408930" cy="857250"/>
            </a:xfrm>
            <a:custGeom>
              <a:avLst/>
              <a:gdLst/>
              <a:ahLst/>
              <a:cxnLst/>
              <a:rect l="l" t="t" r="r" b="b"/>
              <a:pathLst>
                <a:path w="5408930" h="857250">
                  <a:moveTo>
                    <a:pt x="50292" y="773430"/>
                  </a:moveTo>
                  <a:lnTo>
                    <a:pt x="0" y="773430"/>
                  </a:lnTo>
                  <a:lnTo>
                    <a:pt x="0" y="786384"/>
                  </a:lnTo>
                  <a:lnTo>
                    <a:pt x="50292" y="786384"/>
                  </a:lnTo>
                  <a:lnTo>
                    <a:pt x="50292" y="773430"/>
                  </a:lnTo>
                  <a:close/>
                </a:path>
                <a:path w="5408930" h="857250">
                  <a:moveTo>
                    <a:pt x="726948" y="843534"/>
                  </a:moveTo>
                  <a:lnTo>
                    <a:pt x="713981" y="843534"/>
                  </a:lnTo>
                  <a:lnTo>
                    <a:pt x="713981" y="857250"/>
                  </a:lnTo>
                  <a:lnTo>
                    <a:pt x="726948" y="857250"/>
                  </a:lnTo>
                  <a:lnTo>
                    <a:pt x="726948" y="843534"/>
                  </a:lnTo>
                  <a:close/>
                </a:path>
                <a:path w="5408930" h="857250">
                  <a:moveTo>
                    <a:pt x="726948" y="754380"/>
                  </a:moveTo>
                  <a:lnTo>
                    <a:pt x="713981" y="754380"/>
                  </a:lnTo>
                  <a:lnTo>
                    <a:pt x="713981" y="805434"/>
                  </a:lnTo>
                  <a:lnTo>
                    <a:pt x="726948" y="805434"/>
                  </a:lnTo>
                  <a:lnTo>
                    <a:pt x="726948" y="754380"/>
                  </a:lnTo>
                  <a:close/>
                </a:path>
                <a:path w="5408930" h="857250">
                  <a:moveTo>
                    <a:pt x="726948" y="665226"/>
                  </a:moveTo>
                  <a:lnTo>
                    <a:pt x="713981" y="665226"/>
                  </a:lnTo>
                  <a:lnTo>
                    <a:pt x="713981" y="716280"/>
                  </a:lnTo>
                  <a:lnTo>
                    <a:pt x="726948" y="716280"/>
                  </a:lnTo>
                  <a:lnTo>
                    <a:pt x="726948" y="665226"/>
                  </a:lnTo>
                  <a:close/>
                </a:path>
                <a:path w="5408930" h="857250">
                  <a:moveTo>
                    <a:pt x="726948" y="576834"/>
                  </a:moveTo>
                  <a:lnTo>
                    <a:pt x="713981" y="576834"/>
                  </a:lnTo>
                  <a:lnTo>
                    <a:pt x="713981" y="627126"/>
                  </a:lnTo>
                  <a:lnTo>
                    <a:pt x="726948" y="627126"/>
                  </a:lnTo>
                  <a:lnTo>
                    <a:pt x="726948" y="576834"/>
                  </a:lnTo>
                  <a:close/>
                </a:path>
                <a:path w="5408930" h="857250">
                  <a:moveTo>
                    <a:pt x="726948" y="487680"/>
                  </a:moveTo>
                  <a:lnTo>
                    <a:pt x="713981" y="487680"/>
                  </a:lnTo>
                  <a:lnTo>
                    <a:pt x="713981" y="538734"/>
                  </a:lnTo>
                  <a:lnTo>
                    <a:pt x="726948" y="538734"/>
                  </a:lnTo>
                  <a:lnTo>
                    <a:pt x="726948" y="487680"/>
                  </a:lnTo>
                  <a:close/>
                </a:path>
                <a:path w="5408930" h="857250">
                  <a:moveTo>
                    <a:pt x="726948" y="398526"/>
                  </a:moveTo>
                  <a:lnTo>
                    <a:pt x="713981" y="398526"/>
                  </a:lnTo>
                  <a:lnTo>
                    <a:pt x="713981" y="449580"/>
                  </a:lnTo>
                  <a:lnTo>
                    <a:pt x="726948" y="449580"/>
                  </a:lnTo>
                  <a:lnTo>
                    <a:pt x="726948" y="398526"/>
                  </a:lnTo>
                  <a:close/>
                </a:path>
                <a:path w="5408930" h="857250">
                  <a:moveTo>
                    <a:pt x="726948" y="310134"/>
                  </a:moveTo>
                  <a:lnTo>
                    <a:pt x="713981" y="310134"/>
                  </a:lnTo>
                  <a:lnTo>
                    <a:pt x="713981" y="360426"/>
                  </a:lnTo>
                  <a:lnTo>
                    <a:pt x="726948" y="360426"/>
                  </a:lnTo>
                  <a:lnTo>
                    <a:pt x="726948" y="310134"/>
                  </a:lnTo>
                  <a:close/>
                </a:path>
                <a:path w="5408930" h="857250">
                  <a:moveTo>
                    <a:pt x="726948" y="220980"/>
                  </a:moveTo>
                  <a:lnTo>
                    <a:pt x="713981" y="220980"/>
                  </a:lnTo>
                  <a:lnTo>
                    <a:pt x="713981" y="272034"/>
                  </a:lnTo>
                  <a:lnTo>
                    <a:pt x="726948" y="272034"/>
                  </a:lnTo>
                  <a:lnTo>
                    <a:pt x="726948" y="220980"/>
                  </a:lnTo>
                  <a:close/>
                </a:path>
                <a:path w="5408930" h="857250">
                  <a:moveTo>
                    <a:pt x="906513" y="0"/>
                  </a:moveTo>
                  <a:lnTo>
                    <a:pt x="850379" y="0"/>
                  </a:lnTo>
                  <a:lnTo>
                    <a:pt x="839724" y="3048"/>
                  </a:lnTo>
                  <a:lnTo>
                    <a:pt x="829056" y="6858"/>
                  </a:lnTo>
                  <a:lnTo>
                    <a:pt x="819150" y="11430"/>
                  </a:lnTo>
                  <a:lnTo>
                    <a:pt x="809244" y="15240"/>
                  </a:lnTo>
                  <a:lnTo>
                    <a:pt x="800100" y="20574"/>
                  </a:lnTo>
                  <a:lnTo>
                    <a:pt x="790956" y="25146"/>
                  </a:lnTo>
                  <a:lnTo>
                    <a:pt x="774192" y="35814"/>
                  </a:lnTo>
                  <a:lnTo>
                    <a:pt x="766572" y="41148"/>
                  </a:lnTo>
                  <a:lnTo>
                    <a:pt x="758952" y="47244"/>
                  </a:lnTo>
                  <a:lnTo>
                    <a:pt x="752856" y="53340"/>
                  </a:lnTo>
                  <a:lnTo>
                    <a:pt x="745998" y="59436"/>
                  </a:lnTo>
                  <a:lnTo>
                    <a:pt x="740664" y="65532"/>
                  </a:lnTo>
                  <a:lnTo>
                    <a:pt x="729996" y="79248"/>
                  </a:lnTo>
                  <a:lnTo>
                    <a:pt x="726186" y="86868"/>
                  </a:lnTo>
                  <a:lnTo>
                    <a:pt x="722376" y="93726"/>
                  </a:lnTo>
                  <a:lnTo>
                    <a:pt x="719328" y="101346"/>
                  </a:lnTo>
                  <a:lnTo>
                    <a:pt x="717042" y="108966"/>
                  </a:lnTo>
                  <a:lnTo>
                    <a:pt x="715518" y="116586"/>
                  </a:lnTo>
                  <a:lnTo>
                    <a:pt x="713994" y="131826"/>
                  </a:lnTo>
                  <a:lnTo>
                    <a:pt x="713981" y="182880"/>
                  </a:lnTo>
                  <a:lnTo>
                    <a:pt x="726948" y="182880"/>
                  </a:lnTo>
                  <a:lnTo>
                    <a:pt x="726948" y="132588"/>
                  </a:lnTo>
                  <a:lnTo>
                    <a:pt x="726948" y="131826"/>
                  </a:lnTo>
                  <a:lnTo>
                    <a:pt x="726948" y="124968"/>
                  </a:lnTo>
                  <a:lnTo>
                    <a:pt x="727710" y="118110"/>
                  </a:lnTo>
                  <a:lnTo>
                    <a:pt x="745236" y="80010"/>
                  </a:lnTo>
                  <a:lnTo>
                    <a:pt x="774192" y="51054"/>
                  </a:lnTo>
                  <a:lnTo>
                    <a:pt x="789432" y="41148"/>
                  </a:lnTo>
                  <a:lnTo>
                    <a:pt x="797814" y="35814"/>
                  </a:lnTo>
                  <a:lnTo>
                    <a:pt x="833628" y="19050"/>
                  </a:lnTo>
                  <a:lnTo>
                    <a:pt x="854202" y="12192"/>
                  </a:lnTo>
                  <a:lnTo>
                    <a:pt x="864870" y="8382"/>
                  </a:lnTo>
                  <a:lnTo>
                    <a:pt x="876300" y="6096"/>
                  </a:lnTo>
                  <a:lnTo>
                    <a:pt x="886968" y="3048"/>
                  </a:lnTo>
                  <a:lnTo>
                    <a:pt x="898398" y="1524"/>
                  </a:lnTo>
                  <a:lnTo>
                    <a:pt x="906513" y="0"/>
                  </a:lnTo>
                  <a:close/>
                </a:path>
                <a:path w="5408930" h="857250">
                  <a:moveTo>
                    <a:pt x="3751326" y="843534"/>
                  </a:moveTo>
                  <a:lnTo>
                    <a:pt x="3738372" y="843534"/>
                  </a:lnTo>
                  <a:lnTo>
                    <a:pt x="3738372" y="857250"/>
                  </a:lnTo>
                  <a:lnTo>
                    <a:pt x="3751326" y="857250"/>
                  </a:lnTo>
                  <a:lnTo>
                    <a:pt x="3751326" y="843534"/>
                  </a:lnTo>
                  <a:close/>
                </a:path>
                <a:path w="5408930" h="857250">
                  <a:moveTo>
                    <a:pt x="3751326" y="754380"/>
                  </a:moveTo>
                  <a:lnTo>
                    <a:pt x="3738372" y="754380"/>
                  </a:lnTo>
                  <a:lnTo>
                    <a:pt x="3738372" y="805434"/>
                  </a:lnTo>
                  <a:lnTo>
                    <a:pt x="3751326" y="805434"/>
                  </a:lnTo>
                  <a:lnTo>
                    <a:pt x="3751326" y="754380"/>
                  </a:lnTo>
                  <a:close/>
                </a:path>
                <a:path w="5408930" h="857250">
                  <a:moveTo>
                    <a:pt x="3751326" y="665226"/>
                  </a:moveTo>
                  <a:lnTo>
                    <a:pt x="3738372" y="665226"/>
                  </a:lnTo>
                  <a:lnTo>
                    <a:pt x="3738372" y="716280"/>
                  </a:lnTo>
                  <a:lnTo>
                    <a:pt x="3751326" y="716280"/>
                  </a:lnTo>
                  <a:lnTo>
                    <a:pt x="3751326" y="665226"/>
                  </a:lnTo>
                  <a:close/>
                </a:path>
                <a:path w="5408930" h="857250">
                  <a:moveTo>
                    <a:pt x="3751326" y="576834"/>
                  </a:moveTo>
                  <a:lnTo>
                    <a:pt x="3738372" y="576834"/>
                  </a:lnTo>
                  <a:lnTo>
                    <a:pt x="3738372" y="627126"/>
                  </a:lnTo>
                  <a:lnTo>
                    <a:pt x="3751326" y="627126"/>
                  </a:lnTo>
                  <a:lnTo>
                    <a:pt x="3751326" y="576834"/>
                  </a:lnTo>
                  <a:close/>
                </a:path>
                <a:path w="5408930" h="857250">
                  <a:moveTo>
                    <a:pt x="3751326" y="487680"/>
                  </a:moveTo>
                  <a:lnTo>
                    <a:pt x="3738372" y="487680"/>
                  </a:lnTo>
                  <a:lnTo>
                    <a:pt x="3738372" y="538734"/>
                  </a:lnTo>
                  <a:lnTo>
                    <a:pt x="3751326" y="538734"/>
                  </a:lnTo>
                  <a:lnTo>
                    <a:pt x="3751326" y="487680"/>
                  </a:lnTo>
                  <a:close/>
                </a:path>
                <a:path w="5408930" h="857250">
                  <a:moveTo>
                    <a:pt x="3751326" y="398526"/>
                  </a:moveTo>
                  <a:lnTo>
                    <a:pt x="3738372" y="398526"/>
                  </a:lnTo>
                  <a:lnTo>
                    <a:pt x="3738372" y="449580"/>
                  </a:lnTo>
                  <a:lnTo>
                    <a:pt x="3751326" y="449580"/>
                  </a:lnTo>
                  <a:lnTo>
                    <a:pt x="3751326" y="398526"/>
                  </a:lnTo>
                  <a:close/>
                </a:path>
                <a:path w="5408930" h="857250">
                  <a:moveTo>
                    <a:pt x="3751326" y="310134"/>
                  </a:moveTo>
                  <a:lnTo>
                    <a:pt x="3738372" y="310134"/>
                  </a:lnTo>
                  <a:lnTo>
                    <a:pt x="3738372" y="360426"/>
                  </a:lnTo>
                  <a:lnTo>
                    <a:pt x="3751326" y="360426"/>
                  </a:lnTo>
                  <a:lnTo>
                    <a:pt x="3751326" y="310134"/>
                  </a:lnTo>
                  <a:close/>
                </a:path>
                <a:path w="5408930" h="857250">
                  <a:moveTo>
                    <a:pt x="3751326" y="220980"/>
                  </a:moveTo>
                  <a:lnTo>
                    <a:pt x="3738372" y="220980"/>
                  </a:lnTo>
                  <a:lnTo>
                    <a:pt x="3738372" y="272034"/>
                  </a:lnTo>
                  <a:lnTo>
                    <a:pt x="3751326" y="272034"/>
                  </a:lnTo>
                  <a:lnTo>
                    <a:pt x="3751326" y="220980"/>
                  </a:lnTo>
                  <a:close/>
                </a:path>
                <a:path w="5408930" h="857250">
                  <a:moveTo>
                    <a:pt x="3846957" y="0"/>
                  </a:moveTo>
                  <a:lnTo>
                    <a:pt x="3813810" y="0"/>
                  </a:lnTo>
                  <a:lnTo>
                    <a:pt x="3801618" y="7620"/>
                  </a:lnTo>
                  <a:lnTo>
                    <a:pt x="3771138" y="37338"/>
                  </a:lnTo>
                  <a:lnTo>
                    <a:pt x="3746754" y="80772"/>
                  </a:lnTo>
                  <a:lnTo>
                    <a:pt x="3742804" y="95148"/>
                  </a:lnTo>
                  <a:lnTo>
                    <a:pt x="3742182" y="93726"/>
                  </a:lnTo>
                  <a:lnTo>
                    <a:pt x="3739134" y="86106"/>
                  </a:lnTo>
                  <a:lnTo>
                    <a:pt x="3729990" y="72390"/>
                  </a:lnTo>
                  <a:lnTo>
                    <a:pt x="3724656" y="65532"/>
                  </a:lnTo>
                  <a:lnTo>
                    <a:pt x="3718560" y="59436"/>
                  </a:lnTo>
                  <a:lnTo>
                    <a:pt x="3712464" y="52578"/>
                  </a:lnTo>
                  <a:lnTo>
                    <a:pt x="3705606" y="46482"/>
                  </a:lnTo>
                  <a:lnTo>
                    <a:pt x="3697986" y="41148"/>
                  </a:lnTo>
                  <a:lnTo>
                    <a:pt x="3690366" y="35052"/>
                  </a:lnTo>
                  <a:lnTo>
                    <a:pt x="3682746" y="30480"/>
                  </a:lnTo>
                  <a:lnTo>
                    <a:pt x="3673602" y="25146"/>
                  </a:lnTo>
                  <a:lnTo>
                    <a:pt x="3665220" y="19812"/>
                  </a:lnTo>
                  <a:lnTo>
                    <a:pt x="3655314" y="15240"/>
                  </a:lnTo>
                  <a:lnTo>
                    <a:pt x="3646170" y="11430"/>
                  </a:lnTo>
                  <a:lnTo>
                    <a:pt x="3635502" y="6858"/>
                  </a:lnTo>
                  <a:lnTo>
                    <a:pt x="3625596" y="3048"/>
                  </a:lnTo>
                  <a:lnTo>
                    <a:pt x="3614928" y="0"/>
                  </a:lnTo>
                  <a:lnTo>
                    <a:pt x="3558794" y="0"/>
                  </a:lnTo>
                  <a:lnTo>
                    <a:pt x="3566922" y="1524"/>
                  </a:lnTo>
                  <a:lnTo>
                    <a:pt x="3578352" y="3048"/>
                  </a:lnTo>
                  <a:lnTo>
                    <a:pt x="3589020" y="6096"/>
                  </a:lnTo>
                  <a:lnTo>
                    <a:pt x="3631692" y="19050"/>
                  </a:lnTo>
                  <a:lnTo>
                    <a:pt x="3649980" y="27432"/>
                  </a:lnTo>
                  <a:lnTo>
                    <a:pt x="3659124" y="31242"/>
                  </a:lnTo>
                  <a:lnTo>
                    <a:pt x="3667506" y="35814"/>
                  </a:lnTo>
                  <a:lnTo>
                    <a:pt x="3675888" y="41148"/>
                  </a:lnTo>
                  <a:lnTo>
                    <a:pt x="3683508" y="45720"/>
                  </a:lnTo>
                  <a:lnTo>
                    <a:pt x="3720084" y="80010"/>
                  </a:lnTo>
                  <a:lnTo>
                    <a:pt x="3736848" y="118872"/>
                  </a:lnTo>
                  <a:lnTo>
                    <a:pt x="3738372" y="125730"/>
                  </a:lnTo>
                  <a:lnTo>
                    <a:pt x="3738372" y="131826"/>
                  </a:lnTo>
                  <a:lnTo>
                    <a:pt x="3738372" y="132588"/>
                  </a:lnTo>
                  <a:lnTo>
                    <a:pt x="3738372" y="182880"/>
                  </a:lnTo>
                  <a:lnTo>
                    <a:pt x="3751326" y="182880"/>
                  </a:lnTo>
                  <a:lnTo>
                    <a:pt x="3751326" y="132588"/>
                  </a:lnTo>
                  <a:lnTo>
                    <a:pt x="3751326" y="131826"/>
                  </a:lnTo>
                  <a:lnTo>
                    <a:pt x="3751326" y="124968"/>
                  </a:lnTo>
                  <a:lnTo>
                    <a:pt x="3753612" y="104394"/>
                  </a:lnTo>
                  <a:lnTo>
                    <a:pt x="3767328" y="66294"/>
                  </a:lnTo>
                  <a:lnTo>
                    <a:pt x="3799332" y="25908"/>
                  </a:lnTo>
                  <a:lnTo>
                    <a:pt x="3832098" y="5334"/>
                  </a:lnTo>
                  <a:lnTo>
                    <a:pt x="3843528" y="762"/>
                  </a:lnTo>
                  <a:lnTo>
                    <a:pt x="3846957" y="0"/>
                  </a:lnTo>
                  <a:close/>
                </a:path>
                <a:path w="5408930" h="857250">
                  <a:moveTo>
                    <a:pt x="5408663" y="131826"/>
                  </a:moveTo>
                  <a:lnTo>
                    <a:pt x="5407901" y="124206"/>
                  </a:lnTo>
                  <a:lnTo>
                    <a:pt x="5407901" y="116586"/>
                  </a:lnTo>
                  <a:lnTo>
                    <a:pt x="5406377" y="108966"/>
                  </a:lnTo>
                  <a:lnTo>
                    <a:pt x="5391150" y="60198"/>
                  </a:lnTo>
                  <a:lnTo>
                    <a:pt x="5366004" y="25908"/>
                  </a:lnTo>
                  <a:lnTo>
                    <a:pt x="5332463" y="0"/>
                  </a:lnTo>
                  <a:lnTo>
                    <a:pt x="5300078" y="0"/>
                  </a:lnTo>
                  <a:lnTo>
                    <a:pt x="5303520" y="762"/>
                  </a:lnTo>
                  <a:lnTo>
                    <a:pt x="5309603" y="3048"/>
                  </a:lnTo>
                  <a:lnTo>
                    <a:pt x="5347703" y="25908"/>
                  </a:lnTo>
                  <a:lnTo>
                    <a:pt x="5373624" y="55626"/>
                  </a:lnTo>
                  <a:lnTo>
                    <a:pt x="5379720" y="67056"/>
                  </a:lnTo>
                  <a:lnTo>
                    <a:pt x="5382768" y="72390"/>
                  </a:lnTo>
                  <a:lnTo>
                    <a:pt x="5385054" y="78486"/>
                  </a:lnTo>
                  <a:lnTo>
                    <a:pt x="5387327" y="85344"/>
                  </a:lnTo>
                  <a:lnTo>
                    <a:pt x="5391899" y="97536"/>
                  </a:lnTo>
                  <a:lnTo>
                    <a:pt x="5392674" y="104394"/>
                  </a:lnTo>
                  <a:lnTo>
                    <a:pt x="5394198" y="111252"/>
                  </a:lnTo>
                  <a:lnTo>
                    <a:pt x="5395722" y="124968"/>
                  </a:lnTo>
                  <a:lnTo>
                    <a:pt x="5395722" y="132588"/>
                  </a:lnTo>
                  <a:lnTo>
                    <a:pt x="5408663" y="13182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87765" y="2843402"/>
              <a:ext cx="5295900" cy="0"/>
            </a:xfrm>
            <a:custGeom>
              <a:avLst/>
              <a:gdLst/>
              <a:ahLst/>
              <a:cxnLst/>
              <a:rect l="l" t="t" r="r" b="b"/>
              <a:pathLst>
                <a:path w="5295900">
                  <a:moveTo>
                    <a:pt x="0" y="0"/>
                  </a:moveTo>
                  <a:lnTo>
                    <a:pt x="5295900" y="0"/>
                  </a:lnTo>
                </a:path>
              </a:pathLst>
            </a:custGeom>
            <a:ln w="12953">
              <a:solidFill>
                <a:srgbClr val="0000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92515" y="2063495"/>
              <a:ext cx="734060" cy="131445"/>
            </a:xfrm>
            <a:custGeom>
              <a:avLst/>
              <a:gdLst/>
              <a:ahLst/>
              <a:cxnLst/>
              <a:rect l="l" t="t" r="r" b="b"/>
              <a:pathLst>
                <a:path w="734060" h="131444">
                  <a:moveTo>
                    <a:pt x="50291" y="0"/>
                  </a:moveTo>
                  <a:lnTo>
                    <a:pt x="33375" y="0"/>
                  </a:lnTo>
                  <a:lnTo>
                    <a:pt x="32766" y="761"/>
                  </a:lnTo>
                  <a:lnTo>
                    <a:pt x="30480" y="4571"/>
                  </a:lnTo>
                  <a:lnTo>
                    <a:pt x="27431" y="8381"/>
                  </a:lnTo>
                  <a:lnTo>
                    <a:pt x="10668" y="48767"/>
                  </a:lnTo>
                  <a:lnTo>
                    <a:pt x="3048" y="86867"/>
                  </a:lnTo>
                  <a:lnTo>
                    <a:pt x="0" y="130301"/>
                  </a:lnTo>
                  <a:lnTo>
                    <a:pt x="12954" y="131063"/>
                  </a:lnTo>
                  <a:lnTo>
                    <a:pt x="12954" y="115823"/>
                  </a:lnTo>
                  <a:lnTo>
                    <a:pt x="17525" y="75437"/>
                  </a:lnTo>
                  <a:lnTo>
                    <a:pt x="30480" y="31241"/>
                  </a:lnTo>
                  <a:lnTo>
                    <a:pt x="41148" y="11429"/>
                  </a:lnTo>
                  <a:lnTo>
                    <a:pt x="43434" y="7619"/>
                  </a:lnTo>
                  <a:lnTo>
                    <a:pt x="45720" y="5333"/>
                  </a:lnTo>
                  <a:lnTo>
                    <a:pt x="48006" y="2285"/>
                  </a:lnTo>
                  <a:lnTo>
                    <a:pt x="50291" y="0"/>
                  </a:lnTo>
                  <a:close/>
                </a:path>
                <a:path w="734060" h="131444">
                  <a:moveTo>
                    <a:pt x="733806" y="130301"/>
                  </a:moveTo>
                  <a:lnTo>
                    <a:pt x="729234" y="73151"/>
                  </a:lnTo>
                  <a:lnTo>
                    <a:pt x="715518" y="26669"/>
                  </a:lnTo>
                  <a:lnTo>
                    <a:pt x="703326" y="3809"/>
                  </a:lnTo>
                  <a:lnTo>
                    <a:pt x="701040" y="0"/>
                  </a:lnTo>
                  <a:lnTo>
                    <a:pt x="683260" y="0"/>
                  </a:lnTo>
                  <a:lnTo>
                    <a:pt x="684276" y="761"/>
                  </a:lnTo>
                  <a:lnTo>
                    <a:pt x="688848" y="5333"/>
                  </a:lnTo>
                  <a:lnTo>
                    <a:pt x="707898" y="41147"/>
                  </a:lnTo>
                  <a:lnTo>
                    <a:pt x="718566" y="89153"/>
                  </a:lnTo>
                  <a:lnTo>
                    <a:pt x="720852" y="116585"/>
                  </a:lnTo>
                  <a:lnTo>
                    <a:pt x="720852" y="131063"/>
                  </a:lnTo>
                  <a:lnTo>
                    <a:pt x="733806" y="130301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35109" y="2967989"/>
              <a:ext cx="2611374" cy="3733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150503" y="2251964"/>
            <a:ext cx="249554" cy="5054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114"/>
              </a:spcBef>
            </a:pPr>
            <a:r>
              <a:rPr sz="1850" spc="1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850">
              <a:latin typeface="Arial"/>
              <a:cs typeface="Arial"/>
            </a:endParaRPr>
          </a:p>
          <a:p>
            <a:pPr marR="5080" algn="r">
              <a:lnSpc>
                <a:spcPts val="1880"/>
              </a:lnSpc>
            </a:pPr>
            <a:r>
              <a:rPr sz="185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18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05065" y="2187194"/>
            <a:ext cx="1040765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b="1" spc="5" dirty="0">
                <a:solidFill>
                  <a:srgbClr val="0000FF"/>
                </a:solidFill>
                <a:latin typeface="Arial"/>
                <a:cs typeface="Arial"/>
              </a:rPr>
              <a:t>Accepter</a:t>
            </a:r>
            <a:endParaRPr sz="1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21151" y="3005581"/>
            <a:ext cx="10763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14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6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(n))</a:t>
            </a:r>
            <a:endParaRPr sz="1600">
              <a:latin typeface="Arial"/>
              <a:cs typeface="Arial"/>
            </a:endParaRPr>
          </a:p>
          <a:p>
            <a:pPr marL="679450">
              <a:lnSpc>
                <a:spcPts val="1614"/>
              </a:lnSpc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992515" y="2920745"/>
            <a:ext cx="5414010" cy="647700"/>
          </a:xfrm>
          <a:custGeom>
            <a:avLst/>
            <a:gdLst/>
            <a:ahLst/>
            <a:cxnLst/>
            <a:rect l="l" t="t" r="r" b="b"/>
            <a:pathLst>
              <a:path w="5414009" h="647700">
                <a:moveTo>
                  <a:pt x="12954" y="502170"/>
                </a:moveTo>
                <a:lnTo>
                  <a:pt x="0" y="502170"/>
                </a:lnTo>
                <a:lnTo>
                  <a:pt x="0" y="552450"/>
                </a:lnTo>
                <a:lnTo>
                  <a:pt x="12954" y="552450"/>
                </a:lnTo>
                <a:lnTo>
                  <a:pt x="12954" y="502170"/>
                </a:lnTo>
                <a:close/>
              </a:path>
              <a:path w="5414009" h="647700">
                <a:moveTo>
                  <a:pt x="12954" y="413004"/>
                </a:moveTo>
                <a:lnTo>
                  <a:pt x="0" y="413004"/>
                </a:lnTo>
                <a:lnTo>
                  <a:pt x="0" y="464058"/>
                </a:lnTo>
                <a:lnTo>
                  <a:pt x="12954" y="464058"/>
                </a:lnTo>
                <a:lnTo>
                  <a:pt x="12954" y="413004"/>
                </a:lnTo>
                <a:close/>
              </a:path>
              <a:path w="5414009" h="647700">
                <a:moveTo>
                  <a:pt x="12954" y="323850"/>
                </a:moveTo>
                <a:lnTo>
                  <a:pt x="0" y="323850"/>
                </a:lnTo>
                <a:lnTo>
                  <a:pt x="0" y="374904"/>
                </a:lnTo>
                <a:lnTo>
                  <a:pt x="12954" y="374904"/>
                </a:lnTo>
                <a:lnTo>
                  <a:pt x="12954" y="323850"/>
                </a:lnTo>
                <a:close/>
              </a:path>
              <a:path w="5414009" h="647700">
                <a:moveTo>
                  <a:pt x="12954" y="235458"/>
                </a:moveTo>
                <a:lnTo>
                  <a:pt x="0" y="235458"/>
                </a:lnTo>
                <a:lnTo>
                  <a:pt x="0" y="285750"/>
                </a:lnTo>
                <a:lnTo>
                  <a:pt x="12954" y="285750"/>
                </a:lnTo>
                <a:lnTo>
                  <a:pt x="12954" y="235458"/>
                </a:lnTo>
                <a:close/>
              </a:path>
              <a:path w="5414009" h="647700">
                <a:moveTo>
                  <a:pt x="12954" y="146304"/>
                </a:moveTo>
                <a:lnTo>
                  <a:pt x="0" y="146304"/>
                </a:lnTo>
                <a:lnTo>
                  <a:pt x="0" y="197358"/>
                </a:lnTo>
                <a:lnTo>
                  <a:pt x="12954" y="197358"/>
                </a:lnTo>
                <a:lnTo>
                  <a:pt x="12954" y="146304"/>
                </a:lnTo>
                <a:close/>
              </a:path>
              <a:path w="5414009" h="647700">
                <a:moveTo>
                  <a:pt x="12954" y="57150"/>
                </a:moveTo>
                <a:lnTo>
                  <a:pt x="0" y="57150"/>
                </a:lnTo>
                <a:lnTo>
                  <a:pt x="0" y="108204"/>
                </a:lnTo>
                <a:lnTo>
                  <a:pt x="12954" y="108204"/>
                </a:lnTo>
                <a:lnTo>
                  <a:pt x="12954" y="57150"/>
                </a:lnTo>
                <a:close/>
              </a:path>
              <a:path w="5414009" h="647700">
                <a:moveTo>
                  <a:pt x="12954" y="0"/>
                </a:moveTo>
                <a:lnTo>
                  <a:pt x="0" y="0"/>
                </a:lnTo>
                <a:lnTo>
                  <a:pt x="0" y="19050"/>
                </a:lnTo>
                <a:lnTo>
                  <a:pt x="12954" y="19050"/>
                </a:lnTo>
                <a:lnTo>
                  <a:pt x="12954" y="0"/>
                </a:lnTo>
                <a:close/>
              </a:path>
              <a:path w="5414009" h="647700">
                <a:moveTo>
                  <a:pt x="28956" y="635508"/>
                </a:moveTo>
                <a:lnTo>
                  <a:pt x="12954" y="635508"/>
                </a:lnTo>
                <a:lnTo>
                  <a:pt x="12954" y="590550"/>
                </a:lnTo>
                <a:lnTo>
                  <a:pt x="0" y="590550"/>
                </a:lnTo>
                <a:lnTo>
                  <a:pt x="0" y="641604"/>
                </a:lnTo>
                <a:lnTo>
                  <a:pt x="6858" y="641604"/>
                </a:lnTo>
                <a:lnTo>
                  <a:pt x="6858" y="647700"/>
                </a:lnTo>
                <a:lnTo>
                  <a:pt x="12954" y="647700"/>
                </a:lnTo>
                <a:lnTo>
                  <a:pt x="28956" y="647700"/>
                </a:lnTo>
                <a:lnTo>
                  <a:pt x="28956" y="635508"/>
                </a:lnTo>
                <a:close/>
              </a:path>
              <a:path w="5414009" h="647700">
                <a:moveTo>
                  <a:pt x="117348" y="635508"/>
                </a:moveTo>
                <a:lnTo>
                  <a:pt x="67056" y="635508"/>
                </a:lnTo>
                <a:lnTo>
                  <a:pt x="67056" y="647700"/>
                </a:lnTo>
                <a:lnTo>
                  <a:pt x="117348" y="647700"/>
                </a:lnTo>
                <a:lnTo>
                  <a:pt x="117348" y="635508"/>
                </a:lnTo>
                <a:close/>
              </a:path>
              <a:path w="5414009" h="647700">
                <a:moveTo>
                  <a:pt x="206502" y="635508"/>
                </a:moveTo>
                <a:lnTo>
                  <a:pt x="155448" y="635508"/>
                </a:lnTo>
                <a:lnTo>
                  <a:pt x="155448" y="647700"/>
                </a:lnTo>
                <a:lnTo>
                  <a:pt x="206502" y="647700"/>
                </a:lnTo>
                <a:lnTo>
                  <a:pt x="206502" y="635508"/>
                </a:lnTo>
                <a:close/>
              </a:path>
              <a:path w="5414009" h="647700">
                <a:moveTo>
                  <a:pt x="295656" y="635508"/>
                </a:moveTo>
                <a:lnTo>
                  <a:pt x="244602" y="635508"/>
                </a:lnTo>
                <a:lnTo>
                  <a:pt x="244602" y="647700"/>
                </a:lnTo>
                <a:lnTo>
                  <a:pt x="295656" y="647700"/>
                </a:lnTo>
                <a:lnTo>
                  <a:pt x="295656" y="635508"/>
                </a:lnTo>
                <a:close/>
              </a:path>
              <a:path w="5414009" h="647700">
                <a:moveTo>
                  <a:pt x="384048" y="635508"/>
                </a:moveTo>
                <a:lnTo>
                  <a:pt x="333756" y="635508"/>
                </a:lnTo>
                <a:lnTo>
                  <a:pt x="333756" y="647700"/>
                </a:lnTo>
                <a:lnTo>
                  <a:pt x="384048" y="647700"/>
                </a:lnTo>
                <a:lnTo>
                  <a:pt x="384048" y="635508"/>
                </a:lnTo>
                <a:close/>
              </a:path>
              <a:path w="5414009" h="647700">
                <a:moveTo>
                  <a:pt x="473202" y="635508"/>
                </a:moveTo>
                <a:lnTo>
                  <a:pt x="422148" y="635508"/>
                </a:lnTo>
                <a:lnTo>
                  <a:pt x="422148" y="647700"/>
                </a:lnTo>
                <a:lnTo>
                  <a:pt x="473202" y="647700"/>
                </a:lnTo>
                <a:lnTo>
                  <a:pt x="473202" y="635508"/>
                </a:lnTo>
                <a:close/>
              </a:path>
              <a:path w="5414009" h="647700">
                <a:moveTo>
                  <a:pt x="562356" y="635508"/>
                </a:moveTo>
                <a:lnTo>
                  <a:pt x="511302" y="635508"/>
                </a:lnTo>
                <a:lnTo>
                  <a:pt x="511302" y="647700"/>
                </a:lnTo>
                <a:lnTo>
                  <a:pt x="562356" y="647700"/>
                </a:lnTo>
                <a:lnTo>
                  <a:pt x="562356" y="635508"/>
                </a:lnTo>
                <a:close/>
              </a:path>
              <a:path w="5414009" h="647700">
                <a:moveTo>
                  <a:pt x="650748" y="635508"/>
                </a:moveTo>
                <a:lnTo>
                  <a:pt x="600456" y="635508"/>
                </a:lnTo>
                <a:lnTo>
                  <a:pt x="600456" y="647700"/>
                </a:lnTo>
                <a:lnTo>
                  <a:pt x="650748" y="647700"/>
                </a:lnTo>
                <a:lnTo>
                  <a:pt x="650748" y="635508"/>
                </a:lnTo>
                <a:close/>
              </a:path>
              <a:path w="5414009" h="647700">
                <a:moveTo>
                  <a:pt x="733806" y="519684"/>
                </a:moveTo>
                <a:lnTo>
                  <a:pt x="720852" y="519684"/>
                </a:lnTo>
                <a:lnTo>
                  <a:pt x="720852" y="569976"/>
                </a:lnTo>
                <a:lnTo>
                  <a:pt x="733806" y="569976"/>
                </a:lnTo>
                <a:lnTo>
                  <a:pt x="733806" y="519684"/>
                </a:lnTo>
                <a:close/>
              </a:path>
              <a:path w="5414009" h="647700">
                <a:moveTo>
                  <a:pt x="733806" y="430530"/>
                </a:moveTo>
                <a:lnTo>
                  <a:pt x="720852" y="430530"/>
                </a:lnTo>
                <a:lnTo>
                  <a:pt x="720852" y="481584"/>
                </a:lnTo>
                <a:lnTo>
                  <a:pt x="733806" y="481584"/>
                </a:lnTo>
                <a:lnTo>
                  <a:pt x="733806" y="430530"/>
                </a:lnTo>
                <a:close/>
              </a:path>
              <a:path w="5414009" h="647700">
                <a:moveTo>
                  <a:pt x="733806" y="341376"/>
                </a:moveTo>
                <a:lnTo>
                  <a:pt x="720852" y="341376"/>
                </a:lnTo>
                <a:lnTo>
                  <a:pt x="720852" y="392430"/>
                </a:lnTo>
                <a:lnTo>
                  <a:pt x="733806" y="392430"/>
                </a:lnTo>
                <a:lnTo>
                  <a:pt x="733806" y="341376"/>
                </a:lnTo>
                <a:close/>
              </a:path>
              <a:path w="5414009" h="647700">
                <a:moveTo>
                  <a:pt x="733806" y="252984"/>
                </a:moveTo>
                <a:lnTo>
                  <a:pt x="720852" y="252984"/>
                </a:lnTo>
                <a:lnTo>
                  <a:pt x="720852" y="303276"/>
                </a:lnTo>
                <a:lnTo>
                  <a:pt x="733806" y="303276"/>
                </a:lnTo>
                <a:lnTo>
                  <a:pt x="733806" y="252984"/>
                </a:lnTo>
                <a:close/>
              </a:path>
              <a:path w="5414009" h="647700">
                <a:moveTo>
                  <a:pt x="733806" y="163830"/>
                </a:moveTo>
                <a:lnTo>
                  <a:pt x="720852" y="163830"/>
                </a:lnTo>
                <a:lnTo>
                  <a:pt x="720852" y="214884"/>
                </a:lnTo>
                <a:lnTo>
                  <a:pt x="733806" y="214884"/>
                </a:lnTo>
                <a:lnTo>
                  <a:pt x="733806" y="163830"/>
                </a:lnTo>
                <a:close/>
              </a:path>
              <a:path w="5414009" h="647700">
                <a:moveTo>
                  <a:pt x="733806" y="74676"/>
                </a:moveTo>
                <a:lnTo>
                  <a:pt x="720839" y="74676"/>
                </a:lnTo>
                <a:lnTo>
                  <a:pt x="720852" y="125730"/>
                </a:lnTo>
                <a:lnTo>
                  <a:pt x="733806" y="125730"/>
                </a:lnTo>
                <a:lnTo>
                  <a:pt x="733806" y="74676"/>
                </a:lnTo>
                <a:close/>
              </a:path>
              <a:path w="5414009" h="647700">
                <a:moveTo>
                  <a:pt x="733806" y="0"/>
                </a:moveTo>
                <a:lnTo>
                  <a:pt x="720839" y="0"/>
                </a:lnTo>
                <a:lnTo>
                  <a:pt x="720839" y="36576"/>
                </a:lnTo>
                <a:lnTo>
                  <a:pt x="733806" y="36576"/>
                </a:lnTo>
                <a:lnTo>
                  <a:pt x="733806" y="0"/>
                </a:lnTo>
                <a:close/>
              </a:path>
              <a:path w="5414009" h="647700">
                <a:moveTo>
                  <a:pt x="739902" y="635508"/>
                </a:moveTo>
                <a:lnTo>
                  <a:pt x="733806" y="635508"/>
                </a:lnTo>
                <a:lnTo>
                  <a:pt x="733806" y="608076"/>
                </a:lnTo>
                <a:lnTo>
                  <a:pt x="720852" y="608076"/>
                </a:lnTo>
                <a:lnTo>
                  <a:pt x="720852" y="635508"/>
                </a:lnTo>
                <a:lnTo>
                  <a:pt x="688848" y="635508"/>
                </a:lnTo>
                <a:lnTo>
                  <a:pt x="688848" y="647700"/>
                </a:lnTo>
                <a:lnTo>
                  <a:pt x="739902" y="647700"/>
                </a:lnTo>
                <a:lnTo>
                  <a:pt x="739902" y="635508"/>
                </a:lnTo>
                <a:close/>
              </a:path>
              <a:path w="5414009" h="647700">
                <a:moveTo>
                  <a:pt x="829056" y="635508"/>
                </a:moveTo>
                <a:lnTo>
                  <a:pt x="778002" y="635508"/>
                </a:lnTo>
                <a:lnTo>
                  <a:pt x="778002" y="647700"/>
                </a:lnTo>
                <a:lnTo>
                  <a:pt x="829056" y="647700"/>
                </a:lnTo>
                <a:lnTo>
                  <a:pt x="829056" y="635508"/>
                </a:lnTo>
                <a:close/>
              </a:path>
              <a:path w="5414009" h="647700">
                <a:moveTo>
                  <a:pt x="917448" y="635508"/>
                </a:moveTo>
                <a:lnTo>
                  <a:pt x="867156" y="635508"/>
                </a:lnTo>
                <a:lnTo>
                  <a:pt x="867156" y="647700"/>
                </a:lnTo>
                <a:lnTo>
                  <a:pt x="917448" y="647700"/>
                </a:lnTo>
                <a:lnTo>
                  <a:pt x="917448" y="635508"/>
                </a:lnTo>
                <a:close/>
              </a:path>
              <a:path w="5414009" h="647700">
                <a:moveTo>
                  <a:pt x="1006602" y="635508"/>
                </a:moveTo>
                <a:lnTo>
                  <a:pt x="955548" y="635508"/>
                </a:lnTo>
                <a:lnTo>
                  <a:pt x="955548" y="647700"/>
                </a:lnTo>
                <a:lnTo>
                  <a:pt x="1006602" y="647700"/>
                </a:lnTo>
                <a:lnTo>
                  <a:pt x="1006602" y="635508"/>
                </a:lnTo>
                <a:close/>
              </a:path>
              <a:path w="5414009" h="647700">
                <a:moveTo>
                  <a:pt x="1095756" y="635508"/>
                </a:moveTo>
                <a:lnTo>
                  <a:pt x="1044702" y="635508"/>
                </a:lnTo>
                <a:lnTo>
                  <a:pt x="1044702" y="647700"/>
                </a:lnTo>
                <a:lnTo>
                  <a:pt x="1095756" y="647700"/>
                </a:lnTo>
                <a:lnTo>
                  <a:pt x="1095756" y="635508"/>
                </a:lnTo>
                <a:close/>
              </a:path>
              <a:path w="5414009" h="647700">
                <a:moveTo>
                  <a:pt x="1184148" y="635508"/>
                </a:moveTo>
                <a:lnTo>
                  <a:pt x="1133856" y="635508"/>
                </a:lnTo>
                <a:lnTo>
                  <a:pt x="1133856" y="647700"/>
                </a:lnTo>
                <a:lnTo>
                  <a:pt x="1184148" y="647700"/>
                </a:lnTo>
                <a:lnTo>
                  <a:pt x="1184148" y="635508"/>
                </a:lnTo>
                <a:close/>
              </a:path>
              <a:path w="5414009" h="647700">
                <a:moveTo>
                  <a:pt x="1273302" y="635508"/>
                </a:moveTo>
                <a:lnTo>
                  <a:pt x="1222248" y="635508"/>
                </a:lnTo>
                <a:lnTo>
                  <a:pt x="1222248" y="647700"/>
                </a:lnTo>
                <a:lnTo>
                  <a:pt x="1273302" y="647700"/>
                </a:lnTo>
                <a:lnTo>
                  <a:pt x="1273302" y="635508"/>
                </a:lnTo>
                <a:close/>
              </a:path>
              <a:path w="5414009" h="647700">
                <a:moveTo>
                  <a:pt x="1362456" y="635508"/>
                </a:moveTo>
                <a:lnTo>
                  <a:pt x="1311402" y="635508"/>
                </a:lnTo>
                <a:lnTo>
                  <a:pt x="1311402" y="647700"/>
                </a:lnTo>
                <a:lnTo>
                  <a:pt x="1362456" y="647700"/>
                </a:lnTo>
                <a:lnTo>
                  <a:pt x="1362456" y="635508"/>
                </a:lnTo>
                <a:close/>
              </a:path>
              <a:path w="5414009" h="647700">
                <a:moveTo>
                  <a:pt x="1450848" y="635508"/>
                </a:moveTo>
                <a:lnTo>
                  <a:pt x="1400556" y="635508"/>
                </a:lnTo>
                <a:lnTo>
                  <a:pt x="1400556" y="647700"/>
                </a:lnTo>
                <a:lnTo>
                  <a:pt x="1450848" y="647700"/>
                </a:lnTo>
                <a:lnTo>
                  <a:pt x="1450848" y="635508"/>
                </a:lnTo>
                <a:close/>
              </a:path>
              <a:path w="5414009" h="647700">
                <a:moveTo>
                  <a:pt x="1540002" y="635508"/>
                </a:moveTo>
                <a:lnTo>
                  <a:pt x="1488948" y="635508"/>
                </a:lnTo>
                <a:lnTo>
                  <a:pt x="1488948" y="647700"/>
                </a:lnTo>
                <a:lnTo>
                  <a:pt x="1540002" y="647700"/>
                </a:lnTo>
                <a:lnTo>
                  <a:pt x="1540002" y="635508"/>
                </a:lnTo>
                <a:close/>
              </a:path>
              <a:path w="5414009" h="647700">
                <a:moveTo>
                  <a:pt x="1629156" y="635508"/>
                </a:moveTo>
                <a:lnTo>
                  <a:pt x="1578102" y="635508"/>
                </a:lnTo>
                <a:lnTo>
                  <a:pt x="1578102" y="647700"/>
                </a:lnTo>
                <a:lnTo>
                  <a:pt x="1629156" y="647700"/>
                </a:lnTo>
                <a:lnTo>
                  <a:pt x="1629156" y="635508"/>
                </a:lnTo>
                <a:close/>
              </a:path>
              <a:path w="5414009" h="647700">
                <a:moveTo>
                  <a:pt x="1717548" y="635508"/>
                </a:moveTo>
                <a:lnTo>
                  <a:pt x="1667256" y="635508"/>
                </a:lnTo>
                <a:lnTo>
                  <a:pt x="1667256" y="647700"/>
                </a:lnTo>
                <a:lnTo>
                  <a:pt x="1717548" y="647700"/>
                </a:lnTo>
                <a:lnTo>
                  <a:pt x="1717548" y="635508"/>
                </a:lnTo>
                <a:close/>
              </a:path>
              <a:path w="5414009" h="647700">
                <a:moveTo>
                  <a:pt x="1806702" y="635508"/>
                </a:moveTo>
                <a:lnTo>
                  <a:pt x="1755648" y="635508"/>
                </a:lnTo>
                <a:lnTo>
                  <a:pt x="1755648" y="647700"/>
                </a:lnTo>
                <a:lnTo>
                  <a:pt x="1806702" y="647700"/>
                </a:lnTo>
                <a:lnTo>
                  <a:pt x="1806702" y="635508"/>
                </a:lnTo>
                <a:close/>
              </a:path>
              <a:path w="5414009" h="647700">
                <a:moveTo>
                  <a:pt x="1895856" y="635508"/>
                </a:moveTo>
                <a:lnTo>
                  <a:pt x="1844802" y="635508"/>
                </a:lnTo>
                <a:lnTo>
                  <a:pt x="1844802" y="647700"/>
                </a:lnTo>
                <a:lnTo>
                  <a:pt x="1895856" y="647700"/>
                </a:lnTo>
                <a:lnTo>
                  <a:pt x="1895856" y="635508"/>
                </a:lnTo>
                <a:close/>
              </a:path>
              <a:path w="5414009" h="647700">
                <a:moveTo>
                  <a:pt x="1984248" y="635508"/>
                </a:moveTo>
                <a:lnTo>
                  <a:pt x="1933956" y="635508"/>
                </a:lnTo>
                <a:lnTo>
                  <a:pt x="1933956" y="647700"/>
                </a:lnTo>
                <a:lnTo>
                  <a:pt x="1984248" y="647700"/>
                </a:lnTo>
                <a:lnTo>
                  <a:pt x="1984248" y="635508"/>
                </a:lnTo>
                <a:close/>
              </a:path>
              <a:path w="5414009" h="647700">
                <a:moveTo>
                  <a:pt x="2073402" y="635508"/>
                </a:moveTo>
                <a:lnTo>
                  <a:pt x="2022348" y="635508"/>
                </a:lnTo>
                <a:lnTo>
                  <a:pt x="2022348" y="647700"/>
                </a:lnTo>
                <a:lnTo>
                  <a:pt x="2073402" y="647700"/>
                </a:lnTo>
                <a:lnTo>
                  <a:pt x="2073402" y="635508"/>
                </a:lnTo>
                <a:close/>
              </a:path>
              <a:path w="5414009" h="647700">
                <a:moveTo>
                  <a:pt x="2162556" y="635508"/>
                </a:moveTo>
                <a:lnTo>
                  <a:pt x="2111502" y="635508"/>
                </a:lnTo>
                <a:lnTo>
                  <a:pt x="2111502" y="647700"/>
                </a:lnTo>
                <a:lnTo>
                  <a:pt x="2162556" y="647700"/>
                </a:lnTo>
                <a:lnTo>
                  <a:pt x="2162556" y="635508"/>
                </a:lnTo>
                <a:close/>
              </a:path>
              <a:path w="5414009" h="647700">
                <a:moveTo>
                  <a:pt x="2250948" y="635508"/>
                </a:moveTo>
                <a:lnTo>
                  <a:pt x="2200656" y="635508"/>
                </a:lnTo>
                <a:lnTo>
                  <a:pt x="2200656" y="647700"/>
                </a:lnTo>
                <a:lnTo>
                  <a:pt x="2250948" y="647700"/>
                </a:lnTo>
                <a:lnTo>
                  <a:pt x="2250948" y="635508"/>
                </a:lnTo>
                <a:close/>
              </a:path>
              <a:path w="5414009" h="647700">
                <a:moveTo>
                  <a:pt x="2340102" y="635508"/>
                </a:moveTo>
                <a:lnTo>
                  <a:pt x="2289048" y="635508"/>
                </a:lnTo>
                <a:lnTo>
                  <a:pt x="2289048" y="647700"/>
                </a:lnTo>
                <a:lnTo>
                  <a:pt x="2340102" y="647700"/>
                </a:lnTo>
                <a:lnTo>
                  <a:pt x="2340102" y="635508"/>
                </a:lnTo>
                <a:close/>
              </a:path>
              <a:path w="5414009" h="647700">
                <a:moveTo>
                  <a:pt x="2429256" y="635508"/>
                </a:moveTo>
                <a:lnTo>
                  <a:pt x="2378202" y="635508"/>
                </a:lnTo>
                <a:lnTo>
                  <a:pt x="2378202" y="647700"/>
                </a:lnTo>
                <a:lnTo>
                  <a:pt x="2429256" y="647700"/>
                </a:lnTo>
                <a:lnTo>
                  <a:pt x="2429256" y="635508"/>
                </a:lnTo>
                <a:close/>
              </a:path>
              <a:path w="5414009" h="647700">
                <a:moveTo>
                  <a:pt x="2517648" y="635508"/>
                </a:moveTo>
                <a:lnTo>
                  <a:pt x="2467356" y="635508"/>
                </a:lnTo>
                <a:lnTo>
                  <a:pt x="2467356" y="647700"/>
                </a:lnTo>
                <a:lnTo>
                  <a:pt x="2517648" y="647700"/>
                </a:lnTo>
                <a:lnTo>
                  <a:pt x="2517648" y="635508"/>
                </a:lnTo>
                <a:close/>
              </a:path>
              <a:path w="5414009" h="647700">
                <a:moveTo>
                  <a:pt x="2606802" y="635508"/>
                </a:moveTo>
                <a:lnTo>
                  <a:pt x="2555748" y="635508"/>
                </a:lnTo>
                <a:lnTo>
                  <a:pt x="2555748" y="647700"/>
                </a:lnTo>
                <a:lnTo>
                  <a:pt x="2606802" y="647700"/>
                </a:lnTo>
                <a:lnTo>
                  <a:pt x="2606802" y="635508"/>
                </a:lnTo>
                <a:close/>
              </a:path>
              <a:path w="5414009" h="647700">
                <a:moveTo>
                  <a:pt x="2695956" y="635508"/>
                </a:moveTo>
                <a:lnTo>
                  <a:pt x="2644902" y="635508"/>
                </a:lnTo>
                <a:lnTo>
                  <a:pt x="2644902" y="647700"/>
                </a:lnTo>
                <a:lnTo>
                  <a:pt x="2695956" y="647700"/>
                </a:lnTo>
                <a:lnTo>
                  <a:pt x="2695956" y="635508"/>
                </a:lnTo>
                <a:close/>
              </a:path>
              <a:path w="5414009" h="647700">
                <a:moveTo>
                  <a:pt x="2784348" y="635508"/>
                </a:moveTo>
                <a:lnTo>
                  <a:pt x="2734056" y="635508"/>
                </a:lnTo>
                <a:lnTo>
                  <a:pt x="2734056" y="647700"/>
                </a:lnTo>
                <a:lnTo>
                  <a:pt x="2784348" y="647700"/>
                </a:lnTo>
                <a:lnTo>
                  <a:pt x="2784348" y="635508"/>
                </a:lnTo>
                <a:close/>
              </a:path>
              <a:path w="5414009" h="647700">
                <a:moveTo>
                  <a:pt x="2873502" y="635508"/>
                </a:moveTo>
                <a:lnTo>
                  <a:pt x="2822448" y="635508"/>
                </a:lnTo>
                <a:lnTo>
                  <a:pt x="2822448" y="647700"/>
                </a:lnTo>
                <a:lnTo>
                  <a:pt x="2873502" y="647700"/>
                </a:lnTo>
                <a:lnTo>
                  <a:pt x="2873502" y="635508"/>
                </a:lnTo>
                <a:close/>
              </a:path>
              <a:path w="5414009" h="647700">
                <a:moveTo>
                  <a:pt x="2962656" y="635508"/>
                </a:moveTo>
                <a:lnTo>
                  <a:pt x="2911602" y="635508"/>
                </a:lnTo>
                <a:lnTo>
                  <a:pt x="2911602" y="647700"/>
                </a:lnTo>
                <a:lnTo>
                  <a:pt x="2962656" y="647700"/>
                </a:lnTo>
                <a:lnTo>
                  <a:pt x="2962656" y="635508"/>
                </a:lnTo>
                <a:close/>
              </a:path>
              <a:path w="5414009" h="647700">
                <a:moveTo>
                  <a:pt x="3051048" y="635508"/>
                </a:moveTo>
                <a:lnTo>
                  <a:pt x="3000756" y="635508"/>
                </a:lnTo>
                <a:lnTo>
                  <a:pt x="3000756" y="647700"/>
                </a:lnTo>
                <a:lnTo>
                  <a:pt x="3051048" y="647700"/>
                </a:lnTo>
                <a:lnTo>
                  <a:pt x="3051048" y="635508"/>
                </a:lnTo>
                <a:close/>
              </a:path>
              <a:path w="5414009" h="647700">
                <a:moveTo>
                  <a:pt x="3140202" y="635508"/>
                </a:moveTo>
                <a:lnTo>
                  <a:pt x="3089148" y="635508"/>
                </a:lnTo>
                <a:lnTo>
                  <a:pt x="3089148" y="647700"/>
                </a:lnTo>
                <a:lnTo>
                  <a:pt x="3140202" y="647700"/>
                </a:lnTo>
                <a:lnTo>
                  <a:pt x="3140202" y="635508"/>
                </a:lnTo>
                <a:close/>
              </a:path>
              <a:path w="5414009" h="647700">
                <a:moveTo>
                  <a:pt x="3229356" y="635508"/>
                </a:moveTo>
                <a:lnTo>
                  <a:pt x="3178302" y="635508"/>
                </a:lnTo>
                <a:lnTo>
                  <a:pt x="3178302" y="647700"/>
                </a:lnTo>
                <a:lnTo>
                  <a:pt x="3229356" y="647700"/>
                </a:lnTo>
                <a:lnTo>
                  <a:pt x="3229356" y="635508"/>
                </a:lnTo>
                <a:close/>
              </a:path>
              <a:path w="5414009" h="647700">
                <a:moveTo>
                  <a:pt x="3317748" y="635508"/>
                </a:moveTo>
                <a:lnTo>
                  <a:pt x="3267456" y="635508"/>
                </a:lnTo>
                <a:lnTo>
                  <a:pt x="3267456" y="647700"/>
                </a:lnTo>
                <a:lnTo>
                  <a:pt x="3317748" y="647700"/>
                </a:lnTo>
                <a:lnTo>
                  <a:pt x="3317748" y="635508"/>
                </a:lnTo>
                <a:close/>
              </a:path>
              <a:path w="5414009" h="647700">
                <a:moveTo>
                  <a:pt x="3406902" y="635508"/>
                </a:moveTo>
                <a:lnTo>
                  <a:pt x="3355848" y="635508"/>
                </a:lnTo>
                <a:lnTo>
                  <a:pt x="3355848" y="647700"/>
                </a:lnTo>
                <a:lnTo>
                  <a:pt x="3406902" y="647700"/>
                </a:lnTo>
                <a:lnTo>
                  <a:pt x="3406902" y="635508"/>
                </a:lnTo>
                <a:close/>
              </a:path>
              <a:path w="5414009" h="647700">
                <a:moveTo>
                  <a:pt x="3496056" y="635508"/>
                </a:moveTo>
                <a:lnTo>
                  <a:pt x="3445002" y="635508"/>
                </a:lnTo>
                <a:lnTo>
                  <a:pt x="3445002" y="647700"/>
                </a:lnTo>
                <a:lnTo>
                  <a:pt x="3496056" y="647700"/>
                </a:lnTo>
                <a:lnTo>
                  <a:pt x="3496056" y="635508"/>
                </a:lnTo>
                <a:close/>
              </a:path>
              <a:path w="5414009" h="647700">
                <a:moveTo>
                  <a:pt x="3584448" y="635508"/>
                </a:moveTo>
                <a:lnTo>
                  <a:pt x="3534156" y="635508"/>
                </a:lnTo>
                <a:lnTo>
                  <a:pt x="3534156" y="647700"/>
                </a:lnTo>
                <a:lnTo>
                  <a:pt x="3584448" y="647700"/>
                </a:lnTo>
                <a:lnTo>
                  <a:pt x="3584448" y="635508"/>
                </a:lnTo>
                <a:close/>
              </a:path>
              <a:path w="5414009" h="647700">
                <a:moveTo>
                  <a:pt x="3673602" y="635508"/>
                </a:moveTo>
                <a:lnTo>
                  <a:pt x="3622548" y="635508"/>
                </a:lnTo>
                <a:lnTo>
                  <a:pt x="3622548" y="647700"/>
                </a:lnTo>
                <a:lnTo>
                  <a:pt x="3673602" y="647700"/>
                </a:lnTo>
                <a:lnTo>
                  <a:pt x="3673602" y="635508"/>
                </a:lnTo>
                <a:close/>
              </a:path>
              <a:path w="5414009" h="647700">
                <a:moveTo>
                  <a:pt x="3758184" y="519684"/>
                </a:moveTo>
                <a:lnTo>
                  <a:pt x="3745230" y="519684"/>
                </a:lnTo>
                <a:lnTo>
                  <a:pt x="3745230" y="569976"/>
                </a:lnTo>
                <a:lnTo>
                  <a:pt x="3758184" y="569976"/>
                </a:lnTo>
                <a:lnTo>
                  <a:pt x="3758184" y="519684"/>
                </a:lnTo>
                <a:close/>
              </a:path>
              <a:path w="5414009" h="647700">
                <a:moveTo>
                  <a:pt x="3758184" y="430530"/>
                </a:moveTo>
                <a:lnTo>
                  <a:pt x="3745230" y="430530"/>
                </a:lnTo>
                <a:lnTo>
                  <a:pt x="3745230" y="481584"/>
                </a:lnTo>
                <a:lnTo>
                  <a:pt x="3758184" y="481584"/>
                </a:lnTo>
                <a:lnTo>
                  <a:pt x="3758184" y="430530"/>
                </a:lnTo>
                <a:close/>
              </a:path>
              <a:path w="5414009" h="647700">
                <a:moveTo>
                  <a:pt x="3758184" y="341376"/>
                </a:moveTo>
                <a:lnTo>
                  <a:pt x="3745230" y="341376"/>
                </a:lnTo>
                <a:lnTo>
                  <a:pt x="3745230" y="392430"/>
                </a:lnTo>
                <a:lnTo>
                  <a:pt x="3758184" y="392430"/>
                </a:lnTo>
                <a:lnTo>
                  <a:pt x="3758184" y="341376"/>
                </a:lnTo>
                <a:close/>
              </a:path>
              <a:path w="5414009" h="647700">
                <a:moveTo>
                  <a:pt x="3758184" y="252984"/>
                </a:moveTo>
                <a:lnTo>
                  <a:pt x="3745230" y="252984"/>
                </a:lnTo>
                <a:lnTo>
                  <a:pt x="3745230" y="303276"/>
                </a:lnTo>
                <a:lnTo>
                  <a:pt x="3758184" y="303276"/>
                </a:lnTo>
                <a:lnTo>
                  <a:pt x="3758184" y="252984"/>
                </a:lnTo>
                <a:close/>
              </a:path>
              <a:path w="5414009" h="647700">
                <a:moveTo>
                  <a:pt x="3758184" y="163830"/>
                </a:moveTo>
                <a:lnTo>
                  <a:pt x="3745230" y="163830"/>
                </a:lnTo>
                <a:lnTo>
                  <a:pt x="3745230" y="214884"/>
                </a:lnTo>
                <a:lnTo>
                  <a:pt x="3758184" y="214884"/>
                </a:lnTo>
                <a:lnTo>
                  <a:pt x="3758184" y="163830"/>
                </a:lnTo>
                <a:close/>
              </a:path>
              <a:path w="5414009" h="647700">
                <a:moveTo>
                  <a:pt x="3758184" y="74676"/>
                </a:moveTo>
                <a:lnTo>
                  <a:pt x="3745230" y="74676"/>
                </a:lnTo>
                <a:lnTo>
                  <a:pt x="3745230" y="125730"/>
                </a:lnTo>
                <a:lnTo>
                  <a:pt x="3758184" y="125730"/>
                </a:lnTo>
                <a:lnTo>
                  <a:pt x="3758184" y="74676"/>
                </a:lnTo>
                <a:close/>
              </a:path>
              <a:path w="5414009" h="647700">
                <a:moveTo>
                  <a:pt x="3758184" y="0"/>
                </a:moveTo>
                <a:lnTo>
                  <a:pt x="3745230" y="0"/>
                </a:lnTo>
                <a:lnTo>
                  <a:pt x="3745230" y="36576"/>
                </a:lnTo>
                <a:lnTo>
                  <a:pt x="3758184" y="36576"/>
                </a:lnTo>
                <a:lnTo>
                  <a:pt x="3758184" y="0"/>
                </a:lnTo>
                <a:close/>
              </a:path>
              <a:path w="5414009" h="647700">
                <a:moveTo>
                  <a:pt x="3762756" y="635508"/>
                </a:moveTo>
                <a:lnTo>
                  <a:pt x="3758184" y="635508"/>
                </a:lnTo>
                <a:lnTo>
                  <a:pt x="3758184" y="608076"/>
                </a:lnTo>
                <a:lnTo>
                  <a:pt x="3745230" y="608076"/>
                </a:lnTo>
                <a:lnTo>
                  <a:pt x="3745230" y="635508"/>
                </a:lnTo>
                <a:lnTo>
                  <a:pt x="3711702" y="635508"/>
                </a:lnTo>
                <a:lnTo>
                  <a:pt x="3711702" y="647700"/>
                </a:lnTo>
                <a:lnTo>
                  <a:pt x="3762756" y="647700"/>
                </a:lnTo>
                <a:lnTo>
                  <a:pt x="3762756" y="635508"/>
                </a:lnTo>
                <a:close/>
              </a:path>
              <a:path w="5414009" h="647700">
                <a:moveTo>
                  <a:pt x="3851148" y="635508"/>
                </a:moveTo>
                <a:lnTo>
                  <a:pt x="3800856" y="635508"/>
                </a:lnTo>
                <a:lnTo>
                  <a:pt x="3800856" y="647700"/>
                </a:lnTo>
                <a:lnTo>
                  <a:pt x="3851148" y="647700"/>
                </a:lnTo>
                <a:lnTo>
                  <a:pt x="3851148" y="635508"/>
                </a:lnTo>
                <a:close/>
              </a:path>
              <a:path w="5414009" h="647700">
                <a:moveTo>
                  <a:pt x="3940302" y="635508"/>
                </a:moveTo>
                <a:lnTo>
                  <a:pt x="3889248" y="635508"/>
                </a:lnTo>
                <a:lnTo>
                  <a:pt x="3889248" y="647700"/>
                </a:lnTo>
                <a:lnTo>
                  <a:pt x="3940302" y="647700"/>
                </a:lnTo>
                <a:lnTo>
                  <a:pt x="3940302" y="635508"/>
                </a:lnTo>
                <a:close/>
              </a:path>
              <a:path w="5414009" h="647700">
                <a:moveTo>
                  <a:pt x="4029456" y="635508"/>
                </a:moveTo>
                <a:lnTo>
                  <a:pt x="3978402" y="635508"/>
                </a:lnTo>
                <a:lnTo>
                  <a:pt x="3978402" y="647700"/>
                </a:lnTo>
                <a:lnTo>
                  <a:pt x="4029456" y="647700"/>
                </a:lnTo>
                <a:lnTo>
                  <a:pt x="4029456" y="635508"/>
                </a:lnTo>
                <a:close/>
              </a:path>
              <a:path w="5414009" h="647700">
                <a:moveTo>
                  <a:pt x="4117848" y="635508"/>
                </a:moveTo>
                <a:lnTo>
                  <a:pt x="4067556" y="635508"/>
                </a:lnTo>
                <a:lnTo>
                  <a:pt x="4067556" y="647700"/>
                </a:lnTo>
                <a:lnTo>
                  <a:pt x="4117848" y="647700"/>
                </a:lnTo>
                <a:lnTo>
                  <a:pt x="4117848" y="635508"/>
                </a:lnTo>
                <a:close/>
              </a:path>
              <a:path w="5414009" h="647700">
                <a:moveTo>
                  <a:pt x="4207002" y="635508"/>
                </a:moveTo>
                <a:lnTo>
                  <a:pt x="4155948" y="635508"/>
                </a:lnTo>
                <a:lnTo>
                  <a:pt x="4155948" y="647700"/>
                </a:lnTo>
                <a:lnTo>
                  <a:pt x="4207002" y="647700"/>
                </a:lnTo>
                <a:lnTo>
                  <a:pt x="4207002" y="635508"/>
                </a:lnTo>
                <a:close/>
              </a:path>
              <a:path w="5414009" h="647700">
                <a:moveTo>
                  <a:pt x="4296156" y="635508"/>
                </a:moveTo>
                <a:lnTo>
                  <a:pt x="4245102" y="635508"/>
                </a:lnTo>
                <a:lnTo>
                  <a:pt x="4245102" y="647700"/>
                </a:lnTo>
                <a:lnTo>
                  <a:pt x="4296156" y="647700"/>
                </a:lnTo>
                <a:lnTo>
                  <a:pt x="4296156" y="635508"/>
                </a:lnTo>
                <a:close/>
              </a:path>
              <a:path w="5414009" h="647700">
                <a:moveTo>
                  <a:pt x="4384535" y="635508"/>
                </a:moveTo>
                <a:lnTo>
                  <a:pt x="4334243" y="635508"/>
                </a:lnTo>
                <a:lnTo>
                  <a:pt x="4334243" y="647700"/>
                </a:lnTo>
                <a:lnTo>
                  <a:pt x="4384535" y="647700"/>
                </a:lnTo>
                <a:lnTo>
                  <a:pt x="4384535" y="635508"/>
                </a:lnTo>
                <a:close/>
              </a:path>
              <a:path w="5414009" h="647700">
                <a:moveTo>
                  <a:pt x="4473702" y="635508"/>
                </a:moveTo>
                <a:lnTo>
                  <a:pt x="4422648" y="635508"/>
                </a:lnTo>
                <a:lnTo>
                  <a:pt x="4422648" y="647700"/>
                </a:lnTo>
                <a:lnTo>
                  <a:pt x="4473702" y="647700"/>
                </a:lnTo>
                <a:lnTo>
                  <a:pt x="4473702" y="635508"/>
                </a:lnTo>
                <a:close/>
              </a:path>
              <a:path w="5414009" h="647700">
                <a:moveTo>
                  <a:pt x="4562856" y="635508"/>
                </a:moveTo>
                <a:lnTo>
                  <a:pt x="4511802" y="635508"/>
                </a:lnTo>
                <a:lnTo>
                  <a:pt x="4511802" y="647700"/>
                </a:lnTo>
                <a:lnTo>
                  <a:pt x="4562856" y="647700"/>
                </a:lnTo>
                <a:lnTo>
                  <a:pt x="4562856" y="635508"/>
                </a:lnTo>
                <a:close/>
              </a:path>
              <a:path w="5414009" h="647700">
                <a:moveTo>
                  <a:pt x="4651235" y="635508"/>
                </a:moveTo>
                <a:lnTo>
                  <a:pt x="4600930" y="635508"/>
                </a:lnTo>
                <a:lnTo>
                  <a:pt x="4600930" y="647700"/>
                </a:lnTo>
                <a:lnTo>
                  <a:pt x="4651235" y="647700"/>
                </a:lnTo>
                <a:lnTo>
                  <a:pt x="4651235" y="635508"/>
                </a:lnTo>
                <a:close/>
              </a:path>
              <a:path w="5414009" h="647700">
                <a:moveTo>
                  <a:pt x="4740402" y="635508"/>
                </a:moveTo>
                <a:lnTo>
                  <a:pt x="4689348" y="635508"/>
                </a:lnTo>
                <a:lnTo>
                  <a:pt x="4689348" y="647700"/>
                </a:lnTo>
                <a:lnTo>
                  <a:pt x="4740402" y="647700"/>
                </a:lnTo>
                <a:lnTo>
                  <a:pt x="4740402" y="635508"/>
                </a:lnTo>
                <a:close/>
              </a:path>
              <a:path w="5414009" h="647700">
                <a:moveTo>
                  <a:pt x="4829556" y="635508"/>
                </a:moveTo>
                <a:lnTo>
                  <a:pt x="4778502" y="635508"/>
                </a:lnTo>
                <a:lnTo>
                  <a:pt x="4778502" y="647700"/>
                </a:lnTo>
                <a:lnTo>
                  <a:pt x="4829556" y="647700"/>
                </a:lnTo>
                <a:lnTo>
                  <a:pt x="4829556" y="635508"/>
                </a:lnTo>
                <a:close/>
              </a:path>
              <a:path w="5414009" h="647700">
                <a:moveTo>
                  <a:pt x="4917935" y="635508"/>
                </a:moveTo>
                <a:lnTo>
                  <a:pt x="4867643" y="635508"/>
                </a:lnTo>
                <a:lnTo>
                  <a:pt x="4867643" y="647700"/>
                </a:lnTo>
                <a:lnTo>
                  <a:pt x="4917935" y="647700"/>
                </a:lnTo>
                <a:lnTo>
                  <a:pt x="4917935" y="635508"/>
                </a:lnTo>
                <a:close/>
              </a:path>
              <a:path w="5414009" h="647700">
                <a:moveTo>
                  <a:pt x="5007102" y="635508"/>
                </a:moveTo>
                <a:lnTo>
                  <a:pt x="4956048" y="635508"/>
                </a:lnTo>
                <a:lnTo>
                  <a:pt x="4956048" y="647700"/>
                </a:lnTo>
                <a:lnTo>
                  <a:pt x="5007102" y="647700"/>
                </a:lnTo>
                <a:lnTo>
                  <a:pt x="5007102" y="635508"/>
                </a:lnTo>
                <a:close/>
              </a:path>
              <a:path w="5414009" h="647700">
                <a:moveTo>
                  <a:pt x="5096256" y="635508"/>
                </a:moveTo>
                <a:lnTo>
                  <a:pt x="5045202" y="635508"/>
                </a:lnTo>
                <a:lnTo>
                  <a:pt x="5045202" y="647700"/>
                </a:lnTo>
                <a:lnTo>
                  <a:pt x="5096256" y="647700"/>
                </a:lnTo>
                <a:lnTo>
                  <a:pt x="5096256" y="635508"/>
                </a:lnTo>
                <a:close/>
              </a:path>
              <a:path w="5414009" h="647700">
                <a:moveTo>
                  <a:pt x="5184635" y="635508"/>
                </a:moveTo>
                <a:lnTo>
                  <a:pt x="5134343" y="635508"/>
                </a:lnTo>
                <a:lnTo>
                  <a:pt x="5134343" y="647700"/>
                </a:lnTo>
                <a:lnTo>
                  <a:pt x="5184635" y="647700"/>
                </a:lnTo>
                <a:lnTo>
                  <a:pt x="5184635" y="635508"/>
                </a:lnTo>
                <a:close/>
              </a:path>
              <a:path w="5414009" h="647700">
                <a:moveTo>
                  <a:pt x="5273802" y="635508"/>
                </a:moveTo>
                <a:lnTo>
                  <a:pt x="5222748" y="635508"/>
                </a:lnTo>
                <a:lnTo>
                  <a:pt x="5222748" y="647700"/>
                </a:lnTo>
                <a:lnTo>
                  <a:pt x="5273802" y="647700"/>
                </a:lnTo>
                <a:lnTo>
                  <a:pt x="5273802" y="635508"/>
                </a:lnTo>
                <a:close/>
              </a:path>
              <a:path w="5414009" h="647700">
                <a:moveTo>
                  <a:pt x="5362956" y="635508"/>
                </a:moveTo>
                <a:lnTo>
                  <a:pt x="5311902" y="635508"/>
                </a:lnTo>
                <a:lnTo>
                  <a:pt x="5311902" y="647700"/>
                </a:lnTo>
                <a:lnTo>
                  <a:pt x="5362956" y="647700"/>
                </a:lnTo>
                <a:lnTo>
                  <a:pt x="5362956" y="635508"/>
                </a:lnTo>
                <a:close/>
              </a:path>
              <a:path w="5414009" h="647700">
                <a:moveTo>
                  <a:pt x="5413997" y="597408"/>
                </a:moveTo>
                <a:lnTo>
                  <a:pt x="5401056" y="597408"/>
                </a:lnTo>
                <a:lnTo>
                  <a:pt x="5401056" y="635508"/>
                </a:lnTo>
                <a:lnTo>
                  <a:pt x="5401056" y="641604"/>
                </a:lnTo>
                <a:lnTo>
                  <a:pt x="5401056" y="647700"/>
                </a:lnTo>
                <a:lnTo>
                  <a:pt x="5407152" y="647700"/>
                </a:lnTo>
                <a:lnTo>
                  <a:pt x="5413997" y="647700"/>
                </a:lnTo>
                <a:lnTo>
                  <a:pt x="5413997" y="597408"/>
                </a:lnTo>
                <a:close/>
              </a:path>
              <a:path w="5414009" h="647700">
                <a:moveTo>
                  <a:pt x="5413997" y="508254"/>
                </a:moveTo>
                <a:lnTo>
                  <a:pt x="5401043" y="508254"/>
                </a:lnTo>
                <a:lnTo>
                  <a:pt x="5401043" y="559308"/>
                </a:lnTo>
                <a:lnTo>
                  <a:pt x="5413997" y="559308"/>
                </a:lnTo>
                <a:lnTo>
                  <a:pt x="5413997" y="508254"/>
                </a:lnTo>
                <a:close/>
              </a:path>
              <a:path w="5414009" h="647700">
                <a:moveTo>
                  <a:pt x="5413997" y="419100"/>
                </a:moveTo>
                <a:lnTo>
                  <a:pt x="5401043" y="419100"/>
                </a:lnTo>
                <a:lnTo>
                  <a:pt x="5401043" y="470154"/>
                </a:lnTo>
                <a:lnTo>
                  <a:pt x="5413997" y="470154"/>
                </a:lnTo>
                <a:lnTo>
                  <a:pt x="5413997" y="419100"/>
                </a:lnTo>
                <a:close/>
              </a:path>
              <a:path w="5414009" h="647700">
                <a:moveTo>
                  <a:pt x="5413997" y="330708"/>
                </a:moveTo>
                <a:lnTo>
                  <a:pt x="5401043" y="330708"/>
                </a:lnTo>
                <a:lnTo>
                  <a:pt x="5401043" y="381000"/>
                </a:lnTo>
                <a:lnTo>
                  <a:pt x="5413997" y="381000"/>
                </a:lnTo>
                <a:lnTo>
                  <a:pt x="5413997" y="330708"/>
                </a:lnTo>
                <a:close/>
              </a:path>
              <a:path w="5414009" h="647700">
                <a:moveTo>
                  <a:pt x="5413997" y="241554"/>
                </a:moveTo>
                <a:lnTo>
                  <a:pt x="5401043" y="241554"/>
                </a:lnTo>
                <a:lnTo>
                  <a:pt x="5401043" y="292608"/>
                </a:lnTo>
                <a:lnTo>
                  <a:pt x="5413997" y="292608"/>
                </a:lnTo>
                <a:lnTo>
                  <a:pt x="5413997" y="241554"/>
                </a:lnTo>
                <a:close/>
              </a:path>
              <a:path w="5414009" h="647700">
                <a:moveTo>
                  <a:pt x="5413997" y="152400"/>
                </a:moveTo>
                <a:lnTo>
                  <a:pt x="5401043" y="152400"/>
                </a:lnTo>
                <a:lnTo>
                  <a:pt x="5401043" y="203454"/>
                </a:lnTo>
                <a:lnTo>
                  <a:pt x="5413997" y="203454"/>
                </a:lnTo>
                <a:lnTo>
                  <a:pt x="5413997" y="152400"/>
                </a:lnTo>
                <a:close/>
              </a:path>
              <a:path w="5414009" h="647700">
                <a:moveTo>
                  <a:pt x="5413997" y="64008"/>
                </a:moveTo>
                <a:lnTo>
                  <a:pt x="5401043" y="64008"/>
                </a:lnTo>
                <a:lnTo>
                  <a:pt x="5401043" y="114300"/>
                </a:lnTo>
                <a:lnTo>
                  <a:pt x="5413997" y="114300"/>
                </a:lnTo>
                <a:lnTo>
                  <a:pt x="5413997" y="64008"/>
                </a:lnTo>
                <a:close/>
              </a:path>
              <a:path w="5414009" h="647700">
                <a:moveTo>
                  <a:pt x="5413997" y="0"/>
                </a:moveTo>
                <a:lnTo>
                  <a:pt x="5401043" y="0"/>
                </a:lnTo>
                <a:lnTo>
                  <a:pt x="5401043" y="25908"/>
                </a:lnTo>
                <a:lnTo>
                  <a:pt x="5413997" y="25908"/>
                </a:lnTo>
                <a:lnTo>
                  <a:pt x="541399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150503" y="2899664"/>
            <a:ext cx="249554" cy="5054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114"/>
              </a:spcBef>
            </a:pPr>
            <a:r>
              <a:rPr sz="1850" spc="1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850">
              <a:latin typeface="Arial"/>
              <a:cs typeface="Arial"/>
            </a:endParaRPr>
          </a:p>
          <a:p>
            <a:pPr marR="5080" algn="r">
              <a:lnSpc>
                <a:spcPts val="1880"/>
              </a:lnSpc>
            </a:pPr>
            <a:r>
              <a:rPr sz="1850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8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60249" y="2967989"/>
            <a:ext cx="1026414" cy="3733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022987" y="3007105"/>
            <a:ext cx="7372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Action*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78217" y="2906521"/>
            <a:ext cx="82931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b="1" spc="5" dirty="0">
                <a:solidFill>
                  <a:srgbClr val="0000FF"/>
                </a:solidFill>
                <a:latin typeface="Arial"/>
                <a:cs typeface="Arial"/>
              </a:rPr>
              <a:t>Rejeter</a:t>
            </a:r>
            <a:endParaRPr sz="18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05723" y="3913885"/>
            <a:ext cx="3703954" cy="5054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114"/>
              </a:spcBef>
            </a:pPr>
            <a:r>
              <a:rPr sz="1850" b="1" i="1" dirty="0">
                <a:solidFill>
                  <a:srgbClr val="0000FF"/>
                </a:solidFill>
                <a:latin typeface="Arial"/>
                <a:cs typeface="Arial"/>
              </a:rPr>
              <a:t>Après modification </a:t>
            </a:r>
            <a:r>
              <a:rPr sz="1850" b="1" i="1" spc="5" dirty="0">
                <a:solidFill>
                  <a:srgbClr val="0000FF"/>
                </a:solidFill>
                <a:latin typeface="Arial"/>
                <a:cs typeface="Arial"/>
              </a:rPr>
              <a:t>de </a:t>
            </a:r>
            <a:r>
              <a:rPr sz="1850" b="1" i="1" dirty="0">
                <a:solidFill>
                  <a:srgbClr val="0000FF"/>
                </a:solidFill>
                <a:latin typeface="Arial"/>
                <a:cs typeface="Arial"/>
              </a:rPr>
              <a:t>la règle</a:t>
            </a:r>
            <a:r>
              <a:rPr sz="1850" b="1" i="1" spc="-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50" b="1" i="1" spc="1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850">
              <a:latin typeface="Arial"/>
              <a:cs typeface="Arial"/>
            </a:endParaRPr>
          </a:p>
          <a:p>
            <a:pPr marL="3625215">
              <a:lnSpc>
                <a:spcPts val="1880"/>
              </a:lnSpc>
            </a:pPr>
            <a:r>
              <a:rPr sz="1850" b="1" i="1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8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20901" y="4419091"/>
            <a:ext cx="97409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b="1" spc="5" dirty="0">
                <a:solidFill>
                  <a:srgbClr val="0000FF"/>
                </a:solidFill>
                <a:latin typeface="Arial"/>
                <a:cs typeface="Arial"/>
              </a:rPr>
              <a:t>exemple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74839" y="4635246"/>
            <a:ext cx="9144000" cy="857250"/>
            <a:chOff x="774839" y="4635246"/>
            <a:chExt cx="9144000" cy="857250"/>
          </a:xfrm>
        </p:grpSpPr>
        <p:sp>
          <p:nvSpPr>
            <p:cNvPr id="36" name="object 36"/>
            <p:cNvSpPr/>
            <p:nvPr/>
          </p:nvSpPr>
          <p:spPr>
            <a:xfrm>
              <a:off x="774839" y="46352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3987" y="857250"/>
                  </a:moveTo>
                  <a:lnTo>
                    <a:pt x="9143987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3987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99979" y="4777740"/>
              <a:ext cx="1026414" cy="36957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93540" y="4811522"/>
            <a:ext cx="10763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14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6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(n))</a:t>
            </a:r>
            <a:endParaRPr sz="1600">
              <a:latin typeface="Arial"/>
              <a:cs typeface="Arial"/>
            </a:endParaRPr>
          </a:p>
          <a:p>
            <a:pPr marL="679450">
              <a:lnSpc>
                <a:spcPts val="1614"/>
              </a:lnSpc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992515" y="4642103"/>
            <a:ext cx="5414010" cy="845819"/>
            <a:chOff x="1992515" y="4642103"/>
            <a:chExt cx="5414010" cy="845819"/>
          </a:xfrm>
        </p:grpSpPr>
        <p:sp>
          <p:nvSpPr>
            <p:cNvPr id="40" name="object 40"/>
            <p:cNvSpPr/>
            <p:nvPr/>
          </p:nvSpPr>
          <p:spPr>
            <a:xfrm>
              <a:off x="1992515" y="4642103"/>
              <a:ext cx="5414010" cy="845819"/>
            </a:xfrm>
            <a:custGeom>
              <a:avLst/>
              <a:gdLst/>
              <a:ahLst/>
              <a:cxnLst/>
              <a:rect l="l" t="t" r="r" b="b"/>
              <a:pathLst>
                <a:path w="5414009" h="845820">
                  <a:moveTo>
                    <a:pt x="12954" y="839724"/>
                  </a:moveTo>
                  <a:lnTo>
                    <a:pt x="12954" y="788670"/>
                  </a:lnTo>
                  <a:lnTo>
                    <a:pt x="0" y="788670"/>
                  </a:lnTo>
                  <a:lnTo>
                    <a:pt x="0" y="839724"/>
                  </a:lnTo>
                  <a:lnTo>
                    <a:pt x="12954" y="839724"/>
                  </a:lnTo>
                  <a:close/>
                </a:path>
                <a:path w="5414009" h="845820">
                  <a:moveTo>
                    <a:pt x="12954" y="750570"/>
                  </a:moveTo>
                  <a:lnTo>
                    <a:pt x="12954" y="700278"/>
                  </a:lnTo>
                  <a:lnTo>
                    <a:pt x="0" y="700278"/>
                  </a:lnTo>
                  <a:lnTo>
                    <a:pt x="0" y="750570"/>
                  </a:lnTo>
                  <a:lnTo>
                    <a:pt x="12954" y="750570"/>
                  </a:lnTo>
                  <a:close/>
                </a:path>
                <a:path w="5414009" h="845820">
                  <a:moveTo>
                    <a:pt x="12954" y="662178"/>
                  </a:moveTo>
                  <a:lnTo>
                    <a:pt x="12954" y="611124"/>
                  </a:lnTo>
                  <a:lnTo>
                    <a:pt x="0" y="611124"/>
                  </a:lnTo>
                  <a:lnTo>
                    <a:pt x="0" y="662178"/>
                  </a:lnTo>
                  <a:lnTo>
                    <a:pt x="12954" y="662178"/>
                  </a:lnTo>
                  <a:close/>
                </a:path>
                <a:path w="5414009" h="845820">
                  <a:moveTo>
                    <a:pt x="12954" y="573024"/>
                  </a:moveTo>
                  <a:lnTo>
                    <a:pt x="12954" y="521970"/>
                  </a:lnTo>
                  <a:lnTo>
                    <a:pt x="0" y="521970"/>
                  </a:lnTo>
                  <a:lnTo>
                    <a:pt x="0" y="573024"/>
                  </a:lnTo>
                  <a:lnTo>
                    <a:pt x="12954" y="573024"/>
                  </a:lnTo>
                  <a:close/>
                </a:path>
                <a:path w="5414009" h="845820">
                  <a:moveTo>
                    <a:pt x="12954" y="483870"/>
                  </a:moveTo>
                  <a:lnTo>
                    <a:pt x="12954" y="433578"/>
                  </a:lnTo>
                  <a:lnTo>
                    <a:pt x="0" y="433578"/>
                  </a:lnTo>
                  <a:lnTo>
                    <a:pt x="0" y="483870"/>
                  </a:lnTo>
                  <a:lnTo>
                    <a:pt x="12954" y="483870"/>
                  </a:lnTo>
                  <a:close/>
                </a:path>
                <a:path w="5414009" h="845820">
                  <a:moveTo>
                    <a:pt x="12954" y="395478"/>
                  </a:moveTo>
                  <a:lnTo>
                    <a:pt x="12954" y="344424"/>
                  </a:lnTo>
                  <a:lnTo>
                    <a:pt x="0" y="344424"/>
                  </a:lnTo>
                  <a:lnTo>
                    <a:pt x="0" y="395478"/>
                  </a:lnTo>
                  <a:lnTo>
                    <a:pt x="12954" y="395478"/>
                  </a:lnTo>
                  <a:close/>
                </a:path>
                <a:path w="5414009" h="845820">
                  <a:moveTo>
                    <a:pt x="12954" y="306324"/>
                  </a:moveTo>
                  <a:lnTo>
                    <a:pt x="12954" y="255270"/>
                  </a:lnTo>
                  <a:lnTo>
                    <a:pt x="0" y="255270"/>
                  </a:lnTo>
                  <a:lnTo>
                    <a:pt x="0" y="306324"/>
                  </a:lnTo>
                  <a:lnTo>
                    <a:pt x="12954" y="306324"/>
                  </a:lnTo>
                  <a:close/>
                </a:path>
                <a:path w="5414009" h="845820">
                  <a:moveTo>
                    <a:pt x="12954" y="217170"/>
                  </a:moveTo>
                  <a:lnTo>
                    <a:pt x="12954" y="166878"/>
                  </a:lnTo>
                  <a:lnTo>
                    <a:pt x="0" y="166878"/>
                  </a:lnTo>
                  <a:lnTo>
                    <a:pt x="0" y="217170"/>
                  </a:lnTo>
                  <a:lnTo>
                    <a:pt x="12954" y="217170"/>
                  </a:lnTo>
                  <a:close/>
                </a:path>
                <a:path w="5414009" h="845820">
                  <a:moveTo>
                    <a:pt x="12954" y="128778"/>
                  </a:moveTo>
                  <a:lnTo>
                    <a:pt x="12954" y="77724"/>
                  </a:lnTo>
                  <a:lnTo>
                    <a:pt x="0" y="77724"/>
                  </a:lnTo>
                  <a:lnTo>
                    <a:pt x="0" y="128778"/>
                  </a:lnTo>
                  <a:lnTo>
                    <a:pt x="12954" y="128778"/>
                  </a:lnTo>
                  <a:close/>
                </a:path>
                <a:path w="5414009" h="845820">
                  <a:moveTo>
                    <a:pt x="24384" y="12192"/>
                  </a:moveTo>
                  <a:lnTo>
                    <a:pt x="24384" y="0"/>
                  </a:lnTo>
                  <a:lnTo>
                    <a:pt x="0" y="0"/>
                  </a:lnTo>
                  <a:lnTo>
                    <a:pt x="0" y="39624"/>
                  </a:lnTo>
                  <a:lnTo>
                    <a:pt x="6858" y="39624"/>
                  </a:lnTo>
                  <a:lnTo>
                    <a:pt x="6858" y="12192"/>
                  </a:lnTo>
                  <a:lnTo>
                    <a:pt x="12954" y="6096"/>
                  </a:lnTo>
                  <a:lnTo>
                    <a:pt x="12954" y="12192"/>
                  </a:lnTo>
                  <a:lnTo>
                    <a:pt x="24384" y="12192"/>
                  </a:lnTo>
                  <a:close/>
                </a:path>
                <a:path w="5414009" h="845820">
                  <a:moveTo>
                    <a:pt x="12954" y="12192"/>
                  </a:moveTo>
                  <a:lnTo>
                    <a:pt x="12954" y="6096"/>
                  </a:lnTo>
                  <a:lnTo>
                    <a:pt x="6858" y="12192"/>
                  </a:lnTo>
                  <a:lnTo>
                    <a:pt x="12954" y="12192"/>
                  </a:lnTo>
                  <a:close/>
                </a:path>
                <a:path w="5414009" h="845820">
                  <a:moveTo>
                    <a:pt x="12954" y="39624"/>
                  </a:moveTo>
                  <a:lnTo>
                    <a:pt x="12954" y="12192"/>
                  </a:lnTo>
                  <a:lnTo>
                    <a:pt x="6858" y="12192"/>
                  </a:lnTo>
                  <a:lnTo>
                    <a:pt x="6858" y="39624"/>
                  </a:lnTo>
                  <a:lnTo>
                    <a:pt x="12954" y="39624"/>
                  </a:lnTo>
                  <a:close/>
                </a:path>
                <a:path w="5414009" h="845820">
                  <a:moveTo>
                    <a:pt x="112776" y="12192"/>
                  </a:moveTo>
                  <a:lnTo>
                    <a:pt x="112776" y="0"/>
                  </a:lnTo>
                  <a:lnTo>
                    <a:pt x="62484" y="0"/>
                  </a:lnTo>
                  <a:lnTo>
                    <a:pt x="62484" y="12192"/>
                  </a:lnTo>
                  <a:lnTo>
                    <a:pt x="112776" y="12192"/>
                  </a:lnTo>
                  <a:close/>
                </a:path>
                <a:path w="5414009" h="845820">
                  <a:moveTo>
                    <a:pt x="201930" y="12192"/>
                  </a:moveTo>
                  <a:lnTo>
                    <a:pt x="201930" y="0"/>
                  </a:lnTo>
                  <a:lnTo>
                    <a:pt x="150875" y="0"/>
                  </a:lnTo>
                  <a:lnTo>
                    <a:pt x="150875" y="12192"/>
                  </a:lnTo>
                  <a:lnTo>
                    <a:pt x="201930" y="12192"/>
                  </a:lnTo>
                  <a:close/>
                </a:path>
                <a:path w="5414009" h="845820">
                  <a:moveTo>
                    <a:pt x="291084" y="12192"/>
                  </a:moveTo>
                  <a:lnTo>
                    <a:pt x="291084" y="0"/>
                  </a:lnTo>
                  <a:lnTo>
                    <a:pt x="240030" y="0"/>
                  </a:lnTo>
                  <a:lnTo>
                    <a:pt x="240030" y="12192"/>
                  </a:lnTo>
                  <a:lnTo>
                    <a:pt x="291084" y="12192"/>
                  </a:lnTo>
                  <a:close/>
                </a:path>
                <a:path w="5414009" h="845820">
                  <a:moveTo>
                    <a:pt x="379476" y="12192"/>
                  </a:moveTo>
                  <a:lnTo>
                    <a:pt x="379476" y="0"/>
                  </a:lnTo>
                  <a:lnTo>
                    <a:pt x="329184" y="0"/>
                  </a:lnTo>
                  <a:lnTo>
                    <a:pt x="329184" y="12192"/>
                  </a:lnTo>
                  <a:lnTo>
                    <a:pt x="379476" y="12192"/>
                  </a:lnTo>
                  <a:close/>
                </a:path>
                <a:path w="5414009" h="845820">
                  <a:moveTo>
                    <a:pt x="468630" y="12192"/>
                  </a:moveTo>
                  <a:lnTo>
                    <a:pt x="468630" y="0"/>
                  </a:lnTo>
                  <a:lnTo>
                    <a:pt x="417575" y="0"/>
                  </a:lnTo>
                  <a:lnTo>
                    <a:pt x="417575" y="12192"/>
                  </a:lnTo>
                  <a:lnTo>
                    <a:pt x="468630" y="12192"/>
                  </a:lnTo>
                  <a:close/>
                </a:path>
                <a:path w="5414009" h="845820">
                  <a:moveTo>
                    <a:pt x="557784" y="12192"/>
                  </a:moveTo>
                  <a:lnTo>
                    <a:pt x="557784" y="0"/>
                  </a:lnTo>
                  <a:lnTo>
                    <a:pt x="506730" y="0"/>
                  </a:lnTo>
                  <a:lnTo>
                    <a:pt x="506730" y="12192"/>
                  </a:lnTo>
                  <a:lnTo>
                    <a:pt x="557784" y="12192"/>
                  </a:lnTo>
                  <a:close/>
                </a:path>
                <a:path w="5414009" h="845820">
                  <a:moveTo>
                    <a:pt x="646176" y="12192"/>
                  </a:moveTo>
                  <a:lnTo>
                    <a:pt x="646176" y="0"/>
                  </a:lnTo>
                  <a:lnTo>
                    <a:pt x="595884" y="0"/>
                  </a:lnTo>
                  <a:lnTo>
                    <a:pt x="595884" y="12192"/>
                  </a:lnTo>
                  <a:lnTo>
                    <a:pt x="646176" y="12192"/>
                  </a:lnTo>
                  <a:close/>
                </a:path>
                <a:path w="5414009" h="845820">
                  <a:moveTo>
                    <a:pt x="735330" y="12192"/>
                  </a:moveTo>
                  <a:lnTo>
                    <a:pt x="735330" y="0"/>
                  </a:lnTo>
                  <a:lnTo>
                    <a:pt x="684276" y="0"/>
                  </a:lnTo>
                  <a:lnTo>
                    <a:pt x="684276" y="12192"/>
                  </a:lnTo>
                  <a:lnTo>
                    <a:pt x="735330" y="12192"/>
                  </a:lnTo>
                  <a:close/>
                </a:path>
                <a:path w="5414009" h="845820">
                  <a:moveTo>
                    <a:pt x="824484" y="12192"/>
                  </a:moveTo>
                  <a:lnTo>
                    <a:pt x="824484" y="0"/>
                  </a:lnTo>
                  <a:lnTo>
                    <a:pt x="773430" y="0"/>
                  </a:lnTo>
                  <a:lnTo>
                    <a:pt x="773430" y="12192"/>
                  </a:lnTo>
                  <a:lnTo>
                    <a:pt x="824484" y="12192"/>
                  </a:lnTo>
                  <a:close/>
                </a:path>
                <a:path w="5414009" h="845820">
                  <a:moveTo>
                    <a:pt x="912876" y="12192"/>
                  </a:moveTo>
                  <a:lnTo>
                    <a:pt x="912876" y="0"/>
                  </a:lnTo>
                  <a:lnTo>
                    <a:pt x="862584" y="0"/>
                  </a:lnTo>
                  <a:lnTo>
                    <a:pt x="862584" y="12192"/>
                  </a:lnTo>
                  <a:lnTo>
                    <a:pt x="912876" y="12192"/>
                  </a:lnTo>
                  <a:close/>
                </a:path>
                <a:path w="5414009" h="845820">
                  <a:moveTo>
                    <a:pt x="1002030" y="12192"/>
                  </a:moveTo>
                  <a:lnTo>
                    <a:pt x="1002030" y="0"/>
                  </a:lnTo>
                  <a:lnTo>
                    <a:pt x="950976" y="0"/>
                  </a:lnTo>
                  <a:lnTo>
                    <a:pt x="950976" y="12192"/>
                  </a:lnTo>
                  <a:lnTo>
                    <a:pt x="1002030" y="12192"/>
                  </a:lnTo>
                  <a:close/>
                </a:path>
                <a:path w="5414009" h="845820">
                  <a:moveTo>
                    <a:pt x="1091184" y="12192"/>
                  </a:moveTo>
                  <a:lnTo>
                    <a:pt x="1091184" y="0"/>
                  </a:lnTo>
                  <a:lnTo>
                    <a:pt x="1040130" y="0"/>
                  </a:lnTo>
                  <a:lnTo>
                    <a:pt x="1040130" y="12192"/>
                  </a:lnTo>
                  <a:lnTo>
                    <a:pt x="1091184" y="12192"/>
                  </a:lnTo>
                  <a:close/>
                </a:path>
                <a:path w="5414009" h="845820">
                  <a:moveTo>
                    <a:pt x="1179576" y="12192"/>
                  </a:moveTo>
                  <a:lnTo>
                    <a:pt x="1179576" y="0"/>
                  </a:lnTo>
                  <a:lnTo>
                    <a:pt x="1129284" y="0"/>
                  </a:lnTo>
                  <a:lnTo>
                    <a:pt x="1129284" y="12192"/>
                  </a:lnTo>
                  <a:lnTo>
                    <a:pt x="1179576" y="12192"/>
                  </a:lnTo>
                  <a:close/>
                </a:path>
                <a:path w="5414009" h="845820">
                  <a:moveTo>
                    <a:pt x="1268729" y="12192"/>
                  </a:moveTo>
                  <a:lnTo>
                    <a:pt x="1268729" y="0"/>
                  </a:lnTo>
                  <a:lnTo>
                    <a:pt x="1217676" y="0"/>
                  </a:lnTo>
                  <a:lnTo>
                    <a:pt x="1217676" y="12192"/>
                  </a:lnTo>
                  <a:lnTo>
                    <a:pt x="1268729" y="12192"/>
                  </a:lnTo>
                  <a:close/>
                </a:path>
                <a:path w="5414009" h="845820">
                  <a:moveTo>
                    <a:pt x="1357883" y="12192"/>
                  </a:moveTo>
                  <a:lnTo>
                    <a:pt x="1357883" y="0"/>
                  </a:lnTo>
                  <a:lnTo>
                    <a:pt x="1306829" y="0"/>
                  </a:lnTo>
                  <a:lnTo>
                    <a:pt x="1306829" y="12192"/>
                  </a:lnTo>
                  <a:lnTo>
                    <a:pt x="1357883" y="12192"/>
                  </a:lnTo>
                  <a:close/>
                </a:path>
                <a:path w="5414009" h="845820">
                  <a:moveTo>
                    <a:pt x="1446275" y="12192"/>
                  </a:moveTo>
                  <a:lnTo>
                    <a:pt x="1446275" y="0"/>
                  </a:lnTo>
                  <a:lnTo>
                    <a:pt x="1395983" y="0"/>
                  </a:lnTo>
                  <a:lnTo>
                    <a:pt x="1395983" y="12192"/>
                  </a:lnTo>
                  <a:lnTo>
                    <a:pt x="1446275" y="12192"/>
                  </a:lnTo>
                  <a:close/>
                </a:path>
                <a:path w="5414009" h="845820">
                  <a:moveTo>
                    <a:pt x="1535429" y="12192"/>
                  </a:moveTo>
                  <a:lnTo>
                    <a:pt x="1535429" y="0"/>
                  </a:lnTo>
                  <a:lnTo>
                    <a:pt x="1484376" y="0"/>
                  </a:lnTo>
                  <a:lnTo>
                    <a:pt x="1484376" y="12192"/>
                  </a:lnTo>
                  <a:lnTo>
                    <a:pt x="1535429" y="12192"/>
                  </a:lnTo>
                  <a:close/>
                </a:path>
                <a:path w="5414009" h="845820">
                  <a:moveTo>
                    <a:pt x="1624583" y="12192"/>
                  </a:moveTo>
                  <a:lnTo>
                    <a:pt x="1624583" y="0"/>
                  </a:lnTo>
                  <a:lnTo>
                    <a:pt x="1573529" y="0"/>
                  </a:lnTo>
                  <a:lnTo>
                    <a:pt x="1573529" y="12192"/>
                  </a:lnTo>
                  <a:lnTo>
                    <a:pt x="1624583" y="12192"/>
                  </a:lnTo>
                  <a:close/>
                </a:path>
                <a:path w="5414009" h="845820">
                  <a:moveTo>
                    <a:pt x="1712975" y="12192"/>
                  </a:moveTo>
                  <a:lnTo>
                    <a:pt x="1712975" y="0"/>
                  </a:lnTo>
                  <a:lnTo>
                    <a:pt x="1662683" y="0"/>
                  </a:lnTo>
                  <a:lnTo>
                    <a:pt x="1662683" y="12192"/>
                  </a:lnTo>
                  <a:lnTo>
                    <a:pt x="1712975" y="12192"/>
                  </a:lnTo>
                  <a:close/>
                </a:path>
                <a:path w="5414009" h="845820">
                  <a:moveTo>
                    <a:pt x="1802129" y="12192"/>
                  </a:moveTo>
                  <a:lnTo>
                    <a:pt x="1802129" y="0"/>
                  </a:lnTo>
                  <a:lnTo>
                    <a:pt x="1751076" y="0"/>
                  </a:lnTo>
                  <a:lnTo>
                    <a:pt x="1751076" y="12192"/>
                  </a:lnTo>
                  <a:lnTo>
                    <a:pt x="1802129" y="12192"/>
                  </a:lnTo>
                  <a:close/>
                </a:path>
                <a:path w="5414009" h="845820">
                  <a:moveTo>
                    <a:pt x="1891283" y="12192"/>
                  </a:moveTo>
                  <a:lnTo>
                    <a:pt x="1891283" y="0"/>
                  </a:lnTo>
                  <a:lnTo>
                    <a:pt x="1840229" y="0"/>
                  </a:lnTo>
                  <a:lnTo>
                    <a:pt x="1840229" y="12192"/>
                  </a:lnTo>
                  <a:lnTo>
                    <a:pt x="1891283" y="12192"/>
                  </a:lnTo>
                  <a:close/>
                </a:path>
                <a:path w="5414009" h="845820">
                  <a:moveTo>
                    <a:pt x="1979675" y="12192"/>
                  </a:moveTo>
                  <a:lnTo>
                    <a:pt x="1979675" y="0"/>
                  </a:lnTo>
                  <a:lnTo>
                    <a:pt x="1929383" y="0"/>
                  </a:lnTo>
                  <a:lnTo>
                    <a:pt x="1929383" y="12192"/>
                  </a:lnTo>
                  <a:lnTo>
                    <a:pt x="1979675" y="12192"/>
                  </a:lnTo>
                  <a:close/>
                </a:path>
                <a:path w="5414009" h="845820">
                  <a:moveTo>
                    <a:pt x="2068829" y="12192"/>
                  </a:moveTo>
                  <a:lnTo>
                    <a:pt x="2068829" y="0"/>
                  </a:lnTo>
                  <a:lnTo>
                    <a:pt x="2017776" y="0"/>
                  </a:lnTo>
                  <a:lnTo>
                    <a:pt x="2017776" y="12192"/>
                  </a:lnTo>
                  <a:lnTo>
                    <a:pt x="2068829" y="12192"/>
                  </a:lnTo>
                  <a:close/>
                </a:path>
                <a:path w="5414009" h="845820">
                  <a:moveTo>
                    <a:pt x="2157983" y="12192"/>
                  </a:moveTo>
                  <a:lnTo>
                    <a:pt x="2157983" y="0"/>
                  </a:lnTo>
                  <a:lnTo>
                    <a:pt x="2106929" y="0"/>
                  </a:lnTo>
                  <a:lnTo>
                    <a:pt x="2106929" y="12192"/>
                  </a:lnTo>
                  <a:lnTo>
                    <a:pt x="2157983" y="12192"/>
                  </a:lnTo>
                  <a:close/>
                </a:path>
                <a:path w="5414009" h="845820">
                  <a:moveTo>
                    <a:pt x="2246375" y="12192"/>
                  </a:moveTo>
                  <a:lnTo>
                    <a:pt x="2246375" y="0"/>
                  </a:lnTo>
                  <a:lnTo>
                    <a:pt x="2196083" y="0"/>
                  </a:lnTo>
                  <a:lnTo>
                    <a:pt x="2196083" y="12192"/>
                  </a:lnTo>
                  <a:lnTo>
                    <a:pt x="2246375" y="12192"/>
                  </a:lnTo>
                  <a:close/>
                </a:path>
                <a:path w="5414009" h="845820">
                  <a:moveTo>
                    <a:pt x="2335529" y="12192"/>
                  </a:moveTo>
                  <a:lnTo>
                    <a:pt x="2335529" y="0"/>
                  </a:lnTo>
                  <a:lnTo>
                    <a:pt x="2284476" y="0"/>
                  </a:lnTo>
                  <a:lnTo>
                    <a:pt x="2284476" y="12192"/>
                  </a:lnTo>
                  <a:lnTo>
                    <a:pt x="2335529" y="12192"/>
                  </a:lnTo>
                  <a:close/>
                </a:path>
                <a:path w="5414009" h="845820">
                  <a:moveTo>
                    <a:pt x="2424683" y="12192"/>
                  </a:moveTo>
                  <a:lnTo>
                    <a:pt x="2424683" y="0"/>
                  </a:lnTo>
                  <a:lnTo>
                    <a:pt x="2373629" y="0"/>
                  </a:lnTo>
                  <a:lnTo>
                    <a:pt x="2373629" y="12192"/>
                  </a:lnTo>
                  <a:lnTo>
                    <a:pt x="2424683" y="12192"/>
                  </a:lnTo>
                  <a:close/>
                </a:path>
                <a:path w="5414009" h="845820">
                  <a:moveTo>
                    <a:pt x="2513075" y="12192"/>
                  </a:moveTo>
                  <a:lnTo>
                    <a:pt x="2513075" y="0"/>
                  </a:lnTo>
                  <a:lnTo>
                    <a:pt x="2462783" y="0"/>
                  </a:lnTo>
                  <a:lnTo>
                    <a:pt x="2462783" y="12192"/>
                  </a:lnTo>
                  <a:lnTo>
                    <a:pt x="2513075" y="12192"/>
                  </a:lnTo>
                  <a:close/>
                </a:path>
                <a:path w="5414009" h="845820">
                  <a:moveTo>
                    <a:pt x="2602229" y="12192"/>
                  </a:moveTo>
                  <a:lnTo>
                    <a:pt x="2602229" y="0"/>
                  </a:lnTo>
                  <a:lnTo>
                    <a:pt x="2551176" y="0"/>
                  </a:lnTo>
                  <a:lnTo>
                    <a:pt x="2551176" y="12192"/>
                  </a:lnTo>
                  <a:lnTo>
                    <a:pt x="2602229" y="12192"/>
                  </a:lnTo>
                  <a:close/>
                </a:path>
                <a:path w="5414009" h="845820">
                  <a:moveTo>
                    <a:pt x="2691383" y="12192"/>
                  </a:moveTo>
                  <a:lnTo>
                    <a:pt x="2691383" y="0"/>
                  </a:lnTo>
                  <a:lnTo>
                    <a:pt x="2640329" y="0"/>
                  </a:lnTo>
                  <a:lnTo>
                    <a:pt x="2640329" y="12192"/>
                  </a:lnTo>
                  <a:lnTo>
                    <a:pt x="2691383" y="12192"/>
                  </a:lnTo>
                  <a:close/>
                </a:path>
                <a:path w="5414009" h="845820">
                  <a:moveTo>
                    <a:pt x="2779775" y="12192"/>
                  </a:moveTo>
                  <a:lnTo>
                    <a:pt x="2779775" y="0"/>
                  </a:lnTo>
                  <a:lnTo>
                    <a:pt x="2729483" y="0"/>
                  </a:lnTo>
                  <a:lnTo>
                    <a:pt x="2729483" y="12192"/>
                  </a:lnTo>
                  <a:lnTo>
                    <a:pt x="2779775" y="12192"/>
                  </a:lnTo>
                  <a:close/>
                </a:path>
                <a:path w="5414009" h="845820">
                  <a:moveTo>
                    <a:pt x="2868929" y="12192"/>
                  </a:moveTo>
                  <a:lnTo>
                    <a:pt x="2868929" y="0"/>
                  </a:lnTo>
                  <a:lnTo>
                    <a:pt x="2817876" y="0"/>
                  </a:lnTo>
                  <a:lnTo>
                    <a:pt x="2817876" y="12192"/>
                  </a:lnTo>
                  <a:lnTo>
                    <a:pt x="2868929" y="12192"/>
                  </a:lnTo>
                  <a:close/>
                </a:path>
                <a:path w="5414009" h="845820">
                  <a:moveTo>
                    <a:pt x="2958083" y="12192"/>
                  </a:moveTo>
                  <a:lnTo>
                    <a:pt x="2958083" y="0"/>
                  </a:lnTo>
                  <a:lnTo>
                    <a:pt x="2907029" y="0"/>
                  </a:lnTo>
                  <a:lnTo>
                    <a:pt x="2907029" y="12192"/>
                  </a:lnTo>
                  <a:lnTo>
                    <a:pt x="2958083" y="12192"/>
                  </a:lnTo>
                  <a:close/>
                </a:path>
                <a:path w="5414009" h="845820">
                  <a:moveTo>
                    <a:pt x="3046475" y="12192"/>
                  </a:moveTo>
                  <a:lnTo>
                    <a:pt x="3046475" y="0"/>
                  </a:lnTo>
                  <a:lnTo>
                    <a:pt x="2996183" y="0"/>
                  </a:lnTo>
                  <a:lnTo>
                    <a:pt x="2996183" y="12192"/>
                  </a:lnTo>
                  <a:lnTo>
                    <a:pt x="3046475" y="12192"/>
                  </a:lnTo>
                  <a:close/>
                </a:path>
                <a:path w="5414009" h="845820">
                  <a:moveTo>
                    <a:pt x="3135629" y="12192"/>
                  </a:moveTo>
                  <a:lnTo>
                    <a:pt x="3135629" y="0"/>
                  </a:lnTo>
                  <a:lnTo>
                    <a:pt x="3084576" y="0"/>
                  </a:lnTo>
                  <a:lnTo>
                    <a:pt x="3084576" y="12192"/>
                  </a:lnTo>
                  <a:lnTo>
                    <a:pt x="3135629" y="12192"/>
                  </a:lnTo>
                  <a:close/>
                </a:path>
                <a:path w="5414009" h="845820">
                  <a:moveTo>
                    <a:pt x="3224783" y="12192"/>
                  </a:moveTo>
                  <a:lnTo>
                    <a:pt x="3224783" y="0"/>
                  </a:lnTo>
                  <a:lnTo>
                    <a:pt x="3173729" y="0"/>
                  </a:lnTo>
                  <a:lnTo>
                    <a:pt x="3173729" y="12192"/>
                  </a:lnTo>
                  <a:lnTo>
                    <a:pt x="3224783" y="12192"/>
                  </a:lnTo>
                  <a:close/>
                </a:path>
                <a:path w="5414009" h="845820">
                  <a:moveTo>
                    <a:pt x="3313175" y="12192"/>
                  </a:moveTo>
                  <a:lnTo>
                    <a:pt x="3313175" y="0"/>
                  </a:lnTo>
                  <a:lnTo>
                    <a:pt x="3262883" y="0"/>
                  </a:lnTo>
                  <a:lnTo>
                    <a:pt x="3262883" y="12192"/>
                  </a:lnTo>
                  <a:lnTo>
                    <a:pt x="3313175" y="12192"/>
                  </a:lnTo>
                  <a:close/>
                </a:path>
                <a:path w="5414009" h="845820">
                  <a:moveTo>
                    <a:pt x="3402329" y="12192"/>
                  </a:moveTo>
                  <a:lnTo>
                    <a:pt x="3402329" y="0"/>
                  </a:lnTo>
                  <a:lnTo>
                    <a:pt x="3351276" y="0"/>
                  </a:lnTo>
                  <a:lnTo>
                    <a:pt x="3351276" y="12192"/>
                  </a:lnTo>
                  <a:lnTo>
                    <a:pt x="3402329" y="12192"/>
                  </a:lnTo>
                  <a:close/>
                </a:path>
                <a:path w="5414009" h="845820">
                  <a:moveTo>
                    <a:pt x="3491483" y="12192"/>
                  </a:moveTo>
                  <a:lnTo>
                    <a:pt x="3491483" y="0"/>
                  </a:lnTo>
                  <a:lnTo>
                    <a:pt x="3440429" y="0"/>
                  </a:lnTo>
                  <a:lnTo>
                    <a:pt x="3440429" y="12192"/>
                  </a:lnTo>
                  <a:lnTo>
                    <a:pt x="3491483" y="12192"/>
                  </a:lnTo>
                  <a:close/>
                </a:path>
                <a:path w="5414009" h="845820">
                  <a:moveTo>
                    <a:pt x="3579875" y="12192"/>
                  </a:moveTo>
                  <a:lnTo>
                    <a:pt x="3579875" y="0"/>
                  </a:lnTo>
                  <a:lnTo>
                    <a:pt x="3529583" y="0"/>
                  </a:lnTo>
                  <a:lnTo>
                    <a:pt x="3529583" y="12192"/>
                  </a:lnTo>
                  <a:lnTo>
                    <a:pt x="3579875" y="12192"/>
                  </a:lnTo>
                  <a:close/>
                </a:path>
                <a:path w="5414009" h="845820">
                  <a:moveTo>
                    <a:pt x="3669029" y="12192"/>
                  </a:moveTo>
                  <a:lnTo>
                    <a:pt x="3669029" y="0"/>
                  </a:lnTo>
                  <a:lnTo>
                    <a:pt x="3617976" y="0"/>
                  </a:lnTo>
                  <a:lnTo>
                    <a:pt x="3617976" y="12192"/>
                  </a:lnTo>
                  <a:lnTo>
                    <a:pt x="3669029" y="12192"/>
                  </a:lnTo>
                  <a:close/>
                </a:path>
                <a:path w="5414009" h="845820">
                  <a:moveTo>
                    <a:pt x="3758183" y="12192"/>
                  </a:moveTo>
                  <a:lnTo>
                    <a:pt x="3758183" y="0"/>
                  </a:lnTo>
                  <a:lnTo>
                    <a:pt x="3707129" y="0"/>
                  </a:lnTo>
                  <a:lnTo>
                    <a:pt x="3707129" y="12192"/>
                  </a:lnTo>
                  <a:lnTo>
                    <a:pt x="3758183" y="12192"/>
                  </a:lnTo>
                  <a:close/>
                </a:path>
                <a:path w="5414009" h="845820">
                  <a:moveTo>
                    <a:pt x="3846575" y="12192"/>
                  </a:moveTo>
                  <a:lnTo>
                    <a:pt x="3846575" y="0"/>
                  </a:lnTo>
                  <a:lnTo>
                    <a:pt x="3796283" y="0"/>
                  </a:lnTo>
                  <a:lnTo>
                    <a:pt x="3796283" y="12192"/>
                  </a:lnTo>
                  <a:lnTo>
                    <a:pt x="3846575" y="12192"/>
                  </a:lnTo>
                  <a:close/>
                </a:path>
                <a:path w="5414009" h="845820">
                  <a:moveTo>
                    <a:pt x="3935729" y="12192"/>
                  </a:moveTo>
                  <a:lnTo>
                    <a:pt x="3935729" y="0"/>
                  </a:lnTo>
                  <a:lnTo>
                    <a:pt x="3884676" y="0"/>
                  </a:lnTo>
                  <a:lnTo>
                    <a:pt x="3884676" y="12192"/>
                  </a:lnTo>
                  <a:lnTo>
                    <a:pt x="3935729" y="12192"/>
                  </a:lnTo>
                  <a:close/>
                </a:path>
                <a:path w="5414009" h="845820">
                  <a:moveTo>
                    <a:pt x="4024883" y="12192"/>
                  </a:moveTo>
                  <a:lnTo>
                    <a:pt x="4024883" y="0"/>
                  </a:lnTo>
                  <a:lnTo>
                    <a:pt x="3973829" y="0"/>
                  </a:lnTo>
                  <a:lnTo>
                    <a:pt x="3973829" y="12192"/>
                  </a:lnTo>
                  <a:lnTo>
                    <a:pt x="4024883" y="12192"/>
                  </a:lnTo>
                  <a:close/>
                </a:path>
                <a:path w="5414009" h="845820">
                  <a:moveTo>
                    <a:pt x="4113275" y="12192"/>
                  </a:moveTo>
                  <a:lnTo>
                    <a:pt x="4113275" y="0"/>
                  </a:lnTo>
                  <a:lnTo>
                    <a:pt x="4062983" y="0"/>
                  </a:lnTo>
                  <a:lnTo>
                    <a:pt x="4062983" y="12192"/>
                  </a:lnTo>
                  <a:lnTo>
                    <a:pt x="4113275" y="12192"/>
                  </a:lnTo>
                  <a:close/>
                </a:path>
                <a:path w="5414009" h="845820">
                  <a:moveTo>
                    <a:pt x="4202430" y="12192"/>
                  </a:moveTo>
                  <a:lnTo>
                    <a:pt x="4202430" y="0"/>
                  </a:lnTo>
                  <a:lnTo>
                    <a:pt x="4151376" y="0"/>
                  </a:lnTo>
                  <a:lnTo>
                    <a:pt x="4151376" y="12192"/>
                  </a:lnTo>
                  <a:lnTo>
                    <a:pt x="4202430" y="12192"/>
                  </a:lnTo>
                  <a:close/>
                </a:path>
                <a:path w="5414009" h="845820">
                  <a:moveTo>
                    <a:pt x="4291583" y="12192"/>
                  </a:moveTo>
                  <a:lnTo>
                    <a:pt x="4291583" y="0"/>
                  </a:lnTo>
                  <a:lnTo>
                    <a:pt x="4240530" y="0"/>
                  </a:lnTo>
                  <a:lnTo>
                    <a:pt x="4240530" y="12192"/>
                  </a:lnTo>
                  <a:lnTo>
                    <a:pt x="4291583" y="12192"/>
                  </a:lnTo>
                  <a:close/>
                </a:path>
                <a:path w="5414009" h="845820">
                  <a:moveTo>
                    <a:pt x="4379963" y="12192"/>
                  </a:moveTo>
                  <a:lnTo>
                    <a:pt x="4379963" y="0"/>
                  </a:lnTo>
                  <a:lnTo>
                    <a:pt x="4329671" y="0"/>
                  </a:lnTo>
                  <a:lnTo>
                    <a:pt x="4329671" y="12192"/>
                  </a:lnTo>
                  <a:lnTo>
                    <a:pt x="4379963" y="12192"/>
                  </a:lnTo>
                  <a:close/>
                </a:path>
                <a:path w="5414009" h="845820">
                  <a:moveTo>
                    <a:pt x="4469130" y="12192"/>
                  </a:moveTo>
                  <a:lnTo>
                    <a:pt x="4469130" y="0"/>
                  </a:lnTo>
                  <a:lnTo>
                    <a:pt x="4418076" y="0"/>
                  </a:lnTo>
                  <a:lnTo>
                    <a:pt x="4418076" y="12192"/>
                  </a:lnTo>
                  <a:lnTo>
                    <a:pt x="4469130" y="12192"/>
                  </a:lnTo>
                  <a:close/>
                </a:path>
                <a:path w="5414009" h="845820">
                  <a:moveTo>
                    <a:pt x="4558271" y="12192"/>
                  </a:moveTo>
                  <a:lnTo>
                    <a:pt x="4558271" y="0"/>
                  </a:lnTo>
                  <a:lnTo>
                    <a:pt x="4507217" y="0"/>
                  </a:lnTo>
                  <a:lnTo>
                    <a:pt x="4507217" y="12192"/>
                  </a:lnTo>
                  <a:lnTo>
                    <a:pt x="4558271" y="12192"/>
                  </a:lnTo>
                  <a:close/>
                </a:path>
                <a:path w="5414009" h="845820">
                  <a:moveTo>
                    <a:pt x="4646663" y="12192"/>
                  </a:moveTo>
                  <a:lnTo>
                    <a:pt x="4646663" y="0"/>
                  </a:lnTo>
                  <a:lnTo>
                    <a:pt x="4596371" y="0"/>
                  </a:lnTo>
                  <a:lnTo>
                    <a:pt x="4596371" y="12192"/>
                  </a:lnTo>
                  <a:lnTo>
                    <a:pt x="4646663" y="12192"/>
                  </a:lnTo>
                  <a:close/>
                </a:path>
                <a:path w="5414009" h="845820">
                  <a:moveTo>
                    <a:pt x="4735829" y="12192"/>
                  </a:moveTo>
                  <a:lnTo>
                    <a:pt x="4735829" y="0"/>
                  </a:lnTo>
                  <a:lnTo>
                    <a:pt x="4684775" y="0"/>
                  </a:lnTo>
                  <a:lnTo>
                    <a:pt x="4684775" y="12192"/>
                  </a:lnTo>
                  <a:lnTo>
                    <a:pt x="4735829" y="12192"/>
                  </a:lnTo>
                  <a:close/>
                </a:path>
                <a:path w="5414009" h="845820">
                  <a:moveTo>
                    <a:pt x="4824984" y="12192"/>
                  </a:moveTo>
                  <a:lnTo>
                    <a:pt x="4824984" y="0"/>
                  </a:lnTo>
                  <a:lnTo>
                    <a:pt x="4773930" y="0"/>
                  </a:lnTo>
                  <a:lnTo>
                    <a:pt x="4773930" y="12192"/>
                  </a:lnTo>
                  <a:lnTo>
                    <a:pt x="4824984" y="12192"/>
                  </a:lnTo>
                  <a:close/>
                </a:path>
                <a:path w="5414009" h="845820">
                  <a:moveTo>
                    <a:pt x="4913363" y="12192"/>
                  </a:moveTo>
                  <a:lnTo>
                    <a:pt x="4913363" y="0"/>
                  </a:lnTo>
                  <a:lnTo>
                    <a:pt x="4863071" y="0"/>
                  </a:lnTo>
                  <a:lnTo>
                    <a:pt x="4863071" y="12192"/>
                  </a:lnTo>
                  <a:lnTo>
                    <a:pt x="4913363" y="12192"/>
                  </a:lnTo>
                  <a:close/>
                </a:path>
                <a:path w="5414009" h="845820">
                  <a:moveTo>
                    <a:pt x="5002529" y="12192"/>
                  </a:moveTo>
                  <a:lnTo>
                    <a:pt x="5002529" y="0"/>
                  </a:lnTo>
                  <a:lnTo>
                    <a:pt x="4951475" y="0"/>
                  </a:lnTo>
                  <a:lnTo>
                    <a:pt x="4951475" y="12192"/>
                  </a:lnTo>
                  <a:lnTo>
                    <a:pt x="5002529" y="12192"/>
                  </a:lnTo>
                  <a:close/>
                </a:path>
                <a:path w="5414009" h="845820">
                  <a:moveTo>
                    <a:pt x="5091684" y="12192"/>
                  </a:moveTo>
                  <a:lnTo>
                    <a:pt x="5091684" y="0"/>
                  </a:lnTo>
                  <a:lnTo>
                    <a:pt x="5040630" y="0"/>
                  </a:lnTo>
                  <a:lnTo>
                    <a:pt x="5040630" y="12192"/>
                  </a:lnTo>
                  <a:lnTo>
                    <a:pt x="5091684" y="12192"/>
                  </a:lnTo>
                  <a:close/>
                </a:path>
                <a:path w="5414009" h="845820">
                  <a:moveTo>
                    <a:pt x="5180063" y="12192"/>
                  </a:moveTo>
                  <a:lnTo>
                    <a:pt x="5180063" y="0"/>
                  </a:lnTo>
                  <a:lnTo>
                    <a:pt x="5129771" y="0"/>
                  </a:lnTo>
                  <a:lnTo>
                    <a:pt x="5129771" y="12192"/>
                  </a:lnTo>
                  <a:lnTo>
                    <a:pt x="5180063" y="12192"/>
                  </a:lnTo>
                  <a:close/>
                </a:path>
                <a:path w="5414009" h="845820">
                  <a:moveTo>
                    <a:pt x="5269229" y="12192"/>
                  </a:moveTo>
                  <a:lnTo>
                    <a:pt x="5269229" y="0"/>
                  </a:lnTo>
                  <a:lnTo>
                    <a:pt x="5218175" y="0"/>
                  </a:lnTo>
                  <a:lnTo>
                    <a:pt x="5218175" y="12192"/>
                  </a:lnTo>
                  <a:lnTo>
                    <a:pt x="5269229" y="12192"/>
                  </a:lnTo>
                  <a:close/>
                </a:path>
                <a:path w="5414009" h="845820">
                  <a:moveTo>
                    <a:pt x="5358384" y="12192"/>
                  </a:moveTo>
                  <a:lnTo>
                    <a:pt x="5358384" y="0"/>
                  </a:lnTo>
                  <a:lnTo>
                    <a:pt x="5307330" y="0"/>
                  </a:lnTo>
                  <a:lnTo>
                    <a:pt x="5307330" y="12192"/>
                  </a:lnTo>
                  <a:lnTo>
                    <a:pt x="5358384" y="12192"/>
                  </a:lnTo>
                  <a:close/>
                </a:path>
                <a:path w="5414009" h="845820">
                  <a:moveTo>
                    <a:pt x="5413997" y="45720"/>
                  </a:moveTo>
                  <a:lnTo>
                    <a:pt x="5413997" y="0"/>
                  </a:lnTo>
                  <a:lnTo>
                    <a:pt x="5396471" y="0"/>
                  </a:lnTo>
                  <a:lnTo>
                    <a:pt x="5396471" y="12192"/>
                  </a:lnTo>
                  <a:lnTo>
                    <a:pt x="5401056" y="12192"/>
                  </a:lnTo>
                  <a:lnTo>
                    <a:pt x="5401056" y="6096"/>
                  </a:lnTo>
                  <a:lnTo>
                    <a:pt x="5407151" y="12192"/>
                  </a:lnTo>
                  <a:lnTo>
                    <a:pt x="5407151" y="45720"/>
                  </a:lnTo>
                  <a:lnTo>
                    <a:pt x="5413997" y="45720"/>
                  </a:lnTo>
                  <a:close/>
                </a:path>
                <a:path w="5414009" h="845820">
                  <a:moveTo>
                    <a:pt x="5407151" y="12192"/>
                  </a:moveTo>
                  <a:lnTo>
                    <a:pt x="5401056" y="6096"/>
                  </a:lnTo>
                  <a:lnTo>
                    <a:pt x="5401056" y="12192"/>
                  </a:lnTo>
                  <a:lnTo>
                    <a:pt x="5407151" y="12192"/>
                  </a:lnTo>
                  <a:close/>
                </a:path>
                <a:path w="5414009" h="845820">
                  <a:moveTo>
                    <a:pt x="5407151" y="45720"/>
                  </a:moveTo>
                  <a:lnTo>
                    <a:pt x="5407151" y="12192"/>
                  </a:lnTo>
                  <a:lnTo>
                    <a:pt x="5401056" y="12192"/>
                  </a:lnTo>
                  <a:lnTo>
                    <a:pt x="5401056" y="45720"/>
                  </a:lnTo>
                  <a:lnTo>
                    <a:pt x="5407151" y="45720"/>
                  </a:lnTo>
                  <a:close/>
                </a:path>
                <a:path w="5414009" h="845820">
                  <a:moveTo>
                    <a:pt x="5413997" y="134874"/>
                  </a:moveTo>
                  <a:lnTo>
                    <a:pt x="5413997" y="83820"/>
                  </a:lnTo>
                  <a:lnTo>
                    <a:pt x="5401043" y="83820"/>
                  </a:lnTo>
                  <a:lnTo>
                    <a:pt x="5401043" y="134874"/>
                  </a:lnTo>
                  <a:lnTo>
                    <a:pt x="5413997" y="134874"/>
                  </a:lnTo>
                  <a:close/>
                </a:path>
                <a:path w="5414009" h="845820">
                  <a:moveTo>
                    <a:pt x="5413997" y="224027"/>
                  </a:moveTo>
                  <a:lnTo>
                    <a:pt x="5413997" y="172974"/>
                  </a:lnTo>
                  <a:lnTo>
                    <a:pt x="5401043" y="172974"/>
                  </a:lnTo>
                  <a:lnTo>
                    <a:pt x="5401043" y="224027"/>
                  </a:lnTo>
                  <a:lnTo>
                    <a:pt x="5413997" y="224027"/>
                  </a:lnTo>
                  <a:close/>
                </a:path>
                <a:path w="5414009" h="845820">
                  <a:moveTo>
                    <a:pt x="5413997" y="312420"/>
                  </a:moveTo>
                  <a:lnTo>
                    <a:pt x="5413997" y="262128"/>
                  </a:lnTo>
                  <a:lnTo>
                    <a:pt x="5401043" y="262128"/>
                  </a:lnTo>
                  <a:lnTo>
                    <a:pt x="5401043" y="312420"/>
                  </a:lnTo>
                  <a:lnTo>
                    <a:pt x="5413997" y="312420"/>
                  </a:lnTo>
                  <a:close/>
                </a:path>
                <a:path w="5414009" h="845820">
                  <a:moveTo>
                    <a:pt x="5413997" y="401574"/>
                  </a:moveTo>
                  <a:lnTo>
                    <a:pt x="5413997" y="350520"/>
                  </a:lnTo>
                  <a:lnTo>
                    <a:pt x="5401043" y="350520"/>
                  </a:lnTo>
                  <a:lnTo>
                    <a:pt x="5401043" y="401574"/>
                  </a:lnTo>
                  <a:lnTo>
                    <a:pt x="5413997" y="401574"/>
                  </a:lnTo>
                  <a:close/>
                </a:path>
                <a:path w="5414009" h="845820">
                  <a:moveTo>
                    <a:pt x="5413997" y="490727"/>
                  </a:moveTo>
                  <a:lnTo>
                    <a:pt x="5413997" y="439674"/>
                  </a:lnTo>
                  <a:lnTo>
                    <a:pt x="5401043" y="439674"/>
                  </a:lnTo>
                  <a:lnTo>
                    <a:pt x="5401043" y="490727"/>
                  </a:lnTo>
                  <a:lnTo>
                    <a:pt x="5413997" y="490727"/>
                  </a:lnTo>
                  <a:close/>
                </a:path>
                <a:path w="5414009" h="845820">
                  <a:moveTo>
                    <a:pt x="5413997" y="579120"/>
                  </a:moveTo>
                  <a:lnTo>
                    <a:pt x="5413997" y="528828"/>
                  </a:lnTo>
                  <a:lnTo>
                    <a:pt x="5401043" y="528828"/>
                  </a:lnTo>
                  <a:lnTo>
                    <a:pt x="5401043" y="579120"/>
                  </a:lnTo>
                  <a:lnTo>
                    <a:pt x="5413997" y="579120"/>
                  </a:lnTo>
                  <a:close/>
                </a:path>
                <a:path w="5414009" h="845820">
                  <a:moveTo>
                    <a:pt x="5413997" y="668274"/>
                  </a:moveTo>
                  <a:lnTo>
                    <a:pt x="5413997" y="617220"/>
                  </a:lnTo>
                  <a:lnTo>
                    <a:pt x="5401043" y="617220"/>
                  </a:lnTo>
                  <a:lnTo>
                    <a:pt x="5401043" y="668274"/>
                  </a:lnTo>
                  <a:lnTo>
                    <a:pt x="5413997" y="668274"/>
                  </a:lnTo>
                  <a:close/>
                </a:path>
                <a:path w="5414009" h="845820">
                  <a:moveTo>
                    <a:pt x="5413997" y="757427"/>
                  </a:moveTo>
                  <a:lnTo>
                    <a:pt x="5413997" y="706374"/>
                  </a:lnTo>
                  <a:lnTo>
                    <a:pt x="5401043" y="706374"/>
                  </a:lnTo>
                  <a:lnTo>
                    <a:pt x="5401043" y="757427"/>
                  </a:lnTo>
                  <a:lnTo>
                    <a:pt x="5413997" y="757427"/>
                  </a:lnTo>
                  <a:close/>
                </a:path>
                <a:path w="5414009" h="845820">
                  <a:moveTo>
                    <a:pt x="5413997" y="845820"/>
                  </a:moveTo>
                  <a:lnTo>
                    <a:pt x="5413997" y="795528"/>
                  </a:lnTo>
                  <a:lnTo>
                    <a:pt x="5401043" y="795528"/>
                  </a:lnTo>
                  <a:lnTo>
                    <a:pt x="5401043" y="845820"/>
                  </a:lnTo>
                  <a:lnTo>
                    <a:pt x="5413997" y="84582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960249" y="4773929"/>
              <a:ext cx="1026414" cy="3733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022987" y="4810760"/>
            <a:ext cx="7372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Action*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992515" y="4641532"/>
            <a:ext cx="5414010" cy="1379855"/>
            <a:chOff x="1992515" y="4641532"/>
            <a:chExt cx="5414010" cy="1379855"/>
          </a:xfrm>
        </p:grpSpPr>
        <p:sp>
          <p:nvSpPr>
            <p:cNvPr id="44" name="object 44"/>
            <p:cNvSpPr/>
            <p:nvPr/>
          </p:nvSpPr>
          <p:spPr>
            <a:xfrm>
              <a:off x="2719844" y="4648200"/>
              <a:ext cx="3024505" cy="851535"/>
            </a:xfrm>
            <a:custGeom>
              <a:avLst/>
              <a:gdLst/>
              <a:ahLst/>
              <a:cxnLst/>
              <a:rect l="l" t="t" r="r" b="b"/>
              <a:pathLst>
                <a:path w="3024504" h="851535">
                  <a:moveTo>
                    <a:pt x="3024378" y="0"/>
                  </a:moveTo>
                  <a:lnTo>
                    <a:pt x="3024378" y="851153"/>
                  </a:lnTo>
                </a:path>
                <a:path w="3024504" h="851535">
                  <a:moveTo>
                    <a:pt x="0" y="0"/>
                  </a:moveTo>
                  <a:lnTo>
                    <a:pt x="0" y="851153"/>
                  </a:lnTo>
                </a:path>
              </a:pathLst>
            </a:custGeom>
            <a:ln w="12953">
              <a:solidFill>
                <a:srgbClr val="0000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99373" y="5295900"/>
              <a:ext cx="5384800" cy="0"/>
            </a:xfrm>
            <a:custGeom>
              <a:avLst/>
              <a:gdLst/>
              <a:ahLst/>
              <a:cxnLst/>
              <a:rect l="l" t="t" r="r" b="b"/>
              <a:pathLst>
                <a:path w="5384800">
                  <a:moveTo>
                    <a:pt x="0" y="0"/>
                  </a:moveTo>
                  <a:lnTo>
                    <a:pt x="5384292" y="0"/>
                  </a:lnTo>
                </a:path>
              </a:pathLst>
            </a:custGeom>
            <a:ln w="12191">
              <a:solidFill>
                <a:srgbClr val="0000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992515" y="5519940"/>
              <a:ext cx="5414010" cy="501650"/>
            </a:xfrm>
            <a:custGeom>
              <a:avLst/>
              <a:gdLst/>
              <a:ahLst/>
              <a:cxnLst/>
              <a:rect l="l" t="t" r="r" b="b"/>
              <a:pathLst>
                <a:path w="5414009" h="501650">
                  <a:moveTo>
                    <a:pt x="12954" y="355841"/>
                  </a:moveTo>
                  <a:lnTo>
                    <a:pt x="0" y="355841"/>
                  </a:lnTo>
                  <a:lnTo>
                    <a:pt x="0" y="406133"/>
                  </a:lnTo>
                  <a:lnTo>
                    <a:pt x="12954" y="406133"/>
                  </a:lnTo>
                  <a:lnTo>
                    <a:pt x="12954" y="355841"/>
                  </a:lnTo>
                  <a:close/>
                </a:path>
                <a:path w="5414009" h="501650">
                  <a:moveTo>
                    <a:pt x="12954" y="266700"/>
                  </a:moveTo>
                  <a:lnTo>
                    <a:pt x="0" y="266700"/>
                  </a:lnTo>
                  <a:lnTo>
                    <a:pt x="0" y="317741"/>
                  </a:lnTo>
                  <a:lnTo>
                    <a:pt x="12954" y="317741"/>
                  </a:lnTo>
                  <a:lnTo>
                    <a:pt x="12954" y="266700"/>
                  </a:lnTo>
                  <a:close/>
                </a:path>
                <a:path w="5414009" h="501650">
                  <a:moveTo>
                    <a:pt x="12954" y="177533"/>
                  </a:moveTo>
                  <a:lnTo>
                    <a:pt x="0" y="177533"/>
                  </a:lnTo>
                  <a:lnTo>
                    <a:pt x="0" y="228587"/>
                  </a:lnTo>
                  <a:lnTo>
                    <a:pt x="12954" y="228587"/>
                  </a:lnTo>
                  <a:lnTo>
                    <a:pt x="12954" y="177533"/>
                  </a:lnTo>
                  <a:close/>
                </a:path>
                <a:path w="5414009" h="501650">
                  <a:moveTo>
                    <a:pt x="12954" y="89141"/>
                  </a:moveTo>
                  <a:lnTo>
                    <a:pt x="0" y="89141"/>
                  </a:lnTo>
                  <a:lnTo>
                    <a:pt x="0" y="139433"/>
                  </a:lnTo>
                  <a:lnTo>
                    <a:pt x="12954" y="139433"/>
                  </a:lnTo>
                  <a:lnTo>
                    <a:pt x="12954" y="89141"/>
                  </a:lnTo>
                  <a:close/>
                </a:path>
                <a:path w="5414009" h="501650">
                  <a:moveTo>
                    <a:pt x="12954" y="0"/>
                  </a:moveTo>
                  <a:lnTo>
                    <a:pt x="0" y="0"/>
                  </a:lnTo>
                  <a:lnTo>
                    <a:pt x="0" y="51041"/>
                  </a:lnTo>
                  <a:lnTo>
                    <a:pt x="12954" y="51041"/>
                  </a:lnTo>
                  <a:lnTo>
                    <a:pt x="12954" y="0"/>
                  </a:lnTo>
                  <a:close/>
                </a:path>
                <a:path w="5414009" h="501650">
                  <a:moveTo>
                    <a:pt x="28956" y="489191"/>
                  </a:moveTo>
                  <a:lnTo>
                    <a:pt x="12954" y="489191"/>
                  </a:lnTo>
                  <a:lnTo>
                    <a:pt x="12954" y="444233"/>
                  </a:lnTo>
                  <a:lnTo>
                    <a:pt x="0" y="444233"/>
                  </a:lnTo>
                  <a:lnTo>
                    <a:pt x="0" y="495287"/>
                  </a:lnTo>
                  <a:lnTo>
                    <a:pt x="6858" y="495287"/>
                  </a:lnTo>
                  <a:lnTo>
                    <a:pt x="6858" y="501396"/>
                  </a:lnTo>
                  <a:lnTo>
                    <a:pt x="12954" y="501396"/>
                  </a:lnTo>
                  <a:lnTo>
                    <a:pt x="28956" y="501396"/>
                  </a:lnTo>
                  <a:lnTo>
                    <a:pt x="28956" y="489191"/>
                  </a:lnTo>
                  <a:close/>
                </a:path>
                <a:path w="5414009" h="501650">
                  <a:moveTo>
                    <a:pt x="118110" y="489191"/>
                  </a:moveTo>
                  <a:lnTo>
                    <a:pt x="67056" y="489191"/>
                  </a:lnTo>
                  <a:lnTo>
                    <a:pt x="67056" y="501396"/>
                  </a:lnTo>
                  <a:lnTo>
                    <a:pt x="118110" y="501396"/>
                  </a:lnTo>
                  <a:lnTo>
                    <a:pt x="118110" y="489191"/>
                  </a:lnTo>
                  <a:close/>
                </a:path>
                <a:path w="5414009" h="501650">
                  <a:moveTo>
                    <a:pt x="206502" y="489191"/>
                  </a:moveTo>
                  <a:lnTo>
                    <a:pt x="156210" y="489191"/>
                  </a:lnTo>
                  <a:lnTo>
                    <a:pt x="156210" y="501396"/>
                  </a:lnTo>
                  <a:lnTo>
                    <a:pt x="206502" y="501396"/>
                  </a:lnTo>
                  <a:lnTo>
                    <a:pt x="206502" y="489191"/>
                  </a:lnTo>
                  <a:close/>
                </a:path>
                <a:path w="5414009" h="501650">
                  <a:moveTo>
                    <a:pt x="295656" y="489191"/>
                  </a:moveTo>
                  <a:lnTo>
                    <a:pt x="244602" y="489191"/>
                  </a:lnTo>
                  <a:lnTo>
                    <a:pt x="244602" y="501396"/>
                  </a:lnTo>
                  <a:lnTo>
                    <a:pt x="295656" y="501396"/>
                  </a:lnTo>
                  <a:lnTo>
                    <a:pt x="295656" y="489191"/>
                  </a:lnTo>
                  <a:close/>
                </a:path>
                <a:path w="5414009" h="501650">
                  <a:moveTo>
                    <a:pt x="384810" y="489191"/>
                  </a:moveTo>
                  <a:lnTo>
                    <a:pt x="333756" y="489191"/>
                  </a:lnTo>
                  <a:lnTo>
                    <a:pt x="333756" y="501396"/>
                  </a:lnTo>
                  <a:lnTo>
                    <a:pt x="384810" y="501396"/>
                  </a:lnTo>
                  <a:lnTo>
                    <a:pt x="384810" y="489191"/>
                  </a:lnTo>
                  <a:close/>
                </a:path>
                <a:path w="5414009" h="501650">
                  <a:moveTo>
                    <a:pt x="473202" y="489191"/>
                  </a:moveTo>
                  <a:lnTo>
                    <a:pt x="422910" y="489191"/>
                  </a:lnTo>
                  <a:lnTo>
                    <a:pt x="422910" y="501396"/>
                  </a:lnTo>
                  <a:lnTo>
                    <a:pt x="473202" y="501396"/>
                  </a:lnTo>
                  <a:lnTo>
                    <a:pt x="473202" y="489191"/>
                  </a:lnTo>
                  <a:close/>
                </a:path>
                <a:path w="5414009" h="501650">
                  <a:moveTo>
                    <a:pt x="562356" y="489191"/>
                  </a:moveTo>
                  <a:lnTo>
                    <a:pt x="511302" y="489191"/>
                  </a:lnTo>
                  <a:lnTo>
                    <a:pt x="511302" y="501396"/>
                  </a:lnTo>
                  <a:lnTo>
                    <a:pt x="562356" y="501396"/>
                  </a:lnTo>
                  <a:lnTo>
                    <a:pt x="562356" y="489191"/>
                  </a:lnTo>
                  <a:close/>
                </a:path>
                <a:path w="5414009" h="501650">
                  <a:moveTo>
                    <a:pt x="651510" y="489191"/>
                  </a:moveTo>
                  <a:lnTo>
                    <a:pt x="600456" y="489191"/>
                  </a:lnTo>
                  <a:lnTo>
                    <a:pt x="600456" y="501396"/>
                  </a:lnTo>
                  <a:lnTo>
                    <a:pt x="651510" y="501396"/>
                  </a:lnTo>
                  <a:lnTo>
                    <a:pt x="651510" y="489191"/>
                  </a:lnTo>
                  <a:close/>
                </a:path>
                <a:path w="5414009" h="501650">
                  <a:moveTo>
                    <a:pt x="733806" y="372605"/>
                  </a:moveTo>
                  <a:lnTo>
                    <a:pt x="720852" y="372605"/>
                  </a:lnTo>
                  <a:lnTo>
                    <a:pt x="720852" y="423659"/>
                  </a:lnTo>
                  <a:lnTo>
                    <a:pt x="733806" y="423659"/>
                  </a:lnTo>
                  <a:lnTo>
                    <a:pt x="733806" y="372605"/>
                  </a:lnTo>
                  <a:close/>
                </a:path>
                <a:path w="5414009" h="501650">
                  <a:moveTo>
                    <a:pt x="733806" y="284213"/>
                  </a:moveTo>
                  <a:lnTo>
                    <a:pt x="720852" y="284213"/>
                  </a:lnTo>
                  <a:lnTo>
                    <a:pt x="720852" y="334505"/>
                  </a:lnTo>
                  <a:lnTo>
                    <a:pt x="733806" y="334505"/>
                  </a:lnTo>
                  <a:lnTo>
                    <a:pt x="733806" y="284213"/>
                  </a:lnTo>
                  <a:close/>
                </a:path>
                <a:path w="5414009" h="501650">
                  <a:moveTo>
                    <a:pt x="733806" y="195059"/>
                  </a:moveTo>
                  <a:lnTo>
                    <a:pt x="720852" y="195059"/>
                  </a:lnTo>
                  <a:lnTo>
                    <a:pt x="720852" y="246113"/>
                  </a:lnTo>
                  <a:lnTo>
                    <a:pt x="733806" y="246113"/>
                  </a:lnTo>
                  <a:lnTo>
                    <a:pt x="733806" y="195059"/>
                  </a:lnTo>
                  <a:close/>
                </a:path>
                <a:path w="5414009" h="501650">
                  <a:moveTo>
                    <a:pt x="733806" y="105905"/>
                  </a:moveTo>
                  <a:lnTo>
                    <a:pt x="720852" y="105905"/>
                  </a:lnTo>
                  <a:lnTo>
                    <a:pt x="720852" y="156959"/>
                  </a:lnTo>
                  <a:lnTo>
                    <a:pt x="733806" y="156959"/>
                  </a:lnTo>
                  <a:lnTo>
                    <a:pt x="733806" y="105905"/>
                  </a:lnTo>
                  <a:close/>
                </a:path>
                <a:path w="5414009" h="501650">
                  <a:moveTo>
                    <a:pt x="733806" y="17513"/>
                  </a:moveTo>
                  <a:lnTo>
                    <a:pt x="720852" y="17513"/>
                  </a:lnTo>
                  <a:lnTo>
                    <a:pt x="720852" y="67805"/>
                  </a:lnTo>
                  <a:lnTo>
                    <a:pt x="733806" y="67805"/>
                  </a:lnTo>
                  <a:lnTo>
                    <a:pt x="733806" y="17513"/>
                  </a:lnTo>
                  <a:close/>
                </a:path>
                <a:path w="5414009" h="501650">
                  <a:moveTo>
                    <a:pt x="739902" y="489191"/>
                  </a:moveTo>
                  <a:lnTo>
                    <a:pt x="733806" y="489191"/>
                  </a:lnTo>
                  <a:lnTo>
                    <a:pt x="733806" y="461759"/>
                  </a:lnTo>
                  <a:lnTo>
                    <a:pt x="720852" y="461759"/>
                  </a:lnTo>
                  <a:lnTo>
                    <a:pt x="720852" y="489191"/>
                  </a:lnTo>
                  <a:lnTo>
                    <a:pt x="689610" y="489191"/>
                  </a:lnTo>
                  <a:lnTo>
                    <a:pt x="689610" y="501396"/>
                  </a:lnTo>
                  <a:lnTo>
                    <a:pt x="739902" y="501396"/>
                  </a:lnTo>
                  <a:lnTo>
                    <a:pt x="739902" y="489191"/>
                  </a:lnTo>
                  <a:close/>
                </a:path>
                <a:path w="5414009" h="501650">
                  <a:moveTo>
                    <a:pt x="829056" y="489191"/>
                  </a:moveTo>
                  <a:lnTo>
                    <a:pt x="778002" y="489191"/>
                  </a:lnTo>
                  <a:lnTo>
                    <a:pt x="778002" y="501396"/>
                  </a:lnTo>
                  <a:lnTo>
                    <a:pt x="829056" y="501396"/>
                  </a:lnTo>
                  <a:lnTo>
                    <a:pt x="829056" y="489191"/>
                  </a:lnTo>
                  <a:close/>
                </a:path>
                <a:path w="5414009" h="501650">
                  <a:moveTo>
                    <a:pt x="918210" y="489191"/>
                  </a:moveTo>
                  <a:lnTo>
                    <a:pt x="867156" y="489191"/>
                  </a:lnTo>
                  <a:lnTo>
                    <a:pt x="867156" y="501396"/>
                  </a:lnTo>
                  <a:lnTo>
                    <a:pt x="918210" y="501396"/>
                  </a:lnTo>
                  <a:lnTo>
                    <a:pt x="918210" y="489191"/>
                  </a:lnTo>
                  <a:close/>
                </a:path>
                <a:path w="5414009" h="501650">
                  <a:moveTo>
                    <a:pt x="1006602" y="489191"/>
                  </a:moveTo>
                  <a:lnTo>
                    <a:pt x="956310" y="489191"/>
                  </a:lnTo>
                  <a:lnTo>
                    <a:pt x="956310" y="501396"/>
                  </a:lnTo>
                  <a:lnTo>
                    <a:pt x="1006602" y="501396"/>
                  </a:lnTo>
                  <a:lnTo>
                    <a:pt x="1006602" y="489191"/>
                  </a:lnTo>
                  <a:close/>
                </a:path>
                <a:path w="5414009" h="501650">
                  <a:moveTo>
                    <a:pt x="1095756" y="489191"/>
                  </a:moveTo>
                  <a:lnTo>
                    <a:pt x="1044702" y="489191"/>
                  </a:lnTo>
                  <a:lnTo>
                    <a:pt x="1044702" y="501396"/>
                  </a:lnTo>
                  <a:lnTo>
                    <a:pt x="1095756" y="501396"/>
                  </a:lnTo>
                  <a:lnTo>
                    <a:pt x="1095756" y="489191"/>
                  </a:lnTo>
                  <a:close/>
                </a:path>
                <a:path w="5414009" h="501650">
                  <a:moveTo>
                    <a:pt x="1184910" y="489191"/>
                  </a:moveTo>
                  <a:lnTo>
                    <a:pt x="1133856" y="489191"/>
                  </a:lnTo>
                  <a:lnTo>
                    <a:pt x="1133856" y="501396"/>
                  </a:lnTo>
                  <a:lnTo>
                    <a:pt x="1184910" y="501396"/>
                  </a:lnTo>
                  <a:lnTo>
                    <a:pt x="1184910" y="489191"/>
                  </a:lnTo>
                  <a:close/>
                </a:path>
                <a:path w="5414009" h="501650">
                  <a:moveTo>
                    <a:pt x="1273302" y="489191"/>
                  </a:moveTo>
                  <a:lnTo>
                    <a:pt x="1223010" y="489191"/>
                  </a:lnTo>
                  <a:lnTo>
                    <a:pt x="1223010" y="501396"/>
                  </a:lnTo>
                  <a:lnTo>
                    <a:pt x="1273302" y="501396"/>
                  </a:lnTo>
                  <a:lnTo>
                    <a:pt x="1273302" y="489191"/>
                  </a:lnTo>
                  <a:close/>
                </a:path>
                <a:path w="5414009" h="501650">
                  <a:moveTo>
                    <a:pt x="1362456" y="489191"/>
                  </a:moveTo>
                  <a:lnTo>
                    <a:pt x="1311402" y="489191"/>
                  </a:lnTo>
                  <a:lnTo>
                    <a:pt x="1311402" y="501396"/>
                  </a:lnTo>
                  <a:lnTo>
                    <a:pt x="1362456" y="501396"/>
                  </a:lnTo>
                  <a:lnTo>
                    <a:pt x="1362456" y="489191"/>
                  </a:lnTo>
                  <a:close/>
                </a:path>
                <a:path w="5414009" h="501650">
                  <a:moveTo>
                    <a:pt x="1451610" y="489191"/>
                  </a:moveTo>
                  <a:lnTo>
                    <a:pt x="1400556" y="489191"/>
                  </a:lnTo>
                  <a:lnTo>
                    <a:pt x="1400556" y="501396"/>
                  </a:lnTo>
                  <a:lnTo>
                    <a:pt x="1451610" y="501396"/>
                  </a:lnTo>
                  <a:lnTo>
                    <a:pt x="1451610" y="489191"/>
                  </a:lnTo>
                  <a:close/>
                </a:path>
                <a:path w="5414009" h="501650">
                  <a:moveTo>
                    <a:pt x="1540002" y="489191"/>
                  </a:moveTo>
                  <a:lnTo>
                    <a:pt x="1489710" y="489191"/>
                  </a:lnTo>
                  <a:lnTo>
                    <a:pt x="1489710" y="501396"/>
                  </a:lnTo>
                  <a:lnTo>
                    <a:pt x="1540002" y="501396"/>
                  </a:lnTo>
                  <a:lnTo>
                    <a:pt x="1540002" y="489191"/>
                  </a:lnTo>
                  <a:close/>
                </a:path>
                <a:path w="5414009" h="501650">
                  <a:moveTo>
                    <a:pt x="1629156" y="489191"/>
                  </a:moveTo>
                  <a:lnTo>
                    <a:pt x="1578102" y="489191"/>
                  </a:lnTo>
                  <a:lnTo>
                    <a:pt x="1578102" y="501396"/>
                  </a:lnTo>
                  <a:lnTo>
                    <a:pt x="1629156" y="501396"/>
                  </a:lnTo>
                  <a:lnTo>
                    <a:pt x="1629156" y="489191"/>
                  </a:lnTo>
                  <a:close/>
                </a:path>
                <a:path w="5414009" h="501650">
                  <a:moveTo>
                    <a:pt x="1718310" y="489191"/>
                  </a:moveTo>
                  <a:lnTo>
                    <a:pt x="1667256" y="489191"/>
                  </a:lnTo>
                  <a:lnTo>
                    <a:pt x="1667256" y="501396"/>
                  </a:lnTo>
                  <a:lnTo>
                    <a:pt x="1718310" y="501396"/>
                  </a:lnTo>
                  <a:lnTo>
                    <a:pt x="1718310" y="489191"/>
                  </a:lnTo>
                  <a:close/>
                </a:path>
                <a:path w="5414009" h="501650">
                  <a:moveTo>
                    <a:pt x="1806702" y="489191"/>
                  </a:moveTo>
                  <a:lnTo>
                    <a:pt x="1756410" y="489191"/>
                  </a:lnTo>
                  <a:lnTo>
                    <a:pt x="1756410" y="501396"/>
                  </a:lnTo>
                  <a:lnTo>
                    <a:pt x="1806702" y="501396"/>
                  </a:lnTo>
                  <a:lnTo>
                    <a:pt x="1806702" y="489191"/>
                  </a:lnTo>
                  <a:close/>
                </a:path>
                <a:path w="5414009" h="501650">
                  <a:moveTo>
                    <a:pt x="1895856" y="489191"/>
                  </a:moveTo>
                  <a:lnTo>
                    <a:pt x="1844802" y="489191"/>
                  </a:lnTo>
                  <a:lnTo>
                    <a:pt x="1844802" y="501396"/>
                  </a:lnTo>
                  <a:lnTo>
                    <a:pt x="1895856" y="501396"/>
                  </a:lnTo>
                  <a:lnTo>
                    <a:pt x="1895856" y="489191"/>
                  </a:lnTo>
                  <a:close/>
                </a:path>
                <a:path w="5414009" h="501650">
                  <a:moveTo>
                    <a:pt x="1985010" y="489191"/>
                  </a:moveTo>
                  <a:lnTo>
                    <a:pt x="1933956" y="489191"/>
                  </a:lnTo>
                  <a:lnTo>
                    <a:pt x="1933956" y="501396"/>
                  </a:lnTo>
                  <a:lnTo>
                    <a:pt x="1985010" y="501396"/>
                  </a:lnTo>
                  <a:lnTo>
                    <a:pt x="1985010" y="489191"/>
                  </a:lnTo>
                  <a:close/>
                </a:path>
                <a:path w="5414009" h="501650">
                  <a:moveTo>
                    <a:pt x="2073402" y="489191"/>
                  </a:moveTo>
                  <a:lnTo>
                    <a:pt x="2023110" y="489191"/>
                  </a:lnTo>
                  <a:lnTo>
                    <a:pt x="2023110" y="501396"/>
                  </a:lnTo>
                  <a:lnTo>
                    <a:pt x="2073402" y="501396"/>
                  </a:lnTo>
                  <a:lnTo>
                    <a:pt x="2073402" y="489191"/>
                  </a:lnTo>
                  <a:close/>
                </a:path>
                <a:path w="5414009" h="501650">
                  <a:moveTo>
                    <a:pt x="2162556" y="489191"/>
                  </a:moveTo>
                  <a:lnTo>
                    <a:pt x="2111502" y="489191"/>
                  </a:lnTo>
                  <a:lnTo>
                    <a:pt x="2111502" y="501396"/>
                  </a:lnTo>
                  <a:lnTo>
                    <a:pt x="2162556" y="501396"/>
                  </a:lnTo>
                  <a:lnTo>
                    <a:pt x="2162556" y="489191"/>
                  </a:lnTo>
                  <a:close/>
                </a:path>
                <a:path w="5414009" h="501650">
                  <a:moveTo>
                    <a:pt x="2251710" y="489191"/>
                  </a:moveTo>
                  <a:lnTo>
                    <a:pt x="2200656" y="489191"/>
                  </a:lnTo>
                  <a:lnTo>
                    <a:pt x="2200656" y="501396"/>
                  </a:lnTo>
                  <a:lnTo>
                    <a:pt x="2251710" y="501396"/>
                  </a:lnTo>
                  <a:lnTo>
                    <a:pt x="2251710" y="489191"/>
                  </a:lnTo>
                  <a:close/>
                </a:path>
                <a:path w="5414009" h="501650">
                  <a:moveTo>
                    <a:pt x="2340102" y="489191"/>
                  </a:moveTo>
                  <a:lnTo>
                    <a:pt x="2289810" y="489191"/>
                  </a:lnTo>
                  <a:lnTo>
                    <a:pt x="2289810" y="501396"/>
                  </a:lnTo>
                  <a:lnTo>
                    <a:pt x="2340102" y="501396"/>
                  </a:lnTo>
                  <a:lnTo>
                    <a:pt x="2340102" y="489191"/>
                  </a:lnTo>
                  <a:close/>
                </a:path>
                <a:path w="5414009" h="501650">
                  <a:moveTo>
                    <a:pt x="2429256" y="489191"/>
                  </a:moveTo>
                  <a:lnTo>
                    <a:pt x="2378202" y="489191"/>
                  </a:lnTo>
                  <a:lnTo>
                    <a:pt x="2378202" y="501396"/>
                  </a:lnTo>
                  <a:lnTo>
                    <a:pt x="2429256" y="501396"/>
                  </a:lnTo>
                  <a:lnTo>
                    <a:pt x="2429256" y="489191"/>
                  </a:lnTo>
                  <a:close/>
                </a:path>
                <a:path w="5414009" h="501650">
                  <a:moveTo>
                    <a:pt x="2518410" y="489191"/>
                  </a:moveTo>
                  <a:lnTo>
                    <a:pt x="2467356" y="489191"/>
                  </a:lnTo>
                  <a:lnTo>
                    <a:pt x="2467356" y="501396"/>
                  </a:lnTo>
                  <a:lnTo>
                    <a:pt x="2518410" y="501396"/>
                  </a:lnTo>
                  <a:lnTo>
                    <a:pt x="2518410" y="489191"/>
                  </a:lnTo>
                  <a:close/>
                </a:path>
                <a:path w="5414009" h="501650">
                  <a:moveTo>
                    <a:pt x="2606802" y="489191"/>
                  </a:moveTo>
                  <a:lnTo>
                    <a:pt x="2556510" y="489191"/>
                  </a:lnTo>
                  <a:lnTo>
                    <a:pt x="2556510" y="501396"/>
                  </a:lnTo>
                  <a:lnTo>
                    <a:pt x="2606802" y="501396"/>
                  </a:lnTo>
                  <a:lnTo>
                    <a:pt x="2606802" y="489191"/>
                  </a:lnTo>
                  <a:close/>
                </a:path>
                <a:path w="5414009" h="501650">
                  <a:moveTo>
                    <a:pt x="2695956" y="489191"/>
                  </a:moveTo>
                  <a:lnTo>
                    <a:pt x="2644902" y="489191"/>
                  </a:lnTo>
                  <a:lnTo>
                    <a:pt x="2644902" y="501396"/>
                  </a:lnTo>
                  <a:lnTo>
                    <a:pt x="2695956" y="501396"/>
                  </a:lnTo>
                  <a:lnTo>
                    <a:pt x="2695956" y="489191"/>
                  </a:lnTo>
                  <a:close/>
                </a:path>
                <a:path w="5414009" h="501650">
                  <a:moveTo>
                    <a:pt x="2785110" y="489191"/>
                  </a:moveTo>
                  <a:lnTo>
                    <a:pt x="2734056" y="489191"/>
                  </a:lnTo>
                  <a:lnTo>
                    <a:pt x="2734056" y="501396"/>
                  </a:lnTo>
                  <a:lnTo>
                    <a:pt x="2785110" y="501396"/>
                  </a:lnTo>
                  <a:lnTo>
                    <a:pt x="2785110" y="489191"/>
                  </a:lnTo>
                  <a:close/>
                </a:path>
                <a:path w="5414009" h="501650">
                  <a:moveTo>
                    <a:pt x="2873502" y="489191"/>
                  </a:moveTo>
                  <a:lnTo>
                    <a:pt x="2823210" y="489191"/>
                  </a:lnTo>
                  <a:lnTo>
                    <a:pt x="2823210" y="501396"/>
                  </a:lnTo>
                  <a:lnTo>
                    <a:pt x="2873502" y="501396"/>
                  </a:lnTo>
                  <a:lnTo>
                    <a:pt x="2873502" y="489191"/>
                  </a:lnTo>
                  <a:close/>
                </a:path>
                <a:path w="5414009" h="501650">
                  <a:moveTo>
                    <a:pt x="2962656" y="489191"/>
                  </a:moveTo>
                  <a:lnTo>
                    <a:pt x="2911602" y="489191"/>
                  </a:lnTo>
                  <a:lnTo>
                    <a:pt x="2911602" y="501396"/>
                  </a:lnTo>
                  <a:lnTo>
                    <a:pt x="2962656" y="501396"/>
                  </a:lnTo>
                  <a:lnTo>
                    <a:pt x="2962656" y="489191"/>
                  </a:lnTo>
                  <a:close/>
                </a:path>
                <a:path w="5414009" h="501650">
                  <a:moveTo>
                    <a:pt x="3051810" y="489191"/>
                  </a:moveTo>
                  <a:lnTo>
                    <a:pt x="3000756" y="489191"/>
                  </a:lnTo>
                  <a:lnTo>
                    <a:pt x="3000756" y="501383"/>
                  </a:lnTo>
                  <a:lnTo>
                    <a:pt x="3051810" y="501383"/>
                  </a:lnTo>
                  <a:lnTo>
                    <a:pt x="3051810" y="489191"/>
                  </a:lnTo>
                  <a:close/>
                </a:path>
                <a:path w="5414009" h="501650">
                  <a:moveTo>
                    <a:pt x="3140202" y="489191"/>
                  </a:moveTo>
                  <a:lnTo>
                    <a:pt x="3089910" y="489191"/>
                  </a:lnTo>
                  <a:lnTo>
                    <a:pt x="3089910" y="501396"/>
                  </a:lnTo>
                  <a:lnTo>
                    <a:pt x="3140202" y="501396"/>
                  </a:lnTo>
                  <a:lnTo>
                    <a:pt x="3140202" y="489191"/>
                  </a:lnTo>
                  <a:close/>
                </a:path>
                <a:path w="5414009" h="501650">
                  <a:moveTo>
                    <a:pt x="3229356" y="489191"/>
                  </a:moveTo>
                  <a:lnTo>
                    <a:pt x="3178302" y="489191"/>
                  </a:lnTo>
                  <a:lnTo>
                    <a:pt x="3178302" y="501396"/>
                  </a:lnTo>
                  <a:lnTo>
                    <a:pt x="3229356" y="501396"/>
                  </a:lnTo>
                  <a:lnTo>
                    <a:pt x="3229356" y="489191"/>
                  </a:lnTo>
                  <a:close/>
                </a:path>
                <a:path w="5414009" h="501650">
                  <a:moveTo>
                    <a:pt x="3318510" y="489191"/>
                  </a:moveTo>
                  <a:lnTo>
                    <a:pt x="3267456" y="489191"/>
                  </a:lnTo>
                  <a:lnTo>
                    <a:pt x="3267456" y="501396"/>
                  </a:lnTo>
                  <a:lnTo>
                    <a:pt x="3318510" y="501396"/>
                  </a:lnTo>
                  <a:lnTo>
                    <a:pt x="3318510" y="489191"/>
                  </a:lnTo>
                  <a:close/>
                </a:path>
                <a:path w="5414009" h="501650">
                  <a:moveTo>
                    <a:pt x="3406902" y="489191"/>
                  </a:moveTo>
                  <a:lnTo>
                    <a:pt x="3356610" y="489191"/>
                  </a:lnTo>
                  <a:lnTo>
                    <a:pt x="3356610" y="501396"/>
                  </a:lnTo>
                  <a:lnTo>
                    <a:pt x="3406902" y="501396"/>
                  </a:lnTo>
                  <a:lnTo>
                    <a:pt x="3406902" y="489191"/>
                  </a:lnTo>
                  <a:close/>
                </a:path>
                <a:path w="5414009" h="501650">
                  <a:moveTo>
                    <a:pt x="3496056" y="489191"/>
                  </a:moveTo>
                  <a:lnTo>
                    <a:pt x="3445002" y="489191"/>
                  </a:lnTo>
                  <a:lnTo>
                    <a:pt x="3445002" y="501396"/>
                  </a:lnTo>
                  <a:lnTo>
                    <a:pt x="3496056" y="501396"/>
                  </a:lnTo>
                  <a:lnTo>
                    <a:pt x="3496056" y="489191"/>
                  </a:lnTo>
                  <a:close/>
                </a:path>
                <a:path w="5414009" h="501650">
                  <a:moveTo>
                    <a:pt x="3585210" y="489191"/>
                  </a:moveTo>
                  <a:lnTo>
                    <a:pt x="3534156" y="489191"/>
                  </a:lnTo>
                  <a:lnTo>
                    <a:pt x="3534156" y="501396"/>
                  </a:lnTo>
                  <a:lnTo>
                    <a:pt x="3585210" y="501396"/>
                  </a:lnTo>
                  <a:lnTo>
                    <a:pt x="3585210" y="489191"/>
                  </a:lnTo>
                  <a:close/>
                </a:path>
                <a:path w="5414009" h="501650">
                  <a:moveTo>
                    <a:pt x="3673602" y="489191"/>
                  </a:moveTo>
                  <a:lnTo>
                    <a:pt x="3623310" y="489191"/>
                  </a:lnTo>
                  <a:lnTo>
                    <a:pt x="3623310" y="501396"/>
                  </a:lnTo>
                  <a:lnTo>
                    <a:pt x="3673602" y="501396"/>
                  </a:lnTo>
                  <a:lnTo>
                    <a:pt x="3673602" y="489191"/>
                  </a:lnTo>
                  <a:close/>
                </a:path>
                <a:path w="5414009" h="501650">
                  <a:moveTo>
                    <a:pt x="3758184" y="372605"/>
                  </a:moveTo>
                  <a:lnTo>
                    <a:pt x="3745230" y="372605"/>
                  </a:lnTo>
                  <a:lnTo>
                    <a:pt x="3745230" y="423659"/>
                  </a:lnTo>
                  <a:lnTo>
                    <a:pt x="3758184" y="423659"/>
                  </a:lnTo>
                  <a:lnTo>
                    <a:pt x="3758184" y="372605"/>
                  </a:lnTo>
                  <a:close/>
                </a:path>
                <a:path w="5414009" h="501650">
                  <a:moveTo>
                    <a:pt x="3758184" y="284213"/>
                  </a:moveTo>
                  <a:lnTo>
                    <a:pt x="3745230" y="284213"/>
                  </a:lnTo>
                  <a:lnTo>
                    <a:pt x="3745230" y="334505"/>
                  </a:lnTo>
                  <a:lnTo>
                    <a:pt x="3758184" y="334505"/>
                  </a:lnTo>
                  <a:lnTo>
                    <a:pt x="3758184" y="284213"/>
                  </a:lnTo>
                  <a:close/>
                </a:path>
                <a:path w="5414009" h="501650">
                  <a:moveTo>
                    <a:pt x="3758184" y="195059"/>
                  </a:moveTo>
                  <a:lnTo>
                    <a:pt x="3745230" y="195059"/>
                  </a:lnTo>
                  <a:lnTo>
                    <a:pt x="3745230" y="246113"/>
                  </a:lnTo>
                  <a:lnTo>
                    <a:pt x="3758184" y="246113"/>
                  </a:lnTo>
                  <a:lnTo>
                    <a:pt x="3758184" y="195059"/>
                  </a:lnTo>
                  <a:close/>
                </a:path>
                <a:path w="5414009" h="501650">
                  <a:moveTo>
                    <a:pt x="3758184" y="105905"/>
                  </a:moveTo>
                  <a:lnTo>
                    <a:pt x="3745230" y="105905"/>
                  </a:lnTo>
                  <a:lnTo>
                    <a:pt x="3745230" y="156959"/>
                  </a:lnTo>
                  <a:lnTo>
                    <a:pt x="3758184" y="156959"/>
                  </a:lnTo>
                  <a:lnTo>
                    <a:pt x="3758184" y="105905"/>
                  </a:lnTo>
                  <a:close/>
                </a:path>
                <a:path w="5414009" h="501650">
                  <a:moveTo>
                    <a:pt x="3758184" y="17513"/>
                  </a:moveTo>
                  <a:lnTo>
                    <a:pt x="3745230" y="17513"/>
                  </a:lnTo>
                  <a:lnTo>
                    <a:pt x="3745230" y="67805"/>
                  </a:lnTo>
                  <a:lnTo>
                    <a:pt x="3758184" y="67805"/>
                  </a:lnTo>
                  <a:lnTo>
                    <a:pt x="3758184" y="17513"/>
                  </a:lnTo>
                  <a:close/>
                </a:path>
                <a:path w="5414009" h="501650">
                  <a:moveTo>
                    <a:pt x="3762756" y="489191"/>
                  </a:moveTo>
                  <a:lnTo>
                    <a:pt x="3758184" y="489191"/>
                  </a:lnTo>
                  <a:lnTo>
                    <a:pt x="3758184" y="461759"/>
                  </a:lnTo>
                  <a:lnTo>
                    <a:pt x="3745230" y="461759"/>
                  </a:lnTo>
                  <a:lnTo>
                    <a:pt x="3745230" y="489191"/>
                  </a:lnTo>
                  <a:lnTo>
                    <a:pt x="3711702" y="489191"/>
                  </a:lnTo>
                  <a:lnTo>
                    <a:pt x="3711702" y="501396"/>
                  </a:lnTo>
                  <a:lnTo>
                    <a:pt x="3762756" y="501396"/>
                  </a:lnTo>
                  <a:lnTo>
                    <a:pt x="3762756" y="489191"/>
                  </a:lnTo>
                  <a:close/>
                </a:path>
                <a:path w="5414009" h="501650">
                  <a:moveTo>
                    <a:pt x="3851910" y="489191"/>
                  </a:moveTo>
                  <a:lnTo>
                    <a:pt x="3800856" y="489191"/>
                  </a:lnTo>
                  <a:lnTo>
                    <a:pt x="3800856" y="501396"/>
                  </a:lnTo>
                  <a:lnTo>
                    <a:pt x="3851910" y="501396"/>
                  </a:lnTo>
                  <a:lnTo>
                    <a:pt x="3851910" y="489191"/>
                  </a:lnTo>
                  <a:close/>
                </a:path>
                <a:path w="5414009" h="501650">
                  <a:moveTo>
                    <a:pt x="3940302" y="489191"/>
                  </a:moveTo>
                  <a:lnTo>
                    <a:pt x="3890010" y="489191"/>
                  </a:lnTo>
                  <a:lnTo>
                    <a:pt x="3890010" y="501396"/>
                  </a:lnTo>
                  <a:lnTo>
                    <a:pt x="3940302" y="501396"/>
                  </a:lnTo>
                  <a:lnTo>
                    <a:pt x="3940302" y="489191"/>
                  </a:lnTo>
                  <a:close/>
                </a:path>
                <a:path w="5414009" h="501650">
                  <a:moveTo>
                    <a:pt x="4029456" y="489191"/>
                  </a:moveTo>
                  <a:lnTo>
                    <a:pt x="3978402" y="489191"/>
                  </a:lnTo>
                  <a:lnTo>
                    <a:pt x="3978402" y="501396"/>
                  </a:lnTo>
                  <a:lnTo>
                    <a:pt x="4029456" y="501396"/>
                  </a:lnTo>
                  <a:lnTo>
                    <a:pt x="4029456" y="489191"/>
                  </a:lnTo>
                  <a:close/>
                </a:path>
                <a:path w="5414009" h="501650">
                  <a:moveTo>
                    <a:pt x="4118610" y="489191"/>
                  </a:moveTo>
                  <a:lnTo>
                    <a:pt x="4067556" y="489191"/>
                  </a:lnTo>
                  <a:lnTo>
                    <a:pt x="4067556" y="501396"/>
                  </a:lnTo>
                  <a:lnTo>
                    <a:pt x="4118610" y="501396"/>
                  </a:lnTo>
                  <a:lnTo>
                    <a:pt x="4118610" y="489191"/>
                  </a:lnTo>
                  <a:close/>
                </a:path>
                <a:path w="5414009" h="501650">
                  <a:moveTo>
                    <a:pt x="4207002" y="489191"/>
                  </a:moveTo>
                  <a:lnTo>
                    <a:pt x="4156710" y="489191"/>
                  </a:lnTo>
                  <a:lnTo>
                    <a:pt x="4156710" y="501396"/>
                  </a:lnTo>
                  <a:lnTo>
                    <a:pt x="4207002" y="501396"/>
                  </a:lnTo>
                  <a:lnTo>
                    <a:pt x="4207002" y="489191"/>
                  </a:lnTo>
                  <a:close/>
                </a:path>
                <a:path w="5414009" h="501650">
                  <a:moveTo>
                    <a:pt x="4296156" y="489191"/>
                  </a:moveTo>
                  <a:lnTo>
                    <a:pt x="4245102" y="489191"/>
                  </a:lnTo>
                  <a:lnTo>
                    <a:pt x="4245102" y="501396"/>
                  </a:lnTo>
                  <a:lnTo>
                    <a:pt x="4296156" y="501396"/>
                  </a:lnTo>
                  <a:lnTo>
                    <a:pt x="4296156" y="489191"/>
                  </a:lnTo>
                  <a:close/>
                </a:path>
                <a:path w="5414009" h="501650">
                  <a:moveTo>
                    <a:pt x="4385297" y="489191"/>
                  </a:moveTo>
                  <a:lnTo>
                    <a:pt x="4334243" y="489191"/>
                  </a:lnTo>
                  <a:lnTo>
                    <a:pt x="4334243" y="501396"/>
                  </a:lnTo>
                  <a:lnTo>
                    <a:pt x="4385297" y="501396"/>
                  </a:lnTo>
                  <a:lnTo>
                    <a:pt x="4385297" y="489191"/>
                  </a:lnTo>
                  <a:close/>
                </a:path>
                <a:path w="5414009" h="501650">
                  <a:moveTo>
                    <a:pt x="4473702" y="489191"/>
                  </a:moveTo>
                  <a:lnTo>
                    <a:pt x="4423410" y="489191"/>
                  </a:lnTo>
                  <a:lnTo>
                    <a:pt x="4423410" y="501396"/>
                  </a:lnTo>
                  <a:lnTo>
                    <a:pt x="4473702" y="501396"/>
                  </a:lnTo>
                  <a:lnTo>
                    <a:pt x="4473702" y="489191"/>
                  </a:lnTo>
                  <a:close/>
                </a:path>
                <a:path w="5414009" h="501650">
                  <a:moveTo>
                    <a:pt x="4562856" y="489191"/>
                  </a:moveTo>
                  <a:lnTo>
                    <a:pt x="4511802" y="489191"/>
                  </a:lnTo>
                  <a:lnTo>
                    <a:pt x="4511802" y="501396"/>
                  </a:lnTo>
                  <a:lnTo>
                    <a:pt x="4562856" y="501396"/>
                  </a:lnTo>
                  <a:lnTo>
                    <a:pt x="4562856" y="489191"/>
                  </a:lnTo>
                  <a:close/>
                </a:path>
                <a:path w="5414009" h="501650">
                  <a:moveTo>
                    <a:pt x="4651997" y="489191"/>
                  </a:moveTo>
                  <a:lnTo>
                    <a:pt x="4600943" y="489191"/>
                  </a:lnTo>
                  <a:lnTo>
                    <a:pt x="4600943" y="501396"/>
                  </a:lnTo>
                  <a:lnTo>
                    <a:pt x="4651997" y="501396"/>
                  </a:lnTo>
                  <a:lnTo>
                    <a:pt x="4651997" y="489191"/>
                  </a:lnTo>
                  <a:close/>
                </a:path>
                <a:path w="5414009" h="501650">
                  <a:moveTo>
                    <a:pt x="4740402" y="489191"/>
                  </a:moveTo>
                  <a:lnTo>
                    <a:pt x="4690097" y="489191"/>
                  </a:lnTo>
                  <a:lnTo>
                    <a:pt x="4690097" y="501396"/>
                  </a:lnTo>
                  <a:lnTo>
                    <a:pt x="4740402" y="501396"/>
                  </a:lnTo>
                  <a:lnTo>
                    <a:pt x="4740402" y="489191"/>
                  </a:lnTo>
                  <a:close/>
                </a:path>
                <a:path w="5414009" h="501650">
                  <a:moveTo>
                    <a:pt x="4829556" y="489191"/>
                  </a:moveTo>
                  <a:lnTo>
                    <a:pt x="4778502" y="489191"/>
                  </a:lnTo>
                  <a:lnTo>
                    <a:pt x="4778502" y="501396"/>
                  </a:lnTo>
                  <a:lnTo>
                    <a:pt x="4829556" y="501396"/>
                  </a:lnTo>
                  <a:lnTo>
                    <a:pt x="4829556" y="489191"/>
                  </a:lnTo>
                  <a:close/>
                </a:path>
                <a:path w="5414009" h="501650">
                  <a:moveTo>
                    <a:pt x="4918697" y="489191"/>
                  </a:moveTo>
                  <a:lnTo>
                    <a:pt x="4867643" y="489191"/>
                  </a:lnTo>
                  <a:lnTo>
                    <a:pt x="4867643" y="501396"/>
                  </a:lnTo>
                  <a:lnTo>
                    <a:pt x="4918697" y="501396"/>
                  </a:lnTo>
                  <a:lnTo>
                    <a:pt x="4918697" y="489191"/>
                  </a:lnTo>
                  <a:close/>
                </a:path>
                <a:path w="5414009" h="501650">
                  <a:moveTo>
                    <a:pt x="5007102" y="489191"/>
                  </a:moveTo>
                  <a:lnTo>
                    <a:pt x="4956797" y="489191"/>
                  </a:lnTo>
                  <a:lnTo>
                    <a:pt x="4956797" y="501396"/>
                  </a:lnTo>
                  <a:lnTo>
                    <a:pt x="5007102" y="501396"/>
                  </a:lnTo>
                  <a:lnTo>
                    <a:pt x="5007102" y="489191"/>
                  </a:lnTo>
                  <a:close/>
                </a:path>
                <a:path w="5414009" h="501650">
                  <a:moveTo>
                    <a:pt x="5096256" y="489191"/>
                  </a:moveTo>
                  <a:lnTo>
                    <a:pt x="5045202" y="489191"/>
                  </a:lnTo>
                  <a:lnTo>
                    <a:pt x="5045202" y="501396"/>
                  </a:lnTo>
                  <a:lnTo>
                    <a:pt x="5096256" y="501396"/>
                  </a:lnTo>
                  <a:lnTo>
                    <a:pt x="5096256" y="489191"/>
                  </a:lnTo>
                  <a:close/>
                </a:path>
                <a:path w="5414009" h="501650">
                  <a:moveTo>
                    <a:pt x="5185397" y="489191"/>
                  </a:moveTo>
                  <a:lnTo>
                    <a:pt x="5134343" y="489191"/>
                  </a:lnTo>
                  <a:lnTo>
                    <a:pt x="5134343" y="501396"/>
                  </a:lnTo>
                  <a:lnTo>
                    <a:pt x="5185397" y="501396"/>
                  </a:lnTo>
                  <a:lnTo>
                    <a:pt x="5185397" y="489191"/>
                  </a:lnTo>
                  <a:close/>
                </a:path>
                <a:path w="5414009" h="501650">
                  <a:moveTo>
                    <a:pt x="5273802" y="489191"/>
                  </a:moveTo>
                  <a:lnTo>
                    <a:pt x="5223497" y="489191"/>
                  </a:lnTo>
                  <a:lnTo>
                    <a:pt x="5223497" y="501396"/>
                  </a:lnTo>
                  <a:lnTo>
                    <a:pt x="5273802" y="501396"/>
                  </a:lnTo>
                  <a:lnTo>
                    <a:pt x="5273802" y="489191"/>
                  </a:lnTo>
                  <a:close/>
                </a:path>
                <a:path w="5414009" h="501650">
                  <a:moveTo>
                    <a:pt x="5362956" y="489191"/>
                  </a:moveTo>
                  <a:lnTo>
                    <a:pt x="5311902" y="489191"/>
                  </a:lnTo>
                  <a:lnTo>
                    <a:pt x="5311902" y="501396"/>
                  </a:lnTo>
                  <a:lnTo>
                    <a:pt x="5362956" y="501396"/>
                  </a:lnTo>
                  <a:lnTo>
                    <a:pt x="5362956" y="489191"/>
                  </a:lnTo>
                  <a:close/>
                </a:path>
                <a:path w="5414009" h="501650">
                  <a:moveTo>
                    <a:pt x="5413997" y="451091"/>
                  </a:moveTo>
                  <a:lnTo>
                    <a:pt x="5401056" y="451091"/>
                  </a:lnTo>
                  <a:lnTo>
                    <a:pt x="5401056" y="489191"/>
                  </a:lnTo>
                  <a:lnTo>
                    <a:pt x="5401056" y="495287"/>
                  </a:lnTo>
                  <a:lnTo>
                    <a:pt x="5401056" y="501383"/>
                  </a:lnTo>
                  <a:lnTo>
                    <a:pt x="5407152" y="501383"/>
                  </a:lnTo>
                  <a:lnTo>
                    <a:pt x="5413997" y="501383"/>
                  </a:lnTo>
                  <a:lnTo>
                    <a:pt x="5413997" y="451091"/>
                  </a:lnTo>
                  <a:close/>
                </a:path>
                <a:path w="5414009" h="501650">
                  <a:moveTo>
                    <a:pt x="5413997" y="361937"/>
                  </a:moveTo>
                  <a:lnTo>
                    <a:pt x="5401043" y="361937"/>
                  </a:lnTo>
                  <a:lnTo>
                    <a:pt x="5401043" y="412991"/>
                  </a:lnTo>
                  <a:lnTo>
                    <a:pt x="5413997" y="412991"/>
                  </a:lnTo>
                  <a:lnTo>
                    <a:pt x="5413997" y="361937"/>
                  </a:lnTo>
                  <a:close/>
                </a:path>
                <a:path w="5414009" h="501650">
                  <a:moveTo>
                    <a:pt x="5413997" y="272783"/>
                  </a:moveTo>
                  <a:lnTo>
                    <a:pt x="5401043" y="272783"/>
                  </a:lnTo>
                  <a:lnTo>
                    <a:pt x="5401043" y="323837"/>
                  </a:lnTo>
                  <a:lnTo>
                    <a:pt x="5413997" y="323837"/>
                  </a:lnTo>
                  <a:lnTo>
                    <a:pt x="5413997" y="272783"/>
                  </a:lnTo>
                  <a:close/>
                </a:path>
                <a:path w="5414009" h="501650">
                  <a:moveTo>
                    <a:pt x="5413997" y="184391"/>
                  </a:moveTo>
                  <a:lnTo>
                    <a:pt x="5401043" y="184391"/>
                  </a:lnTo>
                  <a:lnTo>
                    <a:pt x="5401043" y="234683"/>
                  </a:lnTo>
                  <a:lnTo>
                    <a:pt x="5413997" y="234683"/>
                  </a:lnTo>
                  <a:lnTo>
                    <a:pt x="5413997" y="184391"/>
                  </a:lnTo>
                  <a:close/>
                </a:path>
                <a:path w="5414009" h="501650">
                  <a:moveTo>
                    <a:pt x="5413997" y="95237"/>
                  </a:moveTo>
                  <a:lnTo>
                    <a:pt x="5401043" y="95237"/>
                  </a:lnTo>
                  <a:lnTo>
                    <a:pt x="5401043" y="146291"/>
                  </a:lnTo>
                  <a:lnTo>
                    <a:pt x="5413997" y="146291"/>
                  </a:lnTo>
                  <a:lnTo>
                    <a:pt x="5413997" y="95237"/>
                  </a:lnTo>
                  <a:close/>
                </a:path>
                <a:path w="5414009" h="501650">
                  <a:moveTo>
                    <a:pt x="5413997" y="6083"/>
                  </a:moveTo>
                  <a:lnTo>
                    <a:pt x="5401043" y="6083"/>
                  </a:lnTo>
                  <a:lnTo>
                    <a:pt x="5401043" y="57137"/>
                  </a:lnTo>
                  <a:lnTo>
                    <a:pt x="5413997" y="57137"/>
                  </a:lnTo>
                  <a:lnTo>
                    <a:pt x="5413997" y="608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150503" y="4705603"/>
            <a:ext cx="249554" cy="5054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114"/>
              </a:spcBef>
            </a:pPr>
            <a:r>
              <a:rPr sz="1850" spc="1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850">
              <a:latin typeface="Arial"/>
              <a:cs typeface="Arial"/>
            </a:endParaRPr>
          </a:p>
          <a:p>
            <a:pPr marR="5080" algn="r">
              <a:lnSpc>
                <a:spcPts val="1880"/>
              </a:lnSpc>
            </a:pPr>
            <a:r>
              <a:rPr sz="185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18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78217" y="4726178"/>
            <a:ext cx="1040765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b="1" spc="5" dirty="0">
                <a:solidFill>
                  <a:srgbClr val="0000FF"/>
                </a:solidFill>
                <a:latin typeface="Arial"/>
                <a:cs typeface="Arial"/>
              </a:rPr>
              <a:t>Accepter</a:t>
            </a:r>
            <a:endParaRPr sz="18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150503" y="5352541"/>
            <a:ext cx="249554" cy="5054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114"/>
              </a:spcBef>
            </a:pPr>
            <a:r>
              <a:rPr sz="1850" spc="1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850">
              <a:latin typeface="Arial"/>
              <a:cs typeface="Arial"/>
            </a:endParaRPr>
          </a:p>
          <a:p>
            <a:pPr marR="5080" algn="r">
              <a:lnSpc>
                <a:spcPts val="1880"/>
              </a:lnSpc>
            </a:pPr>
            <a:r>
              <a:rPr sz="1850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8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960249" y="5421629"/>
            <a:ext cx="1026414" cy="37719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022987" y="5459984"/>
            <a:ext cx="7372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Action*</a:t>
            </a:r>
            <a:endParaRPr sz="1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862719" y="5421629"/>
            <a:ext cx="2538984" cy="3733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651368" y="5444744"/>
            <a:ext cx="82931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b="1" spc="5" dirty="0">
                <a:solidFill>
                  <a:srgbClr val="0000FF"/>
                </a:solidFill>
                <a:latin typeface="Arial"/>
                <a:cs typeface="Arial"/>
              </a:rPr>
              <a:t>Rejeter</a:t>
            </a:r>
            <a:endParaRPr sz="1850">
              <a:latin typeface="Arial"/>
              <a:cs typeface="Arial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4" name="object 54"/>
          <p:cNvSpPr txBox="1"/>
          <p:nvPr/>
        </p:nvSpPr>
        <p:spPr>
          <a:xfrm>
            <a:off x="1639189" y="5763259"/>
            <a:ext cx="5451475" cy="865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4275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Dom(Hj(n))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-Dom(Hi(n))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50" b="1" spc="5" dirty="0">
                <a:solidFill>
                  <a:srgbClr val="0000FF"/>
                </a:solidFill>
                <a:latin typeface="Arial"/>
                <a:cs typeface="Arial"/>
              </a:rPr>
              <a:t>* : Les règles Ri et Rj ont des actions</a:t>
            </a:r>
            <a:r>
              <a:rPr sz="1850" b="1" spc="-1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50" b="1" spc="5" dirty="0">
                <a:solidFill>
                  <a:srgbClr val="0000FF"/>
                </a:solidFill>
                <a:latin typeface="Arial"/>
                <a:cs typeface="Arial"/>
              </a:rPr>
              <a:t>différentes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38512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FF"/>
                </a:solidFill>
              </a:rPr>
              <a:t>Anomalie</a:t>
            </a:r>
            <a:r>
              <a:rPr spc="-1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corrélation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31989" y="2045207"/>
            <a:ext cx="7877809" cy="431800"/>
          </a:xfrm>
          <a:custGeom>
            <a:avLst/>
            <a:gdLst/>
            <a:ahLst/>
            <a:cxnLst/>
            <a:rect l="l" t="t" r="r" b="b"/>
            <a:pathLst>
              <a:path w="7877809" h="431800">
                <a:moveTo>
                  <a:pt x="28956" y="304038"/>
                </a:moveTo>
                <a:lnTo>
                  <a:pt x="0" y="304038"/>
                </a:lnTo>
                <a:lnTo>
                  <a:pt x="0" y="418338"/>
                </a:lnTo>
                <a:lnTo>
                  <a:pt x="28956" y="418338"/>
                </a:lnTo>
                <a:lnTo>
                  <a:pt x="28956" y="304038"/>
                </a:lnTo>
                <a:close/>
              </a:path>
              <a:path w="7877809" h="431800">
                <a:moveTo>
                  <a:pt x="201930" y="277368"/>
                </a:moveTo>
                <a:lnTo>
                  <a:pt x="87630" y="277368"/>
                </a:lnTo>
                <a:lnTo>
                  <a:pt x="87630" y="306324"/>
                </a:lnTo>
                <a:lnTo>
                  <a:pt x="201930" y="306324"/>
                </a:lnTo>
                <a:lnTo>
                  <a:pt x="201930" y="277368"/>
                </a:lnTo>
                <a:close/>
              </a:path>
              <a:path w="7877809" h="431800">
                <a:moveTo>
                  <a:pt x="402336" y="277368"/>
                </a:moveTo>
                <a:lnTo>
                  <a:pt x="288036" y="277368"/>
                </a:lnTo>
                <a:lnTo>
                  <a:pt x="288036" y="306324"/>
                </a:lnTo>
                <a:lnTo>
                  <a:pt x="402336" y="306324"/>
                </a:lnTo>
                <a:lnTo>
                  <a:pt x="402336" y="277368"/>
                </a:lnTo>
                <a:close/>
              </a:path>
              <a:path w="7877809" h="431800">
                <a:moveTo>
                  <a:pt x="601980" y="277368"/>
                </a:moveTo>
                <a:lnTo>
                  <a:pt x="487680" y="277368"/>
                </a:lnTo>
                <a:lnTo>
                  <a:pt x="487680" y="306324"/>
                </a:lnTo>
                <a:lnTo>
                  <a:pt x="601980" y="306324"/>
                </a:lnTo>
                <a:lnTo>
                  <a:pt x="601980" y="277368"/>
                </a:lnTo>
                <a:close/>
              </a:path>
              <a:path w="7877809" h="431800">
                <a:moveTo>
                  <a:pt x="802386" y="277368"/>
                </a:moveTo>
                <a:lnTo>
                  <a:pt x="688086" y="277368"/>
                </a:lnTo>
                <a:lnTo>
                  <a:pt x="688086" y="306324"/>
                </a:lnTo>
                <a:lnTo>
                  <a:pt x="802386" y="306324"/>
                </a:lnTo>
                <a:lnTo>
                  <a:pt x="802386" y="277368"/>
                </a:lnTo>
                <a:close/>
              </a:path>
              <a:path w="7877809" h="431800">
                <a:moveTo>
                  <a:pt x="1002030" y="277368"/>
                </a:moveTo>
                <a:lnTo>
                  <a:pt x="887730" y="277368"/>
                </a:lnTo>
                <a:lnTo>
                  <a:pt x="887730" y="306324"/>
                </a:lnTo>
                <a:lnTo>
                  <a:pt x="1002030" y="306324"/>
                </a:lnTo>
                <a:lnTo>
                  <a:pt x="1002030" y="277368"/>
                </a:lnTo>
                <a:close/>
              </a:path>
              <a:path w="7877809" h="431800">
                <a:moveTo>
                  <a:pt x="1202436" y="277368"/>
                </a:moveTo>
                <a:lnTo>
                  <a:pt x="1088136" y="277368"/>
                </a:lnTo>
                <a:lnTo>
                  <a:pt x="1088136" y="306324"/>
                </a:lnTo>
                <a:lnTo>
                  <a:pt x="1202436" y="306324"/>
                </a:lnTo>
                <a:lnTo>
                  <a:pt x="1202436" y="277368"/>
                </a:lnTo>
                <a:close/>
              </a:path>
              <a:path w="7877809" h="431800">
                <a:moveTo>
                  <a:pt x="1402080" y="277368"/>
                </a:moveTo>
                <a:lnTo>
                  <a:pt x="1287780" y="277368"/>
                </a:lnTo>
                <a:lnTo>
                  <a:pt x="1287780" y="306324"/>
                </a:lnTo>
                <a:lnTo>
                  <a:pt x="1402080" y="306324"/>
                </a:lnTo>
                <a:lnTo>
                  <a:pt x="1402080" y="277368"/>
                </a:lnTo>
                <a:close/>
              </a:path>
              <a:path w="7877809" h="431800">
                <a:moveTo>
                  <a:pt x="1602486" y="277368"/>
                </a:moveTo>
                <a:lnTo>
                  <a:pt x="1488186" y="277368"/>
                </a:lnTo>
                <a:lnTo>
                  <a:pt x="1488186" y="306324"/>
                </a:lnTo>
                <a:lnTo>
                  <a:pt x="1602486" y="306324"/>
                </a:lnTo>
                <a:lnTo>
                  <a:pt x="1602486" y="277368"/>
                </a:lnTo>
                <a:close/>
              </a:path>
              <a:path w="7877809" h="431800">
                <a:moveTo>
                  <a:pt x="1802130" y="277368"/>
                </a:moveTo>
                <a:lnTo>
                  <a:pt x="1687830" y="277368"/>
                </a:lnTo>
                <a:lnTo>
                  <a:pt x="1687830" y="306324"/>
                </a:lnTo>
                <a:lnTo>
                  <a:pt x="1802130" y="306324"/>
                </a:lnTo>
                <a:lnTo>
                  <a:pt x="1802130" y="277368"/>
                </a:lnTo>
                <a:close/>
              </a:path>
              <a:path w="7877809" h="431800">
                <a:moveTo>
                  <a:pt x="2002536" y="277368"/>
                </a:moveTo>
                <a:lnTo>
                  <a:pt x="1888236" y="277368"/>
                </a:lnTo>
                <a:lnTo>
                  <a:pt x="1888236" y="306324"/>
                </a:lnTo>
                <a:lnTo>
                  <a:pt x="2002536" y="306324"/>
                </a:lnTo>
                <a:lnTo>
                  <a:pt x="2002536" y="277368"/>
                </a:lnTo>
                <a:close/>
              </a:path>
              <a:path w="7877809" h="431800">
                <a:moveTo>
                  <a:pt x="2202180" y="277368"/>
                </a:moveTo>
                <a:lnTo>
                  <a:pt x="2087880" y="277368"/>
                </a:lnTo>
                <a:lnTo>
                  <a:pt x="2087880" y="306324"/>
                </a:lnTo>
                <a:lnTo>
                  <a:pt x="2202180" y="306324"/>
                </a:lnTo>
                <a:lnTo>
                  <a:pt x="2202180" y="277368"/>
                </a:lnTo>
                <a:close/>
              </a:path>
              <a:path w="7877809" h="431800">
                <a:moveTo>
                  <a:pt x="2402586" y="277368"/>
                </a:moveTo>
                <a:lnTo>
                  <a:pt x="2288286" y="277368"/>
                </a:lnTo>
                <a:lnTo>
                  <a:pt x="2288286" y="306324"/>
                </a:lnTo>
                <a:lnTo>
                  <a:pt x="2402586" y="306324"/>
                </a:lnTo>
                <a:lnTo>
                  <a:pt x="2402586" y="277368"/>
                </a:lnTo>
                <a:close/>
              </a:path>
              <a:path w="7877809" h="431800">
                <a:moveTo>
                  <a:pt x="2602230" y="277368"/>
                </a:moveTo>
                <a:lnTo>
                  <a:pt x="2487930" y="277368"/>
                </a:lnTo>
                <a:lnTo>
                  <a:pt x="2487930" y="306324"/>
                </a:lnTo>
                <a:lnTo>
                  <a:pt x="2602230" y="306324"/>
                </a:lnTo>
                <a:lnTo>
                  <a:pt x="2602230" y="277368"/>
                </a:lnTo>
                <a:close/>
              </a:path>
              <a:path w="7877809" h="431800">
                <a:moveTo>
                  <a:pt x="2802636" y="277368"/>
                </a:moveTo>
                <a:lnTo>
                  <a:pt x="2688336" y="277368"/>
                </a:lnTo>
                <a:lnTo>
                  <a:pt x="2688336" y="306324"/>
                </a:lnTo>
                <a:lnTo>
                  <a:pt x="2802636" y="306324"/>
                </a:lnTo>
                <a:lnTo>
                  <a:pt x="2802636" y="277368"/>
                </a:lnTo>
                <a:close/>
              </a:path>
              <a:path w="7877809" h="431800">
                <a:moveTo>
                  <a:pt x="3002280" y="277368"/>
                </a:moveTo>
                <a:lnTo>
                  <a:pt x="2887980" y="277368"/>
                </a:lnTo>
                <a:lnTo>
                  <a:pt x="2887980" y="306324"/>
                </a:lnTo>
                <a:lnTo>
                  <a:pt x="3002280" y="306324"/>
                </a:lnTo>
                <a:lnTo>
                  <a:pt x="3002280" y="277368"/>
                </a:lnTo>
                <a:close/>
              </a:path>
              <a:path w="7877809" h="431800">
                <a:moveTo>
                  <a:pt x="3202686" y="277368"/>
                </a:moveTo>
                <a:lnTo>
                  <a:pt x="3088386" y="277368"/>
                </a:lnTo>
                <a:lnTo>
                  <a:pt x="3088386" y="306324"/>
                </a:lnTo>
                <a:lnTo>
                  <a:pt x="3202686" y="306324"/>
                </a:lnTo>
                <a:lnTo>
                  <a:pt x="3202686" y="277368"/>
                </a:lnTo>
                <a:close/>
              </a:path>
              <a:path w="7877809" h="431800">
                <a:moveTo>
                  <a:pt x="3402330" y="277368"/>
                </a:moveTo>
                <a:lnTo>
                  <a:pt x="3288030" y="277368"/>
                </a:lnTo>
                <a:lnTo>
                  <a:pt x="3288030" y="306324"/>
                </a:lnTo>
                <a:lnTo>
                  <a:pt x="3402330" y="306324"/>
                </a:lnTo>
                <a:lnTo>
                  <a:pt x="3402330" y="277368"/>
                </a:lnTo>
                <a:close/>
              </a:path>
              <a:path w="7877809" h="431800">
                <a:moveTo>
                  <a:pt x="3602736" y="277368"/>
                </a:moveTo>
                <a:lnTo>
                  <a:pt x="3488436" y="277368"/>
                </a:lnTo>
                <a:lnTo>
                  <a:pt x="3488436" y="306324"/>
                </a:lnTo>
                <a:lnTo>
                  <a:pt x="3602736" y="306324"/>
                </a:lnTo>
                <a:lnTo>
                  <a:pt x="3602736" y="277368"/>
                </a:lnTo>
                <a:close/>
              </a:path>
              <a:path w="7877809" h="431800">
                <a:moveTo>
                  <a:pt x="3608438" y="18288"/>
                </a:moveTo>
                <a:lnTo>
                  <a:pt x="3607308" y="16002"/>
                </a:lnTo>
                <a:lnTo>
                  <a:pt x="3606546" y="12192"/>
                </a:lnTo>
                <a:lnTo>
                  <a:pt x="3606546" y="6096"/>
                </a:lnTo>
                <a:lnTo>
                  <a:pt x="3605784" y="2286"/>
                </a:lnTo>
                <a:lnTo>
                  <a:pt x="3603498" y="0"/>
                </a:lnTo>
                <a:lnTo>
                  <a:pt x="3596640" y="0"/>
                </a:lnTo>
                <a:lnTo>
                  <a:pt x="3593592" y="2286"/>
                </a:lnTo>
                <a:lnTo>
                  <a:pt x="3593592" y="6096"/>
                </a:lnTo>
                <a:lnTo>
                  <a:pt x="3593592" y="9144"/>
                </a:lnTo>
                <a:lnTo>
                  <a:pt x="3591306" y="18288"/>
                </a:lnTo>
                <a:lnTo>
                  <a:pt x="3595116" y="18288"/>
                </a:lnTo>
                <a:lnTo>
                  <a:pt x="3604501" y="18288"/>
                </a:lnTo>
                <a:lnTo>
                  <a:pt x="3608438" y="18288"/>
                </a:lnTo>
                <a:close/>
              </a:path>
              <a:path w="7877809" h="431800">
                <a:moveTo>
                  <a:pt x="3802380" y="277368"/>
                </a:moveTo>
                <a:lnTo>
                  <a:pt x="3688080" y="277368"/>
                </a:lnTo>
                <a:lnTo>
                  <a:pt x="3688080" y="306324"/>
                </a:lnTo>
                <a:lnTo>
                  <a:pt x="3802380" y="306324"/>
                </a:lnTo>
                <a:lnTo>
                  <a:pt x="3802380" y="277368"/>
                </a:lnTo>
                <a:close/>
              </a:path>
              <a:path w="7877809" h="431800">
                <a:moveTo>
                  <a:pt x="4002786" y="277368"/>
                </a:moveTo>
                <a:lnTo>
                  <a:pt x="3888486" y="277368"/>
                </a:lnTo>
                <a:lnTo>
                  <a:pt x="3888486" y="306324"/>
                </a:lnTo>
                <a:lnTo>
                  <a:pt x="4002786" y="306324"/>
                </a:lnTo>
                <a:lnTo>
                  <a:pt x="4002786" y="277368"/>
                </a:lnTo>
                <a:close/>
              </a:path>
              <a:path w="7877809" h="431800">
                <a:moveTo>
                  <a:pt x="4202430" y="277368"/>
                </a:moveTo>
                <a:lnTo>
                  <a:pt x="4088130" y="277368"/>
                </a:lnTo>
                <a:lnTo>
                  <a:pt x="4088130" y="306324"/>
                </a:lnTo>
                <a:lnTo>
                  <a:pt x="4202430" y="306324"/>
                </a:lnTo>
                <a:lnTo>
                  <a:pt x="4202430" y="277368"/>
                </a:lnTo>
                <a:close/>
              </a:path>
              <a:path w="7877809" h="431800">
                <a:moveTo>
                  <a:pt x="4402836" y="277368"/>
                </a:moveTo>
                <a:lnTo>
                  <a:pt x="4288536" y="277368"/>
                </a:lnTo>
                <a:lnTo>
                  <a:pt x="4288536" y="306324"/>
                </a:lnTo>
                <a:lnTo>
                  <a:pt x="4402836" y="306324"/>
                </a:lnTo>
                <a:lnTo>
                  <a:pt x="4402836" y="277368"/>
                </a:lnTo>
                <a:close/>
              </a:path>
              <a:path w="7877809" h="431800">
                <a:moveTo>
                  <a:pt x="4602480" y="277368"/>
                </a:moveTo>
                <a:lnTo>
                  <a:pt x="4488180" y="277368"/>
                </a:lnTo>
                <a:lnTo>
                  <a:pt x="4488180" y="306324"/>
                </a:lnTo>
                <a:lnTo>
                  <a:pt x="4602480" y="306324"/>
                </a:lnTo>
                <a:lnTo>
                  <a:pt x="4602480" y="277368"/>
                </a:lnTo>
                <a:close/>
              </a:path>
              <a:path w="7877809" h="431800">
                <a:moveTo>
                  <a:pt x="4802886" y="277368"/>
                </a:moveTo>
                <a:lnTo>
                  <a:pt x="4688586" y="277368"/>
                </a:lnTo>
                <a:lnTo>
                  <a:pt x="4688586" y="306324"/>
                </a:lnTo>
                <a:lnTo>
                  <a:pt x="4802886" y="306324"/>
                </a:lnTo>
                <a:lnTo>
                  <a:pt x="4802886" y="277368"/>
                </a:lnTo>
                <a:close/>
              </a:path>
              <a:path w="7877809" h="431800">
                <a:moveTo>
                  <a:pt x="5002530" y="277368"/>
                </a:moveTo>
                <a:lnTo>
                  <a:pt x="4888230" y="277368"/>
                </a:lnTo>
                <a:lnTo>
                  <a:pt x="4888230" y="306324"/>
                </a:lnTo>
                <a:lnTo>
                  <a:pt x="5002530" y="306324"/>
                </a:lnTo>
                <a:lnTo>
                  <a:pt x="5002530" y="277368"/>
                </a:lnTo>
                <a:close/>
              </a:path>
              <a:path w="7877809" h="431800">
                <a:moveTo>
                  <a:pt x="5202936" y="277368"/>
                </a:moveTo>
                <a:lnTo>
                  <a:pt x="5088636" y="277368"/>
                </a:lnTo>
                <a:lnTo>
                  <a:pt x="5088636" y="306324"/>
                </a:lnTo>
                <a:lnTo>
                  <a:pt x="5202936" y="306324"/>
                </a:lnTo>
                <a:lnTo>
                  <a:pt x="5202936" y="277368"/>
                </a:lnTo>
                <a:close/>
              </a:path>
              <a:path w="7877809" h="431800">
                <a:moveTo>
                  <a:pt x="5402580" y="277368"/>
                </a:moveTo>
                <a:lnTo>
                  <a:pt x="5288280" y="277368"/>
                </a:lnTo>
                <a:lnTo>
                  <a:pt x="5288280" y="306324"/>
                </a:lnTo>
                <a:lnTo>
                  <a:pt x="5402580" y="306324"/>
                </a:lnTo>
                <a:lnTo>
                  <a:pt x="5402580" y="277368"/>
                </a:lnTo>
                <a:close/>
              </a:path>
              <a:path w="7877809" h="431800">
                <a:moveTo>
                  <a:pt x="5602973" y="277368"/>
                </a:moveTo>
                <a:lnTo>
                  <a:pt x="5488673" y="277368"/>
                </a:lnTo>
                <a:lnTo>
                  <a:pt x="5488673" y="306324"/>
                </a:lnTo>
                <a:lnTo>
                  <a:pt x="5602973" y="306324"/>
                </a:lnTo>
                <a:lnTo>
                  <a:pt x="5602973" y="277368"/>
                </a:lnTo>
                <a:close/>
              </a:path>
              <a:path w="7877809" h="431800">
                <a:moveTo>
                  <a:pt x="5802617" y="277368"/>
                </a:moveTo>
                <a:lnTo>
                  <a:pt x="5688317" y="277368"/>
                </a:lnTo>
                <a:lnTo>
                  <a:pt x="5688317" y="306324"/>
                </a:lnTo>
                <a:lnTo>
                  <a:pt x="5802617" y="306324"/>
                </a:lnTo>
                <a:lnTo>
                  <a:pt x="5802617" y="277368"/>
                </a:lnTo>
                <a:close/>
              </a:path>
              <a:path w="7877809" h="431800">
                <a:moveTo>
                  <a:pt x="6003023" y="277368"/>
                </a:moveTo>
                <a:lnTo>
                  <a:pt x="5888723" y="277368"/>
                </a:lnTo>
                <a:lnTo>
                  <a:pt x="5888723" y="306324"/>
                </a:lnTo>
                <a:lnTo>
                  <a:pt x="6003023" y="306324"/>
                </a:lnTo>
                <a:lnTo>
                  <a:pt x="6003023" y="277368"/>
                </a:lnTo>
                <a:close/>
              </a:path>
              <a:path w="7877809" h="431800">
                <a:moveTo>
                  <a:pt x="6202680" y="277368"/>
                </a:moveTo>
                <a:lnTo>
                  <a:pt x="6088380" y="277368"/>
                </a:lnTo>
                <a:lnTo>
                  <a:pt x="6088380" y="306324"/>
                </a:lnTo>
                <a:lnTo>
                  <a:pt x="6202680" y="306324"/>
                </a:lnTo>
                <a:lnTo>
                  <a:pt x="6202680" y="277368"/>
                </a:lnTo>
                <a:close/>
              </a:path>
              <a:path w="7877809" h="431800">
                <a:moveTo>
                  <a:pt x="6403073" y="277368"/>
                </a:moveTo>
                <a:lnTo>
                  <a:pt x="6288773" y="277368"/>
                </a:lnTo>
                <a:lnTo>
                  <a:pt x="6288773" y="306324"/>
                </a:lnTo>
                <a:lnTo>
                  <a:pt x="6403073" y="306324"/>
                </a:lnTo>
                <a:lnTo>
                  <a:pt x="6403073" y="277368"/>
                </a:lnTo>
                <a:close/>
              </a:path>
              <a:path w="7877809" h="431800">
                <a:moveTo>
                  <a:pt x="6602730" y="277368"/>
                </a:moveTo>
                <a:lnTo>
                  <a:pt x="6488430" y="277368"/>
                </a:lnTo>
                <a:lnTo>
                  <a:pt x="6488430" y="306324"/>
                </a:lnTo>
                <a:lnTo>
                  <a:pt x="6602730" y="306324"/>
                </a:lnTo>
                <a:lnTo>
                  <a:pt x="6602730" y="277368"/>
                </a:lnTo>
                <a:close/>
              </a:path>
              <a:path w="7877809" h="431800">
                <a:moveTo>
                  <a:pt x="6803123" y="277368"/>
                </a:moveTo>
                <a:lnTo>
                  <a:pt x="6688823" y="277368"/>
                </a:lnTo>
                <a:lnTo>
                  <a:pt x="6688823" y="306324"/>
                </a:lnTo>
                <a:lnTo>
                  <a:pt x="6803123" y="306324"/>
                </a:lnTo>
                <a:lnTo>
                  <a:pt x="6803123" y="277368"/>
                </a:lnTo>
                <a:close/>
              </a:path>
              <a:path w="7877809" h="431800">
                <a:moveTo>
                  <a:pt x="7002780" y="277368"/>
                </a:moveTo>
                <a:lnTo>
                  <a:pt x="6888480" y="277368"/>
                </a:lnTo>
                <a:lnTo>
                  <a:pt x="6888480" y="306324"/>
                </a:lnTo>
                <a:lnTo>
                  <a:pt x="7002780" y="306324"/>
                </a:lnTo>
                <a:lnTo>
                  <a:pt x="7002780" y="277368"/>
                </a:lnTo>
                <a:close/>
              </a:path>
              <a:path w="7877809" h="431800">
                <a:moveTo>
                  <a:pt x="7203173" y="277368"/>
                </a:moveTo>
                <a:lnTo>
                  <a:pt x="7088873" y="277368"/>
                </a:lnTo>
                <a:lnTo>
                  <a:pt x="7088873" y="306324"/>
                </a:lnTo>
                <a:lnTo>
                  <a:pt x="7203173" y="306324"/>
                </a:lnTo>
                <a:lnTo>
                  <a:pt x="7203173" y="277368"/>
                </a:lnTo>
                <a:close/>
              </a:path>
              <a:path w="7877809" h="431800">
                <a:moveTo>
                  <a:pt x="7402830" y="277368"/>
                </a:moveTo>
                <a:lnTo>
                  <a:pt x="7288530" y="277368"/>
                </a:lnTo>
                <a:lnTo>
                  <a:pt x="7288530" y="306324"/>
                </a:lnTo>
                <a:lnTo>
                  <a:pt x="7402830" y="306324"/>
                </a:lnTo>
                <a:lnTo>
                  <a:pt x="7402830" y="277368"/>
                </a:lnTo>
                <a:close/>
              </a:path>
              <a:path w="7877809" h="431800">
                <a:moveTo>
                  <a:pt x="7603223" y="277368"/>
                </a:moveTo>
                <a:lnTo>
                  <a:pt x="7488923" y="277368"/>
                </a:lnTo>
                <a:lnTo>
                  <a:pt x="7488923" y="306324"/>
                </a:lnTo>
                <a:lnTo>
                  <a:pt x="7603223" y="306324"/>
                </a:lnTo>
                <a:lnTo>
                  <a:pt x="7603223" y="277368"/>
                </a:lnTo>
                <a:close/>
              </a:path>
              <a:path w="7877809" h="431800">
                <a:moveTo>
                  <a:pt x="7802880" y="277368"/>
                </a:moveTo>
                <a:lnTo>
                  <a:pt x="7688580" y="277368"/>
                </a:lnTo>
                <a:lnTo>
                  <a:pt x="7688580" y="306324"/>
                </a:lnTo>
                <a:lnTo>
                  <a:pt x="7802880" y="306324"/>
                </a:lnTo>
                <a:lnTo>
                  <a:pt x="7802880" y="277368"/>
                </a:lnTo>
                <a:close/>
              </a:path>
              <a:path w="7877809" h="431800">
                <a:moveTo>
                  <a:pt x="7869936" y="293370"/>
                </a:moveTo>
                <a:lnTo>
                  <a:pt x="7861554" y="235458"/>
                </a:lnTo>
                <a:lnTo>
                  <a:pt x="7845552" y="198120"/>
                </a:lnTo>
                <a:lnTo>
                  <a:pt x="7813535" y="161544"/>
                </a:lnTo>
                <a:lnTo>
                  <a:pt x="7803642" y="155448"/>
                </a:lnTo>
                <a:lnTo>
                  <a:pt x="7799057" y="152400"/>
                </a:lnTo>
                <a:lnTo>
                  <a:pt x="7788402" y="147828"/>
                </a:lnTo>
                <a:lnTo>
                  <a:pt x="7777734" y="144780"/>
                </a:lnTo>
                <a:lnTo>
                  <a:pt x="7767066" y="143256"/>
                </a:lnTo>
                <a:lnTo>
                  <a:pt x="7348728" y="143141"/>
                </a:lnTo>
                <a:lnTo>
                  <a:pt x="7335761" y="140970"/>
                </a:lnTo>
                <a:lnTo>
                  <a:pt x="7331202" y="139446"/>
                </a:lnTo>
                <a:lnTo>
                  <a:pt x="7326630" y="137160"/>
                </a:lnTo>
                <a:lnTo>
                  <a:pt x="7322058" y="135636"/>
                </a:lnTo>
                <a:lnTo>
                  <a:pt x="7318235" y="132588"/>
                </a:lnTo>
                <a:lnTo>
                  <a:pt x="7313676" y="130302"/>
                </a:lnTo>
                <a:lnTo>
                  <a:pt x="7306056" y="124206"/>
                </a:lnTo>
                <a:lnTo>
                  <a:pt x="7281659" y="94488"/>
                </a:lnTo>
                <a:lnTo>
                  <a:pt x="7263384" y="47244"/>
                </a:lnTo>
                <a:lnTo>
                  <a:pt x="7258799" y="6096"/>
                </a:lnTo>
                <a:lnTo>
                  <a:pt x="7258799" y="2286"/>
                </a:lnTo>
                <a:lnTo>
                  <a:pt x="7255764" y="0"/>
                </a:lnTo>
                <a:lnTo>
                  <a:pt x="7248906" y="0"/>
                </a:lnTo>
                <a:lnTo>
                  <a:pt x="7245858" y="2286"/>
                </a:lnTo>
                <a:lnTo>
                  <a:pt x="7245858" y="6096"/>
                </a:lnTo>
                <a:lnTo>
                  <a:pt x="7245858" y="18288"/>
                </a:lnTo>
                <a:lnTo>
                  <a:pt x="7245858" y="19812"/>
                </a:lnTo>
                <a:lnTo>
                  <a:pt x="7244334" y="33528"/>
                </a:lnTo>
                <a:lnTo>
                  <a:pt x="7234428" y="71628"/>
                </a:lnTo>
                <a:lnTo>
                  <a:pt x="7210806" y="112776"/>
                </a:lnTo>
                <a:lnTo>
                  <a:pt x="7178040" y="137160"/>
                </a:lnTo>
                <a:lnTo>
                  <a:pt x="7159752" y="142494"/>
                </a:lnTo>
                <a:lnTo>
                  <a:pt x="7155180" y="143256"/>
                </a:lnTo>
                <a:lnTo>
                  <a:pt x="6735318" y="143256"/>
                </a:lnTo>
                <a:lnTo>
                  <a:pt x="6729984" y="144018"/>
                </a:lnTo>
                <a:lnTo>
                  <a:pt x="6723888" y="144780"/>
                </a:lnTo>
                <a:lnTo>
                  <a:pt x="6718554" y="146304"/>
                </a:lnTo>
                <a:lnTo>
                  <a:pt x="6713207" y="148590"/>
                </a:lnTo>
                <a:lnTo>
                  <a:pt x="6707873" y="150114"/>
                </a:lnTo>
                <a:lnTo>
                  <a:pt x="6703314" y="152400"/>
                </a:lnTo>
                <a:lnTo>
                  <a:pt x="6697980" y="155448"/>
                </a:lnTo>
                <a:lnTo>
                  <a:pt x="6693408" y="158496"/>
                </a:lnTo>
                <a:lnTo>
                  <a:pt x="6688823" y="162306"/>
                </a:lnTo>
                <a:lnTo>
                  <a:pt x="6684264" y="165354"/>
                </a:lnTo>
                <a:lnTo>
                  <a:pt x="6656832" y="198882"/>
                </a:lnTo>
                <a:lnTo>
                  <a:pt x="6640830" y="235458"/>
                </a:lnTo>
                <a:lnTo>
                  <a:pt x="6634353" y="267208"/>
                </a:lnTo>
                <a:lnTo>
                  <a:pt x="6625082" y="264414"/>
                </a:lnTo>
                <a:lnTo>
                  <a:pt x="6625082" y="252984"/>
                </a:lnTo>
                <a:lnTo>
                  <a:pt x="6612382" y="249174"/>
                </a:lnTo>
                <a:lnTo>
                  <a:pt x="6612382" y="238506"/>
                </a:lnTo>
                <a:lnTo>
                  <a:pt x="6599682" y="232410"/>
                </a:lnTo>
                <a:lnTo>
                  <a:pt x="6586982" y="225552"/>
                </a:lnTo>
                <a:lnTo>
                  <a:pt x="6536182" y="201168"/>
                </a:lnTo>
                <a:lnTo>
                  <a:pt x="6510782" y="190500"/>
                </a:lnTo>
                <a:lnTo>
                  <a:pt x="6485382" y="185928"/>
                </a:lnTo>
                <a:lnTo>
                  <a:pt x="6472682" y="180594"/>
                </a:lnTo>
                <a:lnTo>
                  <a:pt x="6447282" y="176022"/>
                </a:lnTo>
                <a:lnTo>
                  <a:pt x="6434582" y="172212"/>
                </a:lnTo>
                <a:lnTo>
                  <a:pt x="6409182" y="167640"/>
                </a:lnTo>
                <a:lnTo>
                  <a:pt x="6396482" y="163830"/>
                </a:lnTo>
                <a:lnTo>
                  <a:pt x="6345682" y="157734"/>
                </a:lnTo>
                <a:lnTo>
                  <a:pt x="6332982" y="154686"/>
                </a:lnTo>
                <a:lnTo>
                  <a:pt x="6307582" y="151638"/>
                </a:lnTo>
                <a:lnTo>
                  <a:pt x="6282182" y="150114"/>
                </a:lnTo>
                <a:lnTo>
                  <a:pt x="6256782" y="147828"/>
                </a:lnTo>
                <a:lnTo>
                  <a:pt x="6205982" y="144780"/>
                </a:lnTo>
                <a:lnTo>
                  <a:pt x="6155182" y="143256"/>
                </a:lnTo>
                <a:lnTo>
                  <a:pt x="4059682" y="143256"/>
                </a:lnTo>
                <a:lnTo>
                  <a:pt x="4021582" y="141732"/>
                </a:lnTo>
                <a:lnTo>
                  <a:pt x="3970782" y="138684"/>
                </a:lnTo>
                <a:lnTo>
                  <a:pt x="3945382" y="136398"/>
                </a:lnTo>
                <a:lnTo>
                  <a:pt x="3919982" y="134874"/>
                </a:lnTo>
                <a:lnTo>
                  <a:pt x="3881882" y="128778"/>
                </a:lnTo>
                <a:lnTo>
                  <a:pt x="3831082" y="122682"/>
                </a:lnTo>
                <a:lnTo>
                  <a:pt x="3818382" y="118872"/>
                </a:lnTo>
                <a:lnTo>
                  <a:pt x="3792982" y="115062"/>
                </a:lnTo>
                <a:lnTo>
                  <a:pt x="3780282" y="110490"/>
                </a:lnTo>
                <a:lnTo>
                  <a:pt x="3742182" y="101346"/>
                </a:lnTo>
                <a:lnTo>
                  <a:pt x="3729482" y="96774"/>
                </a:lnTo>
                <a:lnTo>
                  <a:pt x="3704082" y="91440"/>
                </a:lnTo>
                <a:lnTo>
                  <a:pt x="3678682" y="80772"/>
                </a:lnTo>
                <a:lnTo>
                  <a:pt x="3640582" y="63246"/>
                </a:lnTo>
                <a:lnTo>
                  <a:pt x="3640582" y="56388"/>
                </a:lnTo>
                <a:lnTo>
                  <a:pt x="3615182" y="44196"/>
                </a:lnTo>
                <a:lnTo>
                  <a:pt x="3615182" y="34290"/>
                </a:lnTo>
                <a:lnTo>
                  <a:pt x="3602482" y="31242"/>
                </a:lnTo>
                <a:lnTo>
                  <a:pt x="3602482" y="22860"/>
                </a:lnTo>
                <a:lnTo>
                  <a:pt x="3589782" y="27432"/>
                </a:lnTo>
                <a:lnTo>
                  <a:pt x="3589782" y="21336"/>
                </a:lnTo>
                <a:lnTo>
                  <a:pt x="3577082" y="24384"/>
                </a:lnTo>
                <a:lnTo>
                  <a:pt x="3577082" y="37338"/>
                </a:lnTo>
                <a:lnTo>
                  <a:pt x="3564382" y="40386"/>
                </a:lnTo>
                <a:lnTo>
                  <a:pt x="3564382" y="50292"/>
                </a:lnTo>
                <a:lnTo>
                  <a:pt x="3500882" y="80772"/>
                </a:lnTo>
                <a:lnTo>
                  <a:pt x="3462782" y="96774"/>
                </a:lnTo>
                <a:lnTo>
                  <a:pt x="3411982" y="110490"/>
                </a:lnTo>
                <a:lnTo>
                  <a:pt x="3386582" y="115062"/>
                </a:lnTo>
                <a:lnTo>
                  <a:pt x="3373882" y="118872"/>
                </a:lnTo>
                <a:lnTo>
                  <a:pt x="3348482" y="122682"/>
                </a:lnTo>
                <a:lnTo>
                  <a:pt x="3335782" y="125730"/>
                </a:lnTo>
                <a:lnTo>
                  <a:pt x="3310382" y="129540"/>
                </a:lnTo>
                <a:lnTo>
                  <a:pt x="3284982" y="131826"/>
                </a:lnTo>
                <a:lnTo>
                  <a:pt x="3272282" y="134874"/>
                </a:lnTo>
                <a:lnTo>
                  <a:pt x="3246882" y="137160"/>
                </a:lnTo>
                <a:lnTo>
                  <a:pt x="3170682" y="141732"/>
                </a:lnTo>
                <a:lnTo>
                  <a:pt x="3119882" y="143256"/>
                </a:lnTo>
                <a:lnTo>
                  <a:pt x="1151382" y="143256"/>
                </a:lnTo>
                <a:lnTo>
                  <a:pt x="1125982" y="143256"/>
                </a:lnTo>
                <a:lnTo>
                  <a:pt x="1075182" y="144780"/>
                </a:lnTo>
                <a:lnTo>
                  <a:pt x="1011682" y="149352"/>
                </a:lnTo>
                <a:lnTo>
                  <a:pt x="935482" y="157734"/>
                </a:lnTo>
                <a:lnTo>
                  <a:pt x="897382" y="163830"/>
                </a:lnTo>
                <a:lnTo>
                  <a:pt x="871982" y="167640"/>
                </a:lnTo>
                <a:lnTo>
                  <a:pt x="859282" y="172212"/>
                </a:lnTo>
                <a:lnTo>
                  <a:pt x="833882" y="176022"/>
                </a:lnTo>
                <a:lnTo>
                  <a:pt x="821182" y="180594"/>
                </a:lnTo>
                <a:lnTo>
                  <a:pt x="795782" y="185928"/>
                </a:lnTo>
                <a:lnTo>
                  <a:pt x="783082" y="190500"/>
                </a:lnTo>
                <a:lnTo>
                  <a:pt x="757682" y="201168"/>
                </a:lnTo>
                <a:lnTo>
                  <a:pt x="732282" y="207264"/>
                </a:lnTo>
                <a:lnTo>
                  <a:pt x="706882" y="219456"/>
                </a:lnTo>
                <a:lnTo>
                  <a:pt x="706882" y="225552"/>
                </a:lnTo>
                <a:lnTo>
                  <a:pt x="668782" y="246126"/>
                </a:lnTo>
                <a:lnTo>
                  <a:pt x="668782" y="256794"/>
                </a:lnTo>
                <a:lnTo>
                  <a:pt x="666813" y="257390"/>
                </a:lnTo>
                <a:lnTo>
                  <a:pt x="664464" y="236220"/>
                </a:lnTo>
                <a:lnTo>
                  <a:pt x="662178" y="223266"/>
                </a:lnTo>
                <a:lnTo>
                  <a:pt x="648462" y="179832"/>
                </a:lnTo>
                <a:lnTo>
                  <a:pt x="636270" y="160020"/>
                </a:lnTo>
                <a:lnTo>
                  <a:pt x="633984" y="156210"/>
                </a:lnTo>
                <a:lnTo>
                  <a:pt x="630936" y="153924"/>
                </a:lnTo>
                <a:lnTo>
                  <a:pt x="627888" y="150876"/>
                </a:lnTo>
                <a:lnTo>
                  <a:pt x="624840" y="148590"/>
                </a:lnTo>
                <a:lnTo>
                  <a:pt x="618744" y="145542"/>
                </a:lnTo>
                <a:lnTo>
                  <a:pt x="614934" y="144018"/>
                </a:lnTo>
                <a:lnTo>
                  <a:pt x="611886" y="143256"/>
                </a:lnTo>
                <a:lnTo>
                  <a:pt x="391668" y="143256"/>
                </a:lnTo>
                <a:lnTo>
                  <a:pt x="389382" y="142494"/>
                </a:lnTo>
                <a:lnTo>
                  <a:pt x="387858" y="142494"/>
                </a:lnTo>
                <a:lnTo>
                  <a:pt x="385572" y="140970"/>
                </a:lnTo>
                <a:lnTo>
                  <a:pt x="383286" y="140208"/>
                </a:lnTo>
                <a:lnTo>
                  <a:pt x="381000" y="138684"/>
                </a:lnTo>
                <a:lnTo>
                  <a:pt x="379476" y="136398"/>
                </a:lnTo>
                <a:lnTo>
                  <a:pt x="374904" y="131826"/>
                </a:lnTo>
                <a:lnTo>
                  <a:pt x="370332" y="125730"/>
                </a:lnTo>
                <a:lnTo>
                  <a:pt x="368808" y="121920"/>
                </a:lnTo>
                <a:lnTo>
                  <a:pt x="364236" y="114300"/>
                </a:lnTo>
                <a:lnTo>
                  <a:pt x="361188" y="105156"/>
                </a:lnTo>
                <a:lnTo>
                  <a:pt x="357378" y="96012"/>
                </a:lnTo>
                <a:lnTo>
                  <a:pt x="354330" y="84582"/>
                </a:lnTo>
                <a:lnTo>
                  <a:pt x="345821" y="18288"/>
                </a:lnTo>
                <a:lnTo>
                  <a:pt x="345186" y="6096"/>
                </a:lnTo>
                <a:lnTo>
                  <a:pt x="345186" y="2286"/>
                </a:lnTo>
                <a:lnTo>
                  <a:pt x="342900" y="0"/>
                </a:lnTo>
                <a:lnTo>
                  <a:pt x="335280" y="0"/>
                </a:lnTo>
                <a:lnTo>
                  <a:pt x="332994" y="2286"/>
                </a:lnTo>
                <a:lnTo>
                  <a:pt x="332994" y="6096"/>
                </a:lnTo>
                <a:lnTo>
                  <a:pt x="332346" y="18288"/>
                </a:lnTo>
                <a:lnTo>
                  <a:pt x="328422" y="60960"/>
                </a:lnTo>
                <a:lnTo>
                  <a:pt x="317754" y="105156"/>
                </a:lnTo>
                <a:lnTo>
                  <a:pt x="307848" y="124968"/>
                </a:lnTo>
                <a:lnTo>
                  <a:pt x="305562" y="128778"/>
                </a:lnTo>
                <a:lnTo>
                  <a:pt x="303276" y="131064"/>
                </a:lnTo>
                <a:lnTo>
                  <a:pt x="301752" y="134112"/>
                </a:lnTo>
                <a:lnTo>
                  <a:pt x="299466" y="136398"/>
                </a:lnTo>
                <a:lnTo>
                  <a:pt x="294894" y="139446"/>
                </a:lnTo>
                <a:lnTo>
                  <a:pt x="293370" y="140970"/>
                </a:lnTo>
                <a:lnTo>
                  <a:pt x="291084" y="141732"/>
                </a:lnTo>
                <a:lnTo>
                  <a:pt x="289560" y="142494"/>
                </a:lnTo>
                <a:lnTo>
                  <a:pt x="287274" y="143256"/>
                </a:lnTo>
                <a:lnTo>
                  <a:pt x="64770" y="143256"/>
                </a:lnTo>
                <a:lnTo>
                  <a:pt x="60960" y="144018"/>
                </a:lnTo>
                <a:lnTo>
                  <a:pt x="57912" y="145542"/>
                </a:lnTo>
                <a:lnTo>
                  <a:pt x="54102" y="147066"/>
                </a:lnTo>
                <a:lnTo>
                  <a:pt x="48006" y="151638"/>
                </a:lnTo>
                <a:lnTo>
                  <a:pt x="42672" y="156972"/>
                </a:lnTo>
                <a:lnTo>
                  <a:pt x="40386" y="160020"/>
                </a:lnTo>
                <a:lnTo>
                  <a:pt x="37338" y="163830"/>
                </a:lnTo>
                <a:lnTo>
                  <a:pt x="35052" y="166878"/>
                </a:lnTo>
                <a:lnTo>
                  <a:pt x="32766" y="171450"/>
                </a:lnTo>
                <a:lnTo>
                  <a:pt x="28194" y="179832"/>
                </a:lnTo>
                <a:lnTo>
                  <a:pt x="12954" y="236220"/>
                </a:lnTo>
                <a:lnTo>
                  <a:pt x="8382" y="278130"/>
                </a:lnTo>
                <a:lnTo>
                  <a:pt x="8382" y="293370"/>
                </a:lnTo>
                <a:lnTo>
                  <a:pt x="21336" y="293370"/>
                </a:lnTo>
                <a:lnTo>
                  <a:pt x="21336" y="278892"/>
                </a:lnTo>
                <a:lnTo>
                  <a:pt x="22098" y="264414"/>
                </a:lnTo>
                <a:lnTo>
                  <a:pt x="29718" y="214122"/>
                </a:lnTo>
                <a:lnTo>
                  <a:pt x="44196" y="176784"/>
                </a:lnTo>
                <a:lnTo>
                  <a:pt x="54864" y="163068"/>
                </a:lnTo>
                <a:lnTo>
                  <a:pt x="56388" y="160782"/>
                </a:lnTo>
                <a:lnTo>
                  <a:pt x="60960" y="157734"/>
                </a:lnTo>
                <a:lnTo>
                  <a:pt x="63246" y="156972"/>
                </a:lnTo>
                <a:lnTo>
                  <a:pt x="64770" y="156210"/>
                </a:lnTo>
                <a:lnTo>
                  <a:pt x="284988" y="156210"/>
                </a:lnTo>
                <a:lnTo>
                  <a:pt x="288036" y="155448"/>
                </a:lnTo>
                <a:lnTo>
                  <a:pt x="291846" y="155448"/>
                </a:lnTo>
                <a:lnTo>
                  <a:pt x="313182" y="139446"/>
                </a:lnTo>
                <a:lnTo>
                  <a:pt x="316230" y="136398"/>
                </a:lnTo>
                <a:lnTo>
                  <a:pt x="318516" y="132588"/>
                </a:lnTo>
                <a:lnTo>
                  <a:pt x="320802" y="128016"/>
                </a:lnTo>
                <a:lnTo>
                  <a:pt x="325374" y="119634"/>
                </a:lnTo>
                <a:lnTo>
                  <a:pt x="329184" y="109728"/>
                </a:lnTo>
                <a:lnTo>
                  <a:pt x="332994" y="99060"/>
                </a:lnTo>
                <a:lnTo>
                  <a:pt x="339090" y="76200"/>
                </a:lnTo>
                <a:lnTo>
                  <a:pt x="339166" y="75755"/>
                </a:lnTo>
                <a:lnTo>
                  <a:pt x="342138" y="87630"/>
                </a:lnTo>
                <a:lnTo>
                  <a:pt x="357378" y="128016"/>
                </a:lnTo>
                <a:lnTo>
                  <a:pt x="367284" y="142494"/>
                </a:lnTo>
                <a:lnTo>
                  <a:pt x="369570" y="145542"/>
                </a:lnTo>
                <a:lnTo>
                  <a:pt x="378714" y="152400"/>
                </a:lnTo>
                <a:lnTo>
                  <a:pt x="381762" y="153924"/>
                </a:lnTo>
                <a:lnTo>
                  <a:pt x="389382" y="155448"/>
                </a:lnTo>
                <a:lnTo>
                  <a:pt x="392430" y="156210"/>
                </a:lnTo>
                <a:lnTo>
                  <a:pt x="610362" y="156210"/>
                </a:lnTo>
                <a:lnTo>
                  <a:pt x="612648" y="156972"/>
                </a:lnTo>
                <a:lnTo>
                  <a:pt x="614934" y="156972"/>
                </a:lnTo>
                <a:lnTo>
                  <a:pt x="616458" y="158496"/>
                </a:lnTo>
                <a:lnTo>
                  <a:pt x="618744" y="159258"/>
                </a:lnTo>
                <a:lnTo>
                  <a:pt x="627126" y="167640"/>
                </a:lnTo>
                <a:lnTo>
                  <a:pt x="628650" y="170688"/>
                </a:lnTo>
                <a:lnTo>
                  <a:pt x="630936" y="173736"/>
                </a:lnTo>
                <a:lnTo>
                  <a:pt x="633222" y="177546"/>
                </a:lnTo>
                <a:lnTo>
                  <a:pt x="646938" y="214884"/>
                </a:lnTo>
                <a:lnTo>
                  <a:pt x="651510" y="238506"/>
                </a:lnTo>
                <a:lnTo>
                  <a:pt x="653796" y="251460"/>
                </a:lnTo>
                <a:lnTo>
                  <a:pt x="654558" y="265176"/>
                </a:lnTo>
                <a:lnTo>
                  <a:pt x="656082" y="278892"/>
                </a:lnTo>
                <a:lnTo>
                  <a:pt x="656082" y="291846"/>
                </a:lnTo>
                <a:lnTo>
                  <a:pt x="647700" y="291846"/>
                </a:lnTo>
                <a:lnTo>
                  <a:pt x="647700" y="406146"/>
                </a:lnTo>
                <a:lnTo>
                  <a:pt x="676656" y="406146"/>
                </a:lnTo>
                <a:lnTo>
                  <a:pt x="676656" y="291846"/>
                </a:lnTo>
                <a:lnTo>
                  <a:pt x="668947" y="291846"/>
                </a:lnTo>
                <a:lnTo>
                  <a:pt x="668782" y="288417"/>
                </a:lnTo>
                <a:lnTo>
                  <a:pt x="668782" y="264414"/>
                </a:lnTo>
                <a:lnTo>
                  <a:pt x="681482" y="261366"/>
                </a:lnTo>
                <a:lnTo>
                  <a:pt x="681482" y="255270"/>
                </a:lnTo>
                <a:lnTo>
                  <a:pt x="694182" y="248412"/>
                </a:lnTo>
                <a:lnTo>
                  <a:pt x="706882" y="236220"/>
                </a:lnTo>
                <a:lnTo>
                  <a:pt x="719582" y="230124"/>
                </a:lnTo>
                <a:lnTo>
                  <a:pt x="732282" y="224790"/>
                </a:lnTo>
                <a:lnTo>
                  <a:pt x="744982" y="218694"/>
                </a:lnTo>
                <a:lnTo>
                  <a:pt x="783082" y="202692"/>
                </a:lnTo>
                <a:lnTo>
                  <a:pt x="808482" y="198120"/>
                </a:lnTo>
                <a:lnTo>
                  <a:pt x="821182" y="192786"/>
                </a:lnTo>
                <a:lnTo>
                  <a:pt x="833882" y="188214"/>
                </a:lnTo>
                <a:lnTo>
                  <a:pt x="871982" y="180594"/>
                </a:lnTo>
                <a:lnTo>
                  <a:pt x="922782" y="172974"/>
                </a:lnTo>
                <a:lnTo>
                  <a:pt x="960882" y="166878"/>
                </a:lnTo>
                <a:lnTo>
                  <a:pt x="1011682" y="162306"/>
                </a:lnTo>
                <a:lnTo>
                  <a:pt x="1024382" y="160020"/>
                </a:lnTo>
                <a:lnTo>
                  <a:pt x="1049782" y="158496"/>
                </a:lnTo>
                <a:lnTo>
                  <a:pt x="1075182" y="157734"/>
                </a:lnTo>
                <a:lnTo>
                  <a:pt x="1100582" y="156210"/>
                </a:lnTo>
                <a:lnTo>
                  <a:pt x="1125982" y="156210"/>
                </a:lnTo>
                <a:lnTo>
                  <a:pt x="1151382" y="155448"/>
                </a:lnTo>
                <a:lnTo>
                  <a:pt x="1151382" y="156210"/>
                </a:lnTo>
                <a:lnTo>
                  <a:pt x="1164082" y="156210"/>
                </a:lnTo>
                <a:lnTo>
                  <a:pt x="3094482" y="156210"/>
                </a:lnTo>
                <a:lnTo>
                  <a:pt x="3119882" y="155448"/>
                </a:lnTo>
                <a:lnTo>
                  <a:pt x="3145282" y="155448"/>
                </a:lnTo>
                <a:lnTo>
                  <a:pt x="3170682" y="153924"/>
                </a:lnTo>
                <a:lnTo>
                  <a:pt x="3196082" y="153162"/>
                </a:lnTo>
                <a:lnTo>
                  <a:pt x="3221482" y="151638"/>
                </a:lnTo>
                <a:lnTo>
                  <a:pt x="3246882" y="149352"/>
                </a:lnTo>
                <a:lnTo>
                  <a:pt x="3335782" y="138684"/>
                </a:lnTo>
                <a:lnTo>
                  <a:pt x="3361182" y="134874"/>
                </a:lnTo>
                <a:lnTo>
                  <a:pt x="3373882" y="131064"/>
                </a:lnTo>
                <a:lnTo>
                  <a:pt x="3399282" y="127254"/>
                </a:lnTo>
                <a:lnTo>
                  <a:pt x="3411982" y="122682"/>
                </a:lnTo>
                <a:lnTo>
                  <a:pt x="3437382" y="118110"/>
                </a:lnTo>
                <a:lnTo>
                  <a:pt x="3462782" y="108966"/>
                </a:lnTo>
                <a:lnTo>
                  <a:pt x="3488182" y="103632"/>
                </a:lnTo>
                <a:lnTo>
                  <a:pt x="3500882" y="97536"/>
                </a:lnTo>
                <a:lnTo>
                  <a:pt x="3513582" y="92202"/>
                </a:lnTo>
                <a:lnTo>
                  <a:pt x="3551682" y="73914"/>
                </a:lnTo>
                <a:lnTo>
                  <a:pt x="3564382" y="60198"/>
                </a:lnTo>
                <a:lnTo>
                  <a:pt x="3577082" y="53340"/>
                </a:lnTo>
                <a:lnTo>
                  <a:pt x="3577082" y="46482"/>
                </a:lnTo>
                <a:lnTo>
                  <a:pt x="3589782" y="38862"/>
                </a:lnTo>
                <a:lnTo>
                  <a:pt x="3589782" y="34290"/>
                </a:lnTo>
                <a:lnTo>
                  <a:pt x="3602482" y="38100"/>
                </a:lnTo>
                <a:lnTo>
                  <a:pt x="3602482" y="45720"/>
                </a:lnTo>
                <a:lnTo>
                  <a:pt x="3615182" y="53340"/>
                </a:lnTo>
                <a:lnTo>
                  <a:pt x="3615182" y="60198"/>
                </a:lnTo>
                <a:lnTo>
                  <a:pt x="3640582" y="73914"/>
                </a:lnTo>
                <a:lnTo>
                  <a:pt x="3678682" y="92202"/>
                </a:lnTo>
                <a:lnTo>
                  <a:pt x="3691382" y="97536"/>
                </a:lnTo>
                <a:lnTo>
                  <a:pt x="3704082" y="103632"/>
                </a:lnTo>
                <a:lnTo>
                  <a:pt x="3716782" y="108966"/>
                </a:lnTo>
                <a:lnTo>
                  <a:pt x="3742182" y="113538"/>
                </a:lnTo>
                <a:lnTo>
                  <a:pt x="3767582" y="122682"/>
                </a:lnTo>
                <a:lnTo>
                  <a:pt x="3792982" y="127254"/>
                </a:lnTo>
                <a:lnTo>
                  <a:pt x="3831082" y="134874"/>
                </a:lnTo>
                <a:lnTo>
                  <a:pt x="3856482" y="138684"/>
                </a:lnTo>
                <a:lnTo>
                  <a:pt x="3894582" y="144780"/>
                </a:lnTo>
                <a:lnTo>
                  <a:pt x="3970782" y="151638"/>
                </a:lnTo>
                <a:lnTo>
                  <a:pt x="4021582" y="153924"/>
                </a:lnTo>
                <a:lnTo>
                  <a:pt x="4046982" y="155448"/>
                </a:lnTo>
                <a:lnTo>
                  <a:pt x="4085082" y="155448"/>
                </a:lnTo>
                <a:lnTo>
                  <a:pt x="4085082" y="156210"/>
                </a:lnTo>
                <a:lnTo>
                  <a:pt x="4097782" y="156210"/>
                </a:lnTo>
                <a:lnTo>
                  <a:pt x="6155182" y="156210"/>
                </a:lnTo>
                <a:lnTo>
                  <a:pt x="6231382" y="158496"/>
                </a:lnTo>
                <a:lnTo>
                  <a:pt x="6256782" y="160782"/>
                </a:lnTo>
                <a:lnTo>
                  <a:pt x="6282182" y="162306"/>
                </a:lnTo>
                <a:lnTo>
                  <a:pt x="6332982" y="166878"/>
                </a:lnTo>
                <a:lnTo>
                  <a:pt x="6345682" y="169926"/>
                </a:lnTo>
                <a:lnTo>
                  <a:pt x="6371082" y="172974"/>
                </a:lnTo>
                <a:lnTo>
                  <a:pt x="6396482" y="176784"/>
                </a:lnTo>
                <a:lnTo>
                  <a:pt x="6434582" y="184404"/>
                </a:lnTo>
                <a:lnTo>
                  <a:pt x="6447282" y="188976"/>
                </a:lnTo>
                <a:lnTo>
                  <a:pt x="6472682" y="192786"/>
                </a:lnTo>
                <a:lnTo>
                  <a:pt x="6485382" y="198120"/>
                </a:lnTo>
                <a:lnTo>
                  <a:pt x="6498082" y="202692"/>
                </a:lnTo>
                <a:lnTo>
                  <a:pt x="6523482" y="208026"/>
                </a:lnTo>
                <a:lnTo>
                  <a:pt x="6548882" y="218694"/>
                </a:lnTo>
                <a:lnTo>
                  <a:pt x="6561582" y="224790"/>
                </a:lnTo>
                <a:lnTo>
                  <a:pt x="6574282" y="230124"/>
                </a:lnTo>
                <a:lnTo>
                  <a:pt x="6574282" y="236220"/>
                </a:lnTo>
                <a:lnTo>
                  <a:pt x="6586982" y="243078"/>
                </a:lnTo>
                <a:lnTo>
                  <a:pt x="6612382" y="255270"/>
                </a:lnTo>
                <a:lnTo>
                  <a:pt x="6612382" y="265176"/>
                </a:lnTo>
                <a:lnTo>
                  <a:pt x="6625082" y="271272"/>
                </a:lnTo>
                <a:lnTo>
                  <a:pt x="6625082" y="291846"/>
                </a:lnTo>
                <a:lnTo>
                  <a:pt x="6624828" y="291846"/>
                </a:lnTo>
                <a:lnTo>
                  <a:pt x="6624828" y="406146"/>
                </a:lnTo>
                <a:lnTo>
                  <a:pt x="6653784" y="406146"/>
                </a:lnTo>
                <a:lnTo>
                  <a:pt x="6653784" y="291846"/>
                </a:lnTo>
                <a:lnTo>
                  <a:pt x="6645478" y="291846"/>
                </a:lnTo>
                <a:lnTo>
                  <a:pt x="6646164" y="278892"/>
                </a:lnTo>
                <a:lnTo>
                  <a:pt x="6657581" y="227076"/>
                </a:lnTo>
                <a:lnTo>
                  <a:pt x="6681216" y="186690"/>
                </a:lnTo>
                <a:lnTo>
                  <a:pt x="6701028" y="169164"/>
                </a:lnTo>
                <a:lnTo>
                  <a:pt x="6704838" y="166116"/>
                </a:lnTo>
                <a:lnTo>
                  <a:pt x="6732257" y="156972"/>
                </a:lnTo>
                <a:lnTo>
                  <a:pt x="6736842" y="156210"/>
                </a:lnTo>
                <a:lnTo>
                  <a:pt x="7150608" y="156210"/>
                </a:lnTo>
                <a:lnTo>
                  <a:pt x="7155180" y="155562"/>
                </a:lnTo>
                <a:lnTo>
                  <a:pt x="7161276" y="155448"/>
                </a:lnTo>
                <a:lnTo>
                  <a:pt x="7167359" y="153924"/>
                </a:lnTo>
                <a:lnTo>
                  <a:pt x="7172706" y="153162"/>
                </a:lnTo>
                <a:lnTo>
                  <a:pt x="7178040" y="150876"/>
                </a:lnTo>
                <a:lnTo>
                  <a:pt x="7183361" y="149352"/>
                </a:lnTo>
                <a:lnTo>
                  <a:pt x="7187933" y="146304"/>
                </a:lnTo>
                <a:lnTo>
                  <a:pt x="7193280" y="144018"/>
                </a:lnTo>
                <a:lnTo>
                  <a:pt x="7197852" y="140970"/>
                </a:lnTo>
                <a:lnTo>
                  <a:pt x="7202411" y="137160"/>
                </a:lnTo>
                <a:lnTo>
                  <a:pt x="7206983" y="134112"/>
                </a:lnTo>
                <a:lnTo>
                  <a:pt x="7234428" y="100584"/>
                </a:lnTo>
                <a:lnTo>
                  <a:pt x="7250430" y="64008"/>
                </a:lnTo>
                <a:lnTo>
                  <a:pt x="7252436" y="56769"/>
                </a:lnTo>
                <a:lnTo>
                  <a:pt x="7250430" y="49530"/>
                </a:lnTo>
                <a:lnTo>
                  <a:pt x="7248131" y="35814"/>
                </a:lnTo>
                <a:lnTo>
                  <a:pt x="7246607" y="20574"/>
                </a:lnTo>
                <a:lnTo>
                  <a:pt x="7246480" y="18288"/>
                </a:lnTo>
                <a:lnTo>
                  <a:pt x="7258190" y="18288"/>
                </a:lnTo>
                <a:lnTo>
                  <a:pt x="7258037" y="21336"/>
                </a:lnTo>
                <a:lnTo>
                  <a:pt x="7256526" y="35814"/>
                </a:lnTo>
                <a:lnTo>
                  <a:pt x="7254240" y="50292"/>
                </a:lnTo>
                <a:lnTo>
                  <a:pt x="7252436" y="56769"/>
                </a:lnTo>
                <a:lnTo>
                  <a:pt x="7254240" y="63246"/>
                </a:lnTo>
                <a:lnTo>
                  <a:pt x="7270242" y="100584"/>
                </a:lnTo>
                <a:lnTo>
                  <a:pt x="7296899" y="133350"/>
                </a:lnTo>
                <a:lnTo>
                  <a:pt x="7342632" y="155448"/>
                </a:lnTo>
                <a:lnTo>
                  <a:pt x="7349490" y="155562"/>
                </a:lnTo>
                <a:lnTo>
                  <a:pt x="7354049" y="156210"/>
                </a:lnTo>
                <a:lnTo>
                  <a:pt x="7766304" y="156210"/>
                </a:lnTo>
                <a:lnTo>
                  <a:pt x="7780007" y="158496"/>
                </a:lnTo>
                <a:lnTo>
                  <a:pt x="7784592" y="160020"/>
                </a:lnTo>
                <a:lnTo>
                  <a:pt x="7789164" y="162306"/>
                </a:lnTo>
                <a:lnTo>
                  <a:pt x="7793736" y="163830"/>
                </a:lnTo>
                <a:lnTo>
                  <a:pt x="7797533" y="166116"/>
                </a:lnTo>
                <a:lnTo>
                  <a:pt x="7802105" y="169164"/>
                </a:lnTo>
                <a:lnTo>
                  <a:pt x="7805928" y="172212"/>
                </a:lnTo>
                <a:lnTo>
                  <a:pt x="7810487" y="175260"/>
                </a:lnTo>
                <a:lnTo>
                  <a:pt x="7834884" y="204978"/>
                </a:lnTo>
                <a:lnTo>
                  <a:pt x="7852410" y="252222"/>
                </a:lnTo>
                <a:lnTo>
                  <a:pt x="7856982" y="293370"/>
                </a:lnTo>
                <a:lnTo>
                  <a:pt x="7869936" y="293370"/>
                </a:lnTo>
                <a:close/>
              </a:path>
              <a:path w="7877809" h="431800">
                <a:moveTo>
                  <a:pt x="7877556" y="316992"/>
                </a:moveTo>
                <a:lnTo>
                  <a:pt x="7848600" y="316992"/>
                </a:lnTo>
                <a:lnTo>
                  <a:pt x="7848600" y="431292"/>
                </a:lnTo>
                <a:lnTo>
                  <a:pt x="7877556" y="431292"/>
                </a:lnTo>
                <a:lnTo>
                  <a:pt x="7877556" y="31699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93590" y="1675891"/>
            <a:ext cx="70993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dirty="0">
                <a:solidFill>
                  <a:srgbClr val="0000FF"/>
                </a:solidFill>
                <a:latin typeface="Arial"/>
                <a:cs typeface="Arial"/>
              </a:rPr>
              <a:t>Entête</a:t>
            </a:r>
            <a:endParaRPr sz="1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65935" y="1675891"/>
            <a:ext cx="68326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dirty="0">
                <a:solidFill>
                  <a:srgbClr val="0000FF"/>
                </a:solidFill>
                <a:latin typeface="Arial"/>
                <a:cs typeface="Arial"/>
              </a:rPr>
              <a:t>Action</a:t>
            </a:r>
            <a:endParaRPr sz="1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8353" y="1610359"/>
            <a:ext cx="64516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5" dirty="0">
                <a:solidFill>
                  <a:srgbClr val="0000FF"/>
                </a:solidFill>
                <a:latin typeface="Arial"/>
                <a:cs typeface="Arial"/>
              </a:rPr>
              <a:t>Règle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1989" y="2749295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6" y="114299"/>
                </a:moveTo>
                <a:lnTo>
                  <a:pt x="28956" y="0"/>
                </a:lnTo>
                <a:lnTo>
                  <a:pt x="0" y="0"/>
                </a:lnTo>
                <a:lnTo>
                  <a:pt x="0" y="114299"/>
                </a:lnTo>
                <a:lnTo>
                  <a:pt x="28956" y="11429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1989" y="2549651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6" y="114300"/>
                </a:moveTo>
                <a:lnTo>
                  <a:pt x="28956" y="0"/>
                </a:lnTo>
                <a:lnTo>
                  <a:pt x="0" y="0"/>
                </a:lnTo>
                <a:lnTo>
                  <a:pt x="0" y="114300"/>
                </a:lnTo>
                <a:lnTo>
                  <a:pt x="28956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0589" y="2562605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5" y="114300"/>
                </a:moveTo>
                <a:lnTo>
                  <a:pt x="28955" y="0"/>
                </a:lnTo>
                <a:lnTo>
                  <a:pt x="0" y="0"/>
                </a:lnTo>
                <a:lnTo>
                  <a:pt x="0" y="114300"/>
                </a:lnTo>
                <a:lnTo>
                  <a:pt x="28955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2428379" y="2537460"/>
            <a:ext cx="6281420" cy="369570"/>
            <a:chOff x="2428379" y="2537460"/>
            <a:chExt cx="6281420" cy="369570"/>
          </a:xfrm>
        </p:grpSpPr>
        <p:sp>
          <p:nvSpPr>
            <p:cNvPr id="15" name="object 15"/>
            <p:cNvSpPr/>
            <p:nvPr/>
          </p:nvSpPr>
          <p:spPr>
            <a:xfrm>
              <a:off x="8680589" y="2762250"/>
              <a:ext cx="29209" cy="114300"/>
            </a:xfrm>
            <a:custGeom>
              <a:avLst/>
              <a:gdLst/>
              <a:ahLst/>
              <a:cxnLst/>
              <a:rect l="l" t="t" r="r" b="b"/>
              <a:pathLst>
                <a:path w="29209" h="114300">
                  <a:moveTo>
                    <a:pt x="28955" y="114299"/>
                  </a:moveTo>
                  <a:lnTo>
                    <a:pt x="28955" y="0"/>
                  </a:lnTo>
                  <a:lnTo>
                    <a:pt x="0" y="0"/>
                  </a:lnTo>
                  <a:lnTo>
                    <a:pt x="0" y="114299"/>
                  </a:lnTo>
                  <a:lnTo>
                    <a:pt x="28955" y="11429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28379" y="2537460"/>
              <a:ext cx="1536954" cy="3695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548254" y="2571242"/>
            <a:ext cx="11328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14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6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(m))</a:t>
            </a:r>
            <a:endParaRPr sz="1600">
              <a:latin typeface="Arial"/>
              <a:cs typeface="Arial"/>
            </a:endParaRPr>
          </a:p>
          <a:p>
            <a:pPr marL="282575" algn="ctr">
              <a:lnSpc>
                <a:spcPts val="1614"/>
              </a:lnSpc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47679" y="2537460"/>
            <a:ext cx="2900934" cy="373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49557" y="2573527"/>
            <a:ext cx="11322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14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600" b="1" spc="3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(n))</a:t>
            </a:r>
            <a:endParaRPr sz="1600">
              <a:latin typeface="Arial"/>
              <a:cs typeface="Arial"/>
            </a:endParaRPr>
          </a:p>
          <a:p>
            <a:pPr marL="283210" algn="ctr">
              <a:lnSpc>
                <a:spcPts val="1614"/>
              </a:lnSpc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45209" y="2537460"/>
            <a:ext cx="1022604" cy="3733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07172" y="2572004"/>
            <a:ext cx="7372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Action*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56817" y="2536698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5" y="114299"/>
                </a:moveTo>
                <a:lnTo>
                  <a:pt x="28955" y="0"/>
                </a:lnTo>
                <a:lnTo>
                  <a:pt x="0" y="0"/>
                </a:lnTo>
                <a:lnTo>
                  <a:pt x="0" y="114299"/>
                </a:lnTo>
                <a:lnTo>
                  <a:pt x="28955" y="11429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56817" y="2737104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5" y="114300"/>
                </a:moveTo>
                <a:lnTo>
                  <a:pt x="28955" y="0"/>
                </a:lnTo>
                <a:lnTo>
                  <a:pt x="0" y="0"/>
                </a:lnTo>
                <a:lnTo>
                  <a:pt x="0" y="114300"/>
                </a:lnTo>
                <a:lnTo>
                  <a:pt x="28955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79689" y="2536698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6" y="114300"/>
                </a:moveTo>
                <a:lnTo>
                  <a:pt x="28956" y="0"/>
                </a:lnTo>
                <a:lnTo>
                  <a:pt x="0" y="0"/>
                </a:lnTo>
                <a:lnTo>
                  <a:pt x="0" y="114300"/>
                </a:lnTo>
                <a:lnTo>
                  <a:pt x="28956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79689" y="2737104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6" y="114300"/>
                </a:moveTo>
                <a:lnTo>
                  <a:pt x="28956" y="0"/>
                </a:lnTo>
                <a:lnTo>
                  <a:pt x="0" y="0"/>
                </a:lnTo>
                <a:lnTo>
                  <a:pt x="0" y="114300"/>
                </a:lnTo>
                <a:lnTo>
                  <a:pt x="28956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96067" y="2466085"/>
            <a:ext cx="249554" cy="5054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114"/>
              </a:spcBef>
            </a:pPr>
            <a:r>
              <a:rPr sz="1850" spc="1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850">
              <a:latin typeface="Arial"/>
              <a:cs typeface="Arial"/>
            </a:endParaRPr>
          </a:p>
          <a:p>
            <a:pPr marR="5080" algn="r">
              <a:lnSpc>
                <a:spcPts val="1880"/>
              </a:lnSpc>
            </a:pPr>
            <a:r>
              <a:rPr sz="185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1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73794" y="2079144"/>
            <a:ext cx="1040765" cy="638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2545">
              <a:lnSpc>
                <a:spcPct val="108600"/>
              </a:lnSpc>
              <a:spcBef>
                <a:spcPts val="95"/>
              </a:spcBef>
            </a:pPr>
            <a:r>
              <a:rPr sz="1850" b="1" spc="5" dirty="0">
                <a:solidFill>
                  <a:srgbClr val="0000FF"/>
                </a:solidFill>
                <a:latin typeface="Arial"/>
                <a:cs typeface="Arial"/>
              </a:rPr>
              <a:t>exemple  Accepter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74839" y="2920745"/>
            <a:ext cx="9144000" cy="857250"/>
            <a:chOff x="774839" y="2920745"/>
            <a:chExt cx="9144000" cy="857250"/>
          </a:xfrm>
        </p:grpSpPr>
        <p:sp>
          <p:nvSpPr>
            <p:cNvPr id="29" name="object 29"/>
            <p:cNvSpPr/>
            <p:nvPr/>
          </p:nvSpPr>
          <p:spPr>
            <a:xfrm>
              <a:off x="774839" y="292074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3987" y="857250"/>
                  </a:moveTo>
                  <a:lnTo>
                    <a:pt x="9143987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3987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63509" y="3253739"/>
              <a:ext cx="2904744" cy="3733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366898" y="3292855"/>
            <a:ext cx="11328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14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6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(m))</a:t>
            </a:r>
            <a:endParaRPr sz="1600">
              <a:latin typeface="Arial"/>
              <a:cs typeface="Arial"/>
            </a:endParaRPr>
          </a:p>
          <a:p>
            <a:pPr marL="282575" algn="ctr">
              <a:lnSpc>
                <a:spcPts val="1614"/>
              </a:lnSpc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31989" y="2949701"/>
            <a:ext cx="7877809" cy="828675"/>
            <a:chOff x="831989" y="2949701"/>
            <a:chExt cx="7877809" cy="828675"/>
          </a:xfrm>
        </p:grpSpPr>
        <p:sp>
          <p:nvSpPr>
            <p:cNvPr id="33" name="object 33"/>
            <p:cNvSpPr/>
            <p:nvPr/>
          </p:nvSpPr>
          <p:spPr>
            <a:xfrm>
              <a:off x="831989" y="2949701"/>
              <a:ext cx="7877809" cy="828675"/>
            </a:xfrm>
            <a:custGeom>
              <a:avLst/>
              <a:gdLst/>
              <a:ahLst/>
              <a:cxnLst/>
              <a:rect l="l" t="t" r="r" b="b"/>
              <a:pathLst>
                <a:path w="7877809" h="828675">
                  <a:moveTo>
                    <a:pt x="28956" y="800100"/>
                  </a:moveTo>
                  <a:lnTo>
                    <a:pt x="0" y="800100"/>
                  </a:lnTo>
                  <a:lnTo>
                    <a:pt x="0" y="828294"/>
                  </a:lnTo>
                  <a:lnTo>
                    <a:pt x="28956" y="828294"/>
                  </a:lnTo>
                  <a:lnTo>
                    <a:pt x="28956" y="800100"/>
                  </a:lnTo>
                  <a:close/>
                </a:path>
                <a:path w="7877809" h="828675">
                  <a:moveTo>
                    <a:pt x="28956" y="599694"/>
                  </a:moveTo>
                  <a:lnTo>
                    <a:pt x="0" y="599694"/>
                  </a:lnTo>
                  <a:lnTo>
                    <a:pt x="0" y="713994"/>
                  </a:lnTo>
                  <a:lnTo>
                    <a:pt x="28956" y="713994"/>
                  </a:lnTo>
                  <a:lnTo>
                    <a:pt x="28956" y="599694"/>
                  </a:lnTo>
                  <a:close/>
                </a:path>
                <a:path w="7877809" h="828675">
                  <a:moveTo>
                    <a:pt x="28956" y="400050"/>
                  </a:moveTo>
                  <a:lnTo>
                    <a:pt x="0" y="400050"/>
                  </a:lnTo>
                  <a:lnTo>
                    <a:pt x="0" y="514350"/>
                  </a:lnTo>
                  <a:lnTo>
                    <a:pt x="28956" y="514350"/>
                  </a:lnTo>
                  <a:lnTo>
                    <a:pt x="28956" y="400050"/>
                  </a:lnTo>
                  <a:close/>
                </a:path>
                <a:path w="7877809" h="828675">
                  <a:moveTo>
                    <a:pt x="28956" y="199644"/>
                  </a:moveTo>
                  <a:lnTo>
                    <a:pt x="0" y="199644"/>
                  </a:lnTo>
                  <a:lnTo>
                    <a:pt x="0" y="313944"/>
                  </a:lnTo>
                  <a:lnTo>
                    <a:pt x="28956" y="313944"/>
                  </a:lnTo>
                  <a:lnTo>
                    <a:pt x="28956" y="199644"/>
                  </a:lnTo>
                  <a:close/>
                </a:path>
                <a:path w="7877809" h="828675">
                  <a:moveTo>
                    <a:pt x="28956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28956" y="114300"/>
                  </a:lnTo>
                  <a:lnTo>
                    <a:pt x="28956" y="0"/>
                  </a:lnTo>
                  <a:close/>
                </a:path>
                <a:path w="7877809" h="828675">
                  <a:moveTo>
                    <a:pt x="7877556" y="813054"/>
                  </a:moveTo>
                  <a:lnTo>
                    <a:pt x="7848600" y="813054"/>
                  </a:lnTo>
                  <a:lnTo>
                    <a:pt x="7848600" y="828294"/>
                  </a:lnTo>
                  <a:lnTo>
                    <a:pt x="7877556" y="828294"/>
                  </a:lnTo>
                  <a:lnTo>
                    <a:pt x="7877556" y="813054"/>
                  </a:lnTo>
                  <a:close/>
                </a:path>
                <a:path w="7877809" h="828675">
                  <a:moveTo>
                    <a:pt x="7877556" y="612648"/>
                  </a:moveTo>
                  <a:lnTo>
                    <a:pt x="7848600" y="612648"/>
                  </a:lnTo>
                  <a:lnTo>
                    <a:pt x="7848600" y="726948"/>
                  </a:lnTo>
                  <a:lnTo>
                    <a:pt x="7877556" y="726948"/>
                  </a:lnTo>
                  <a:lnTo>
                    <a:pt x="7877556" y="612648"/>
                  </a:lnTo>
                  <a:close/>
                </a:path>
                <a:path w="7877809" h="828675">
                  <a:moveTo>
                    <a:pt x="7877556" y="413004"/>
                  </a:moveTo>
                  <a:lnTo>
                    <a:pt x="7848600" y="413004"/>
                  </a:lnTo>
                  <a:lnTo>
                    <a:pt x="7848600" y="527304"/>
                  </a:lnTo>
                  <a:lnTo>
                    <a:pt x="7877556" y="527304"/>
                  </a:lnTo>
                  <a:lnTo>
                    <a:pt x="7877556" y="413004"/>
                  </a:lnTo>
                  <a:close/>
                </a:path>
                <a:path w="7877809" h="828675">
                  <a:moveTo>
                    <a:pt x="7877556" y="212598"/>
                  </a:moveTo>
                  <a:lnTo>
                    <a:pt x="7848600" y="212598"/>
                  </a:lnTo>
                  <a:lnTo>
                    <a:pt x="7848600" y="326898"/>
                  </a:lnTo>
                  <a:lnTo>
                    <a:pt x="7877556" y="326898"/>
                  </a:lnTo>
                  <a:lnTo>
                    <a:pt x="7877556" y="212598"/>
                  </a:lnTo>
                  <a:close/>
                </a:path>
                <a:path w="7877809" h="828675">
                  <a:moveTo>
                    <a:pt x="7877556" y="12954"/>
                  </a:moveTo>
                  <a:lnTo>
                    <a:pt x="7848600" y="12954"/>
                  </a:lnTo>
                  <a:lnTo>
                    <a:pt x="7848600" y="127254"/>
                  </a:lnTo>
                  <a:lnTo>
                    <a:pt x="7877556" y="127254"/>
                  </a:lnTo>
                  <a:lnTo>
                    <a:pt x="7877556" y="12954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22989" y="3253739"/>
              <a:ext cx="1529334" cy="3733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141340" y="3292094"/>
            <a:ext cx="11322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14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600" b="1" spc="3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(n))</a:t>
            </a:r>
            <a:endParaRPr sz="1600">
              <a:latin typeface="Arial"/>
              <a:cs typeface="Arial"/>
            </a:endParaRPr>
          </a:p>
          <a:p>
            <a:pPr marL="283210" algn="ctr">
              <a:lnSpc>
                <a:spcPts val="1614"/>
              </a:lnSpc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545209" y="3253740"/>
            <a:ext cx="1022604" cy="3733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607172" y="3292855"/>
            <a:ext cx="7372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Action*</a:t>
            </a:r>
            <a:endParaRPr sz="1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479689" y="2936747"/>
            <a:ext cx="6006465" cy="841375"/>
          </a:xfrm>
          <a:custGeom>
            <a:avLst/>
            <a:gdLst/>
            <a:ahLst/>
            <a:cxnLst/>
            <a:rect l="l" t="t" r="r" b="b"/>
            <a:pathLst>
              <a:path w="6006465" h="841375">
                <a:moveTo>
                  <a:pt x="28956" y="800100"/>
                </a:moveTo>
                <a:lnTo>
                  <a:pt x="0" y="800100"/>
                </a:lnTo>
                <a:lnTo>
                  <a:pt x="0" y="841248"/>
                </a:lnTo>
                <a:lnTo>
                  <a:pt x="28956" y="841248"/>
                </a:lnTo>
                <a:lnTo>
                  <a:pt x="28956" y="800100"/>
                </a:lnTo>
                <a:close/>
              </a:path>
              <a:path w="6006465" h="841375">
                <a:moveTo>
                  <a:pt x="28956" y="600456"/>
                </a:moveTo>
                <a:lnTo>
                  <a:pt x="0" y="600456"/>
                </a:lnTo>
                <a:lnTo>
                  <a:pt x="0" y="714756"/>
                </a:lnTo>
                <a:lnTo>
                  <a:pt x="28956" y="714756"/>
                </a:lnTo>
                <a:lnTo>
                  <a:pt x="28956" y="600456"/>
                </a:lnTo>
                <a:close/>
              </a:path>
              <a:path w="6006465" h="841375">
                <a:moveTo>
                  <a:pt x="28956" y="400050"/>
                </a:moveTo>
                <a:lnTo>
                  <a:pt x="0" y="400050"/>
                </a:lnTo>
                <a:lnTo>
                  <a:pt x="0" y="514350"/>
                </a:lnTo>
                <a:lnTo>
                  <a:pt x="28956" y="514350"/>
                </a:lnTo>
                <a:lnTo>
                  <a:pt x="28956" y="400050"/>
                </a:lnTo>
                <a:close/>
              </a:path>
              <a:path w="6006465" h="841375">
                <a:moveTo>
                  <a:pt x="28956" y="200406"/>
                </a:moveTo>
                <a:lnTo>
                  <a:pt x="0" y="200406"/>
                </a:lnTo>
                <a:lnTo>
                  <a:pt x="0" y="314706"/>
                </a:lnTo>
                <a:lnTo>
                  <a:pt x="28956" y="314706"/>
                </a:lnTo>
                <a:lnTo>
                  <a:pt x="28956" y="200406"/>
                </a:lnTo>
                <a:close/>
              </a:path>
              <a:path w="6006465" h="841375">
                <a:moveTo>
                  <a:pt x="28956" y="0"/>
                </a:moveTo>
                <a:lnTo>
                  <a:pt x="0" y="0"/>
                </a:lnTo>
                <a:lnTo>
                  <a:pt x="0" y="114300"/>
                </a:lnTo>
                <a:lnTo>
                  <a:pt x="28956" y="114300"/>
                </a:lnTo>
                <a:lnTo>
                  <a:pt x="28956" y="0"/>
                </a:lnTo>
                <a:close/>
              </a:path>
              <a:path w="6006465" h="841375">
                <a:moveTo>
                  <a:pt x="6006084" y="800100"/>
                </a:moveTo>
                <a:lnTo>
                  <a:pt x="5977128" y="800100"/>
                </a:lnTo>
                <a:lnTo>
                  <a:pt x="5977128" y="841248"/>
                </a:lnTo>
                <a:lnTo>
                  <a:pt x="6006084" y="841248"/>
                </a:lnTo>
                <a:lnTo>
                  <a:pt x="6006084" y="800100"/>
                </a:lnTo>
                <a:close/>
              </a:path>
              <a:path w="6006465" h="841375">
                <a:moveTo>
                  <a:pt x="6006084" y="600456"/>
                </a:moveTo>
                <a:lnTo>
                  <a:pt x="5977128" y="600456"/>
                </a:lnTo>
                <a:lnTo>
                  <a:pt x="5977128" y="714756"/>
                </a:lnTo>
                <a:lnTo>
                  <a:pt x="6006084" y="714756"/>
                </a:lnTo>
                <a:lnTo>
                  <a:pt x="6006084" y="600456"/>
                </a:lnTo>
                <a:close/>
              </a:path>
              <a:path w="6006465" h="841375">
                <a:moveTo>
                  <a:pt x="6006084" y="400050"/>
                </a:moveTo>
                <a:lnTo>
                  <a:pt x="5977128" y="400050"/>
                </a:lnTo>
                <a:lnTo>
                  <a:pt x="5977128" y="514350"/>
                </a:lnTo>
                <a:lnTo>
                  <a:pt x="6006084" y="514350"/>
                </a:lnTo>
                <a:lnTo>
                  <a:pt x="6006084" y="400050"/>
                </a:lnTo>
                <a:close/>
              </a:path>
              <a:path w="6006465" h="841375">
                <a:moveTo>
                  <a:pt x="6006084" y="200406"/>
                </a:moveTo>
                <a:lnTo>
                  <a:pt x="5977128" y="200406"/>
                </a:lnTo>
                <a:lnTo>
                  <a:pt x="5977128" y="314706"/>
                </a:lnTo>
                <a:lnTo>
                  <a:pt x="6006084" y="314706"/>
                </a:lnTo>
                <a:lnTo>
                  <a:pt x="6006084" y="200406"/>
                </a:lnTo>
                <a:close/>
              </a:path>
              <a:path w="6006465" h="841375">
                <a:moveTo>
                  <a:pt x="6006084" y="0"/>
                </a:moveTo>
                <a:lnTo>
                  <a:pt x="5977128" y="0"/>
                </a:lnTo>
                <a:lnTo>
                  <a:pt x="5977128" y="114300"/>
                </a:lnTo>
                <a:lnTo>
                  <a:pt x="6006084" y="114300"/>
                </a:lnTo>
                <a:lnTo>
                  <a:pt x="600608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96067" y="3120644"/>
            <a:ext cx="249554" cy="5054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114"/>
              </a:spcBef>
            </a:pPr>
            <a:r>
              <a:rPr sz="1850" spc="1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850">
              <a:latin typeface="Arial"/>
              <a:cs typeface="Arial"/>
            </a:endParaRPr>
          </a:p>
          <a:p>
            <a:pPr marR="5080" algn="r">
              <a:lnSpc>
                <a:spcPts val="1880"/>
              </a:lnSpc>
            </a:pPr>
            <a:r>
              <a:rPr sz="1850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85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31989" y="3115055"/>
            <a:ext cx="7877809" cy="963294"/>
          </a:xfrm>
          <a:custGeom>
            <a:avLst/>
            <a:gdLst/>
            <a:ahLst/>
            <a:cxnLst/>
            <a:rect l="l" t="t" r="r" b="b"/>
            <a:pathLst>
              <a:path w="7877809" h="963295">
                <a:moveTo>
                  <a:pt x="28956" y="834390"/>
                </a:moveTo>
                <a:lnTo>
                  <a:pt x="0" y="834390"/>
                </a:lnTo>
                <a:lnTo>
                  <a:pt x="0" y="948690"/>
                </a:lnTo>
                <a:lnTo>
                  <a:pt x="28956" y="948690"/>
                </a:lnTo>
                <a:lnTo>
                  <a:pt x="28956" y="834390"/>
                </a:lnTo>
                <a:close/>
              </a:path>
              <a:path w="7877809" h="963295">
                <a:moveTo>
                  <a:pt x="28956" y="662940"/>
                </a:moveTo>
                <a:lnTo>
                  <a:pt x="0" y="662940"/>
                </a:lnTo>
                <a:lnTo>
                  <a:pt x="0" y="749046"/>
                </a:lnTo>
                <a:lnTo>
                  <a:pt x="28956" y="749046"/>
                </a:lnTo>
                <a:lnTo>
                  <a:pt x="28956" y="662940"/>
                </a:lnTo>
                <a:close/>
              </a:path>
              <a:path w="7877809" h="963295">
                <a:moveTo>
                  <a:pt x="128778" y="0"/>
                </a:moveTo>
                <a:lnTo>
                  <a:pt x="14478" y="0"/>
                </a:lnTo>
                <a:lnTo>
                  <a:pt x="14478" y="28194"/>
                </a:lnTo>
                <a:lnTo>
                  <a:pt x="128778" y="28194"/>
                </a:lnTo>
                <a:lnTo>
                  <a:pt x="128778" y="0"/>
                </a:lnTo>
                <a:close/>
              </a:path>
              <a:path w="7877809" h="963295">
                <a:moveTo>
                  <a:pt x="163830" y="934974"/>
                </a:moveTo>
                <a:lnTo>
                  <a:pt x="49530" y="934974"/>
                </a:lnTo>
                <a:lnTo>
                  <a:pt x="49530" y="963168"/>
                </a:lnTo>
                <a:lnTo>
                  <a:pt x="163830" y="963168"/>
                </a:lnTo>
                <a:lnTo>
                  <a:pt x="163830" y="934974"/>
                </a:lnTo>
                <a:close/>
              </a:path>
              <a:path w="7877809" h="963295">
                <a:moveTo>
                  <a:pt x="329184" y="0"/>
                </a:moveTo>
                <a:lnTo>
                  <a:pt x="214884" y="0"/>
                </a:lnTo>
                <a:lnTo>
                  <a:pt x="214884" y="28194"/>
                </a:lnTo>
                <a:lnTo>
                  <a:pt x="329184" y="28194"/>
                </a:lnTo>
                <a:lnTo>
                  <a:pt x="329184" y="0"/>
                </a:lnTo>
                <a:close/>
              </a:path>
              <a:path w="7877809" h="963295">
                <a:moveTo>
                  <a:pt x="364236" y="934974"/>
                </a:moveTo>
                <a:lnTo>
                  <a:pt x="249936" y="934974"/>
                </a:lnTo>
                <a:lnTo>
                  <a:pt x="249936" y="963168"/>
                </a:lnTo>
                <a:lnTo>
                  <a:pt x="364236" y="963168"/>
                </a:lnTo>
                <a:lnTo>
                  <a:pt x="364236" y="934974"/>
                </a:lnTo>
                <a:close/>
              </a:path>
              <a:path w="7877809" h="963295">
                <a:moveTo>
                  <a:pt x="528828" y="0"/>
                </a:moveTo>
                <a:lnTo>
                  <a:pt x="414528" y="0"/>
                </a:lnTo>
                <a:lnTo>
                  <a:pt x="414528" y="28194"/>
                </a:lnTo>
                <a:lnTo>
                  <a:pt x="528828" y="28194"/>
                </a:lnTo>
                <a:lnTo>
                  <a:pt x="528828" y="0"/>
                </a:lnTo>
                <a:close/>
              </a:path>
              <a:path w="7877809" h="963295">
                <a:moveTo>
                  <a:pt x="563880" y="934974"/>
                </a:moveTo>
                <a:lnTo>
                  <a:pt x="449580" y="934974"/>
                </a:lnTo>
                <a:lnTo>
                  <a:pt x="449580" y="963168"/>
                </a:lnTo>
                <a:lnTo>
                  <a:pt x="563880" y="963168"/>
                </a:lnTo>
                <a:lnTo>
                  <a:pt x="563880" y="934974"/>
                </a:lnTo>
                <a:close/>
              </a:path>
              <a:path w="7877809" h="963295">
                <a:moveTo>
                  <a:pt x="676656" y="662940"/>
                </a:moveTo>
                <a:lnTo>
                  <a:pt x="647700" y="662940"/>
                </a:lnTo>
                <a:lnTo>
                  <a:pt x="647700" y="736092"/>
                </a:lnTo>
                <a:lnTo>
                  <a:pt x="676656" y="736092"/>
                </a:lnTo>
                <a:lnTo>
                  <a:pt x="676656" y="662940"/>
                </a:lnTo>
                <a:close/>
              </a:path>
              <a:path w="7877809" h="963295">
                <a:moveTo>
                  <a:pt x="729234" y="0"/>
                </a:moveTo>
                <a:lnTo>
                  <a:pt x="614934" y="0"/>
                </a:lnTo>
                <a:lnTo>
                  <a:pt x="614934" y="28194"/>
                </a:lnTo>
                <a:lnTo>
                  <a:pt x="729234" y="28194"/>
                </a:lnTo>
                <a:lnTo>
                  <a:pt x="729234" y="0"/>
                </a:lnTo>
                <a:close/>
              </a:path>
              <a:path w="7877809" h="963295">
                <a:moveTo>
                  <a:pt x="764286" y="934974"/>
                </a:moveTo>
                <a:lnTo>
                  <a:pt x="676656" y="934974"/>
                </a:lnTo>
                <a:lnTo>
                  <a:pt x="676656" y="822198"/>
                </a:lnTo>
                <a:lnTo>
                  <a:pt x="647700" y="822198"/>
                </a:lnTo>
                <a:lnTo>
                  <a:pt x="647700" y="936498"/>
                </a:lnTo>
                <a:lnTo>
                  <a:pt x="649986" y="936498"/>
                </a:lnTo>
                <a:lnTo>
                  <a:pt x="649986" y="963168"/>
                </a:lnTo>
                <a:lnTo>
                  <a:pt x="764286" y="963168"/>
                </a:lnTo>
                <a:lnTo>
                  <a:pt x="764286" y="934974"/>
                </a:lnTo>
                <a:close/>
              </a:path>
              <a:path w="7877809" h="963295">
                <a:moveTo>
                  <a:pt x="928878" y="0"/>
                </a:moveTo>
                <a:lnTo>
                  <a:pt x="814578" y="0"/>
                </a:lnTo>
                <a:lnTo>
                  <a:pt x="814578" y="28194"/>
                </a:lnTo>
                <a:lnTo>
                  <a:pt x="928878" y="28194"/>
                </a:lnTo>
                <a:lnTo>
                  <a:pt x="928878" y="0"/>
                </a:lnTo>
                <a:close/>
              </a:path>
              <a:path w="7877809" h="963295">
                <a:moveTo>
                  <a:pt x="963930" y="934974"/>
                </a:moveTo>
                <a:lnTo>
                  <a:pt x="849630" y="934974"/>
                </a:lnTo>
                <a:lnTo>
                  <a:pt x="849630" y="963168"/>
                </a:lnTo>
                <a:lnTo>
                  <a:pt x="963930" y="963168"/>
                </a:lnTo>
                <a:lnTo>
                  <a:pt x="963930" y="934974"/>
                </a:lnTo>
                <a:close/>
              </a:path>
              <a:path w="7877809" h="963295">
                <a:moveTo>
                  <a:pt x="1129284" y="0"/>
                </a:moveTo>
                <a:lnTo>
                  <a:pt x="1014984" y="0"/>
                </a:lnTo>
                <a:lnTo>
                  <a:pt x="1014984" y="28194"/>
                </a:lnTo>
                <a:lnTo>
                  <a:pt x="1129284" y="28194"/>
                </a:lnTo>
                <a:lnTo>
                  <a:pt x="1129284" y="0"/>
                </a:lnTo>
                <a:close/>
              </a:path>
              <a:path w="7877809" h="963295">
                <a:moveTo>
                  <a:pt x="1164336" y="934974"/>
                </a:moveTo>
                <a:lnTo>
                  <a:pt x="1050036" y="934974"/>
                </a:lnTo>
                <a:lnTo>
                  <a:pt x="1050036" y="963168"/>
                </a:lnTo>
                <a:lnTo>
                  <a:pt x="1164336" y="963168"/>
                </a:lnTo>
                <a:lnTo>
                  <a:pt x="1164336" y="934974"/>
                </a:lnTo>
                <a:close/>
              </a:path>
              <a:path w="7877809" h="963295">
                <a:moveTo>
                  <a:pt x="1328928" y="0"/>
                </a:moveTo>
                <a:lnTo>
                  <a:pt x="1214628" y="0"/>
                </a:lnTo>
                <a:lnTo>
                  <a:pt x="1214628" y="28194"/>
                </a:lnTo>
                <a:lnTo>
                  <a:pt x="1328928" y="28194"/>
                </a:lnTo>
                <a:lnTo>
                  <a:pt x="1328928" y="0"/>
                </a:lnTo>
                <a:close/>
              </a:path>
              <a:path w="7877809" h="963295">
                <a:moveTo>
                  <a:pt x="1363980" y="934974"/>
                </a:moveTo>
                <a:lnTo>
                  <a:pt x="1249680" y="934974"/>
                </a:lnTo>
                <a:lnTo>
                  <a:pt x="1249680" y="963168"/>
                </a:lnTo>
                <a:lnTo>
                  <a:pt x="1363980" y="963168"/>
                </a:lnTo>
                <a:lnTo>
                  <a:pt x="1363980" y="934974"/>
                </a:lnTo>
                <a:close/>
              </a:path>
              <a:path w="7877809" h="963295">
                <a:moveTo>
                  <a:pt x="1529334" y="0"/>
                </a:moveTo>
                <a:lnTo>
                  <a:pt x="1415034" y="0"/>
                </a:lnTo>
                <a:lnTo>
                  <a:pt x="1415034" y="28194"/>
                </a:lnTo>
                <a:lnTo>
                  <a:pt x="1529334" y="28194"/>
                </a:lnTo>
                <a:lnTo>
                  <a:pt x="1529334" y="0"/>
                </a:lnTo>
                <a:close/>
              </a:path>
              <a:path w="7877809" h="963295">
                <a:moveTo>
                  <a:pt x="1564386" y="934974"/>
                </a:moveTo>
                <a:lnTo>
                  <a:pt x="1450086" y="934974"/>
                </a:lnTo>
                <a:lnTo>
                  <a:pt x="1450086" y="963168"/>
                </a:lnTo>
                <a:lnTo>
                  <a:pt x="1564386" y="963168"/>
                </a:lnTo>
                <a:lnTo>
                  <a:pt x="1564386" y="934974"/>
                </a:lnTo>
                <a:close/>
              </a:path>
              <a:path w="7877809" h="963295">
                <a:moveTo>
                  <a:pt x="1728978" y="0"/>
                </a:moveTo>
                <a:lnTo>
                  <a:pt x="1614678" y="0"/>
                </a:lnTo>
                <a:lnTo>
                  <a:pt x="1614678" y="28194"/>
                </a:lnTo>
                <a:lnTo>
                  <a:pt x="1728978" y="28194"/>
                </a:lnTo>
                <a:lnTo>
                  <a:pt x="1728978" y="0"/>
                </a:lnTo>
                <a:close/>
              </a:path>
              <a:path w="7877809" h="963295">
                <a:moveTo>
                  <a:pt x="1764030" y="934974"/>
                </a:moveTo>
                <a:lnTo>
                  <a:pt x="1649730" y="934974"/>
                </a:lnTo>
                <a:lnTo>
                  <a:pt x="1649730" y="963168"/>
                </a:lnTo>
                <a:lnTo>
                  <a:pt x="1764030" y="963168"/>
                </a:lnTo>
                <a:lnTo>
                  <a:pt x="1764030" y="934974"/>
                </a:lnTo>
                <a:close/>
              </a:path>
              <a:path w="7877809" h="963295">
                <a:moveTo>
                  <a:pt x="1929384" y="0"/>
                </a:moveTo>
                <a:lnTo>
                  <a:pt x="1815084" y="0"/>
                </a:lnTo>
                <a:lnTo>
                  <a:pt x="1815084" y="28194"/>
                </a:lnTo>
                <a:lnTo>
                  <a:pt x="1929384" y="28194"/>
                </a:lnTo>
                <a:lnTo>
                  <a:pt x="1929384" y="0"/>
                </a:lnTo>
                <a:close/>
              </a:path>
              <a:path w="7877809" h="963295">
                <a:moveTo>
                  <a:pt x="1964436" y="934974"/>
                </a:moveTo>
                <a:lnTo>
                  <a:pt x="1850136" y="934974"/>
                </a:lnTo>
                <a:lnTo>
                  <a:pt x="1850136" y="963168"/>
                </a:lnTo>
                <a:lnTo>
                  <a:pt x="1964436" y="963168"/>
                </a:lnTo>
                <a:lnTo>
                  <a:pt x="1964436" y="934974"/>
                </a:lnTo>
                <a:close/>
              </a:path>
              <a:path w="7877809" h="963295">
                <a:moveTo>
                  <a:pt x="2129028" y="0"/>
                </a:moveTo>
                <a:lnTo>
                  <a:pt x="2014728" y="0"/>
                </a:lnTo>
                <a:lnTo>
                  <a:pt x="2014728" y="28194"/>
                </a:lnTo>
                <a:lnTo>
                  <a:pt x="2129028" y="28194"/>
                </a:lnTo>
                <a:lnTo>
                  <a:pt x="2129028" y="0"/>
                </a:lnTo>
                <a:close/>
              </a:path>
              <a:path w="7877809" h="963295">
                <a:moveTo>
                  <a:pt x="2164080" y="934974"/>
                </a:moveTo>
                <a:lnTo>
                  <a:pt x="2049780" y="934974"/>
                </a:lnTo>
                <a:lnTo>
                  <a:pt x="2049780" y="963168"/>
                </a:lnTo>
                <a:lnTo>
                  <a:pt x="2164080" y="963168"/>
                </a:lnTo>
                <a:lnTo>
                  <a:pt x="2164080" y="934974"/>
                </a:lnTo>
                <a:close/>
              </a:path>
              <a:path w="7877809" h="963295">
                <a:moveTo>
                  <a:pt x="2329434" y="0"/>
                </a:moveTo>
                <a:lnTo>
                  <a:pt x="2215134" y="0"/>
                </a:lnTo>
                <a:lnTo>
                  <a:pt x="2215134" y="28194"/>
                </a:lnTo>
                <a:lnTo>
                  <a:pt x="2329434" y="28194"/>
                </a:lnTo>
                <a:lnTo>
                  <a:pt x="2329434" y="0"/>
                </a:lnTo>
                <a:close/>
              </a:path>
              <a:path w="7877809" h="963295">
                <a:moveTo>
                  <a:pt x="2364486" y="934974"/>
                </a:moveTo>
                <a:lnTo>
                  <a:pt x="2250186" y="934974"/>
                </a:lnTo>
                <a:lnTo>
                  <a:pt x="2250186" y="963168"/>
                </a:lnTo>
                <a:lnTo>
                  <a:pt x="2364486" y="963168"/>
                </a:lnTo>
                <a:lnTo>
                  <a:pt x="2364486" y="934974"/>
                </a:lnTo>
                <a:close/>
              </a:path>
              <a:path w="7877809" h="963295">
                <a:moveTo>
                  <a:pt x="2529078" y="0"/>
                </a:moveTo>
                <a:lnTo>
                  <a:pt x="2414778" y="0"/>
                </a:lnTo>
                <a:lnTo>
                  <a:pt x="2414778" y="28194"/>
                </a:lnTo>
                <a:lnTo>
                  <a:pt x="2529078" y="28194"/>
                </a:lnTo>
                <a:lnTo>
                  <a:pt x="2529078" y="0"/>
                </a:lnTo>
                <a:close/>
              </a:path>
              <a:path w="7877809" h="963295">
                <a:moveTo>
                  <a:pt x="2564130" y="934974"/>
                </a:moveTo>
                <a:lnTo>
                  <a:pt x="2449830" y="934974"/>
                </a:lnTo>
                <a:lnTo>
                  <a:pt x="2449830" y="963168"/>
                </a:lnTo>
                <a:lnTo>
                  <a:pt x="2564130" y="963168"/>
                </a:lnTo>
                <a:lnTo>
                  <a:pt x="2564130" y="934974"/>
                </a:lnTo>
                <a:close/>
              </a:path>
              <a:path w="7877809" h="963295">
                <a:moveTo>
                  <a:pt x="2729484" y="0"/>
                </a:moveTo>
                <a:lnTo>
                  <a:pt x="2615184" y="0"/>
                </a:lnTo>
                <a:lnTo>
                  <a:pt x="2615184" y="28194"/>
                </a:lnTo>
                <a:lnTo>
                  <a:pt x="2729484" y="28194"/>
                </a:lnTo>
                <a:lnTo>
                  <a:pt x="2729484" y="0"/>
                </a:lnTo>
                <a:close/>
              </a:path>
              <a:path w="7877809" h="963295">
                <a:moveTo>
                  <a:pt x="2764536" y="934974"/>
                </a:moveTo>
                <a:lnTo>
                  <a:pt x="2650236" y="934974"/>
                </a:lnTo>
                <a:lnTo>
                  <a:pt x="2650236" y="963168"/>
                </a:lnTo>
                <a:lnTo>
                  <a:pt x="2764536" y="963168"/>
                </a:lnTo>
                <a:lnTo>
                  <a:pt x="2764536" y="934974"/>
                </a:lnTo>
                <a:close/>
              </a:path>
              <a:path w="7877809" h="963295">
                <a:moveTo>
                  <a:pt x="2929128" y="0"/>
                </a:moveTo>
                <a:lnTo>
                  <a:pt x="2814828" y="0"/>
                </a:lnTo>
                <a:lnTo>
                  <a:pt x="2814828" y="28194"/>
                </a:lnTo>
                <a:lnTo>
                  <a:pt x="2929128" y="28194"/>
                </a:lnTo>
                <a:lnTo>
                  <a:pt x="2929128" y="0"/>
                </a:lnTo>
                <a:close/>
              </a:path>
              <a:path w="7877809" h="963295">
                <a:moveTo>
                  <a:pt x="2964180" y="934974"/>
                </a:moveTo>
                <a:lnTo>
                  <a:pt x="2849880" y="934974"/>
                </a:lnTo>
                <a:lnTo>
                  <a:pt x="2849880" y="963168"/>
                </a:lnTo>
                <a:lnTo>
                  <a:pt x="2964180" y="963168"/>
                </a:lnTo>
                <a:lnTo>
                  <a:pt x="2964180" y="934974"/>
                </a:lnTo>
                <a:close/>
              </a:path>
              <a:path w="7877809" h="963295">
                <a:moveTo>
                  <a:pt x="3129534" y="0"/>
                </a:moveTo>
                <a:lnTo>
                  <a:pt x="3015234" y="0"/>
                </a:lnTo>
                <a:lnTo>
                  <a:pt x="3015234" y="28194"/>
                </a:lnTo>
                <a:lnTo>
                  <a:pt x="3129534" y="28194"/>
                </a:lnTo>
                <a:lnTo>
                  <a:pt x="3129534" y="0"/>
                </a:lnTo>
                <a:close/>
              </a:path>
              <a:path w="7877809" h="963295">
                <a:moveTo>
                  <a:pt x="3164586" y="934974"/>
                </a:moveTo>
                <a:lnTo>
                  <a:pt x="3050286" y="934974"/>
                </a:lnTo>
                <a:lnTo>
                  <a:pt x="3050286" y="963168"/>
                </a:lnTo>
                <a:lnTo>
                  <a:pt x="3164586" y="963168"/>
                </a:lnTo>
                <a:lnTo>
                  <a:pt x="3164586" y="934974"/>
                </a:lnTo>
                <a:close/>
              </a:path>
              <a:path w="7877809" h="963295">
                <a:moveTo>
                  <a:pt x="3329178" y="0"/>
                </a:moveTo>
                <a:lnTo>
                  <a:pt x="3214878" y="0"/>
                </a:lnTo>
                <a:lnTo>
                  <a:pt x="3214878" y="28194"/>
                </a:lnTo>
                <a:lnTo>
                  <a:pt x="3329178" y="28194"/>
                </a:lnTo>
                <a:lnTo>
                  <a:pt x="3329178" y="0"/>
                </a:lnTo>
                <a:close/>
              </a:path>
              <a:path w="7877809" h="963295">
                <a:moveTo>
                  <a:pt x="3364230" y="934974"/>
                </a:moveTo>
                <a:lnTo>
                  <a:pt x="3249930" y="934974"/>
                </a:lnTo>
                <a:lnTo>
                  <a:pt x="3249930" y="963168"/>
                </a:lnTo>
                <a:lnTo>
                  <a:pt x="3364230" y="963168"/>
                </a:lnTo>
                <a:lnTo>
                  <a:pt x="3364230" y="934974"/>
                </a:lnTo>
                <a:close/>
              </a:path>
              <a:path w="7877809" h="963295">
                <a:moveTo>
                  <a:pt x="3529584" y="0"/>
                </a:moveTo>
                <a:lnTo>
                  <a:pt x="3415284" y="0"/>
                </a:lnTo>
                <a:lnTo>
                  <a:pt x="3415284" y="28194"/>
                </a:lnTo>
                <a:lnTo>
                  <a:pt x="3529584" y="28194"/>
                </a:lnTo>
                <a:lnTo>
                  <a:pt x="3529584" y="0"/>
                </a:lnTo>
                <a:close/>
              </a:path>
              <a:path w="7877809" h="963295">
                <a:moveTo>
                  <a:pt x="3564636" y="934974"/>
                </a:moveTo>
                <a:lnTo>
                  <a:pt x="3450336" y="934974"/>
                </a:lnTo>
                <a:lnTo>
                  <a:pt x="3450336" y="963168"/>
                </a:lnTo>
                <a:lnTo>
                  <a:pt x="3564636" y="963168"/>
                </a:lnTo>
                <a:lnTo>
                  <a:pt x="3564636" y="934974"/>
                </a:lnTo>
                <a:close/>
              </a:path>
              <a:path w="7877809" h="963295">
                <a:moveTo>
                  <a:pt x="3729228" y="0"/>
                </a:moveTo>
                <a:lnTo>
                  <a:pt x="3614928" y="0"/>
                </a:lnTo>
                <a:lnTo>
                  <a:pt x="3614928" y="28194"/>
                </a:lnTo>
                <a:lnTo>
                  <a:pt x="3729228" y="28194"/>
                </a:lnTo>
                <a:lnTo>
                  <a:pt x="3729228" y="0"/>
                </a:lnTo>
                <a:close/>
              </a:path>
              <a:path w="7877809" h="963295">
                <a:moveTo>
                  <a:pt x="3764280" y="934974"/>
                </a:moveTo>
                <a:lnTo>
                  <a:pt x="3649980" y="934974"/>
                </a:lnTo>
                <a:lnTo>
                  <a:pt x="3649980" y="963168"/>
                </a:lnTo>
                <a:lnTo>
                  <a:pt x="3764280" y="963168"/>
                </a:lnTo>
                <a:lnTo>
                  <a:pt x="3764280" y="934974"/>
                </a:lnTo>
                <a:close/>
              </a:path>
              <a:path w="7877809" h="963295">
                <a:moveTo>
                  <a:pt x="3929634" y="0"/>
                </a:moveTo>
                <a:lnTo>
                  <a:pt x="3815334" y="0"/>
                </a:lnTo>
                <a:lnTo>
                  <a:pt x="3815334" y="28194"/>
                </a:lnTo>
                <a:lnTo>
                  <a:pt x="3929634" y="28194"/>
                </a:lnTo>
                <a:lnTo>
                  <a:pt x="3929634" y="0"/>
                </a:lnTo>
                <a:close/>
              </a:path>
              <a:path w="7877809" h="963295">
                <a:moveTo>
                  <a:pt x="3964686" y="934974"/>
                </a:moveTo>
                <a:lnTo>
                  <a:pt x="3850386" y="934974"/>
                </a:lnTo>
                <a:lnTo>
                  <a:pt x="3850386" y="963168"/>
                </a:lnTo>
                <a:lnTo>
                  <a:pt x="3964686" y="963168"/>
                </a:lnTo>
                <a:lnTo>
                  <a:pt x="3964686" y="934974"/>
                </a:lnTo>
                <a:close/>
              </a:path>
              <a:path w="7877809" h="963295">
                <a:moveTo>
                  <a:pt x="4129278" y="0"/>
                </a:moveTo>
                <a:lnTo>
                  <a:pt x="4014978" y="0"/>
                </a:lnTo>
                <a:lnTo>
                  <a:pt x="4014978" y="28194"/>
                </a:lnTo>
                <a:lnTo>
                  <a:pt x="4129278" y="28194"/>
                </a:lnTo>
                <a:lnTo>
                  <a:pt x="4129278" y="0"/>
                </a:lnTo>
                <a:close/>
              </a:path>
              <a:path w="7877809" h="963295">
                <a:moveTo>
                  <a:pt x="4164330" y="934974"/>
                </a:moveTo>
                <a:lnTo>
                  <a:pt x="4050030" y="934974"/>
                </a:lnTo>
                <a:lnTo>
                  <a:pt x="4050030" y="963168"/>
                </a:lnTo>
                <a:lnTo>
                  <a:pt x="4164330" y="963168"/>
                </a:lnTo>
                <a:lnTo>
                  <a:pt x="4164330" y="934974"/>
                </a:lnTo>
                <a:close/>
              </a:path>
              <a:path w="7877809" h="963295">
                <a:moveTo>
                  <a:pt x="4329684" y="0"/>
                </a:moveTo>
                <a:lnTo>
                  <a:pt x="4215384" y="0"/>
                </a:lnTo>
                <a:lnTo>
                  <a:pt x="4215384" y="28194"/>
                </a:lnTo>
                <a:lnTo>
                  <a:pt x="4329684" y="28194"/>
                </a:lnTo>
                <a:lnTo>
                  <a:pt x="4329684" y="0"/>
                </a:lnTo>
                <a:close/>
              </a:path>
              <a:path w="7877809" h="963295">
                <a:moveTo>
                  <a:pt x="4364736" y="934974"/>
                </a:moveTo>
                <a:lnTo>
                  <a:pt x="4250436" y="934974"/>
                </a:lnTo>
                <a:lnTo>
                  <a:pt x="4250436" y="963168"/>
                </a:lnTo>
                <a:lnTo>
                  <a:pt x="4364736" y="963168"/>
                </a:lnTo>
                <a:lnTo>
                  <a:pt x="4364736" y="934974"/>
                </a:lnTo>
                <a:close/>
              </a:path>
              <a:path w="7877809" h="963295">
                <a:moveTo>
                  <a:pt x="4529328" y="0"/>
                </a:moveTo>
                <a:lnTo>
                  <a:pt x="4415028" y="0"/>
                </a:lnTo>
                <a:lnTo>
                  <a:pt x="4415028" y="28194"/>
                </a:lnTo>
                <a:lnTo>
                  <a:pt x="4529328" y="28194"/>
                </a:lnTo>
                <a:lnTo>
                  <a:pt x="4529328" y="0"/>
                </a:lnTo>
                <a:close/>
              </a:path>
              <a:path w="7877809" h="963295">
                <a:moveTo>
                  <a:pt x="4564380" y="934974"/>
                </a:moveTo>
                <a:lnTo>
                  <a:pt x="4450080" y="934974"/>
                </a:lnTo>
                <a:lnTo>
                  <a:pt x="4450080" y="963168"/>
                </a:lnTo>
                <a:lnTo>
                  <a:pt x="4564380" y="963168"/>
                </a:lnTo>
                <a:lnTo>
                  <a:pt x="4564380" y="934974"/>
                </a:lnTo>
                <a:close/>
              </a:path>
              <a:path w="7877809" h="963295">
                <a:moveTo>
                  <a:pt x="4729734" y="0"/>
                </a:moveTo>
                <a:lnTo>
                  <a:pt x="4615434" y="0"/>
                </a:lnTo>
                <a:lnTo>
                  <a:pt x="4615434" y="28194"/>
                </a:lnTo>
                <a:lnTo>
                  <a:pt x="4729734" y="28194"/>
                </a:lnTo>
                <a:lnTo>
                  <a:pt x="4729734" y="0"/>
                </a:lnTo>
                <a:close/>
              </a:path>
              <a:path w="7877809" h="963295">
                <a:moveTo>
                  <a:pt x="4764786" y="934974"/>
                </a:moveTo>
                <a:lnTo>
                  <a:pt x="4650486" y="934974"/>
                </a:lnTo>
                <a:lnTo>
                  <a:pt x="4650486" y="963168"/>
                </a:lnTo>
                <a:lnTo>
                  <a:pt x="4764786" y="963168"/>
                </a:lnTo>
                <a:lnTo>
                  <a:pt x="4764786" y="934974"/>
                </a:lnTo>
                <a:close/>
              </a:path>
              <a:path w="7877809" h="963295">
                <a:moveTo>
                  <a:pt x="4929378" y="0"/>
                </a:moveTo>
                <a:lnTo>
                  <a:pt x="4815078" y="0"/>
                </a:lnTo>
                <a:lnTo>
                  <a:pt x="4815078" y="28194"/>
                </a:lnTo>
                <a:lnTo>
                  <a:pt x="4929378" y="28194"/>
                </a:lnTo>
                <a:lnTo>
                  <a:pt x="4929378" y="0"/>
                </a:lnTo>
                <a:close/>
              </a:path>
              <a:path w="7877809" h="963295">
                <a:moveTo>
                  <a:pt x="4964430" y="934974"/>
                </a:moveTo>
                <a:lnTo>
                  <a:pt x="4850130" y="934974"/>
                </a:lnTo>
                <a:lnTo>
                  <a:pt x="4850130" y="963168"/>
                </a:lnTo>
                <a:lnTo>
                  <a:pt x="4964430" y="963168"/>
                </a:lnTo>
                <a:lnTo>
                  <a:pt x="4964430" y="934974"/>
                </a:lnTo>
                <a:close/>
              </a:path>
              <a:path w="7877809" h="963295">
                <a:moveTo>
                  <a:pt x="5129784" y="0"/>
                </a:moveTo>
                <a:lnTo>
                  <a:pt x="5015484" y="0"/>
                </a:lnTo>
                <a:lnTo>
                  <a:pt x="5015484" y="28194"/>
                </a:lnTo>
                <a:lnTo>
                  <a:pt x="5129784" y="28194"/>
                </a:lnTo>
                <a:lnTo>
                  <a:pt x="5129784" y="0"/>
                </a:lnTo>
                <a:close/>
              </a:path>
              <a:path w="7877809" h="963295">
                <a:moveTo>
                  <a:pt x="5164836" y="934974"/>
                </a:moveTo>
                <a:lnTo>
                  <a:pt x="5050536" y="934974"/>
                </a:lnTo>
                <a:lnTo>
                  <a:pt x="5050536" y="963168"/>
                </a:lnTo>
                <a:lnTo>
                  <a:pt x="5164836" y="963168"/>
                </a:lnTo>
                <a:lnTo>
                  <a:pt x="5164836" y="934974"/>
                </a:lnTo>
                <a:close/>
              </a:path>
              <a:path w="7877809" h="963295">
                <a:moveTo>
                  <a:pt x="5329428" y="0"/>
                </a:moveTo>
                <a:lnTo>
                  <a:pt x="5215128" y="0"/>
                </a:lnTo>
                <a:lnTo>
                  <a:pt x="5215128" y="28194"/>
                </a:lnTo>
                <a:lnTo>
                  <a:pt x="5329428" y="28194"/>
                </a:lnTo>
                <a:lnTo>
                  <a:pt x="5329428" y="0"/>
                </a:lnTo>
                <a:close/>
              </a:path>
              <a:path w="7877809" h="963295">
                <a:moveTo>
                  <a:pt x="5364480" y="934974"/>
                </a:moveTo>
                <a:lnTo>
                  <a:pt x="5250180" y="934974"/>
                </a:lnTo>
                <a:lnTo>
                  <a:pt x="5250180" y="963168"/>
                </a:lnTo>
                <a:lnTo>
                  <a:pt x="5364480" y="963168"/>
                </a:lnTo>
                <a:lnTo>
                  <a:pt x="5364480" y="934974"/>
                </a:lnTo>
                <a:close/>
              </a:path>
              <a:path w="7877809" h="963295">
                <a:moveTo>
                  <a:pt x="5529834" y="0"/>
                </a:moveTo>
                <a:lnTo>
                  <a:pt x="5415534" y="0"/>
                </a:lnTo>
                <a:lnTo>
                  <a:pt x="5415534" y="28194"/>
                </a:lnTo>
                <a:lnTo>
                  <a:pt x="5529834" y="28194"/>
                </a:lnTo>
                <a:lnTo>
                  <a:pt x="5529834" y="0"/>
                </a:lnTo>
                <a:close/>
              </a:path>
              <a:path w="7877809" h="963295">
                <a:moveTo>
                  <a:pt x="5564873" y="934974"/>
                </a:moveTo>
                <a:lnTo>
                  <a:pt x="5450573" y="934974"/>
                </a:lnTo>
                <a:lnTo>
                  <a:pt x="5450573" y="963168"/>
                </a:lnTo>
                <a:lnTo>
                  <a:pt x="5564873" y="963168"/>
                </a:lnTo>
                <a:lnTo>
                  <a:pt x="5564873" y="934974"/>
                </a:lnTo>
                <a:close/>
              </a:path>
              <a:path w="7877809" h="963295">
                <a:moveTo>
                  <a:pt x="5729478" y="0"/>
                </a:moveTo>
                <a:lnTo>
                  <a:pt x="5615178" y="0"/>
                </a:lnTo>
                <a:lnTo>
                  <a:pt x="5615178" y="28194"/>
                </a:lnTo>
                <a:lnTo>
                  <a:pt x="5729478" y="28194"/>
                </a:lnTo>
                <a:lnTo>
                  <a:pt x="5729478" y="0"/>
                </a:lnTo>
                <a:close/>
              </a:path>
              <a:path w="7877809" h="963295">
                <a:moveTo>
                  <a:pt x="5764517" y="934974"/>
                </a:moveTo>
                <a:lnTo>
                  <a:pt x="5650217" y="934974"/>
                </a:lnTo>
                <a:lnTo>
                  <a:pt x="5650217" y="963168"/>
                </a:lnTo>
                <a:lnTo>
                  <a:pt x="5764517" y="963168"/>
                </a:lnTo>
                <a:lnTo>
                  <a:pt x="5764517" y="934974"/>
                </a:lnTo>
                <a:close/>
              </a:path>
              <a:path w="7877809" h="963295">
                <a:moveTo>
                  <a:pt x="5929871" y="0"/>
                </a:moveTo>
                <a:lnTo>
                  <a:pt x="5815558" y="0"/>
                </a:lnTo>
                <a:lnTo>
                  <a:pt x="5815558" y="28194"/>
                </a:lnTo>
                <a:lnTo>
                  <a:pt x="5929871" y="28194"/>
                </a:lnTo>
                <a:lnTo>
                  <a:pt x="5929871" y="0"/>
                </a:lnTo>
                <a:close/>
              </a:path>
              <a:path w="7877809" h="963295">
                <a:moveTo>
                  <a:pt x="5964923" y="934974"/>
                </a:moveTo>
                <a:lnTo>
                  <a:pt x="5850623" y="934974"/>
                </a:lnTo>
                <a:lnTo>
                  <a:pt x="5850623" y="963168"/>
                </a:lnTo>
                <a:lnTo>
                  <a:pt x="5964923" y="963168"/>
                </a:lnTo>
                <a:lnTo>
                  <a:pt x="5964923" y="934974"/>
                </a:lnTo>
                <a:close/>
              </a:path>
              <a:path w="7877809" h="963295">
                <a:moveTo>
                  <a:pt x="6129528" y="0"/>
                </a:moveTo>
                <a:lnTo>
                  <a:pt x="6015228" y="0"/>
                </a:lnTo>
                <a:lnTo>
                  <a:pt x="6015228" y="28194"/>
                </a:lnTo>
                <a:lnTo>
                  <a:pt x="6129528" y="28194"/>
                </a:lnTo>
                <a:lnTo>
                  <a:pt x="6129528" y="0"/>
                </a:lnTo>
                <a:close/>
              </a:path>
              <a:path w="7877809" h="963295">
                <a:moveTo>
                  <a:pt x="6164580" y="934974"/>
                </a:moveTo>
                <a:lnTo>
                  <a:pt x="6050280" y="934974"/>
                </a:lnTo>
                <a:lnTo>
                  <a:pt x="6050280" y="963168"/>
                </a:lnTo>
                <a:lnTo>
                  <a:pt x="6164580" y="963168"/>
                </a:lnTo>
                <a:lnTo>
                  <a:pt x="6164580" y="934974"/>
                </a:lnTo>
                <a:close/>
              </a:path>
              <a:path w="7877809" h="963295">
                <a:moveTo>
                  <a:pt x="6329921" y="0"/>
                </a:moveTo>
                <a:lnTo>
                  <a:pt x="6215621" y="0"/>
                </a:lnTo>
                <a:lnTo>
                  <a:pt x="6215621" y="28194"/>
                </a:lnTo>
                <a:lnTo>
                  <a:pt x="6329921" y="28194"/>
                </a:lnTo>
                <a:lnTo>
                  <a:pt x="6329921" y="0"/>
                </a:lnTo>
                <a:close/>
              </a:path>
              <a:path w="7877809" h="963295">
                <a:moveTo>
                  <a:pt x="6364973" y="934974"/>
                </a:moveTo>
                <a:lnTo>
                  <a:pt x="6250673" y="934974"/>
                </a:lnTo>
                <a:lnTo>
                  <a:pt x="6250673" y="963168"/>
                </a:lnTo>
                <a:lnTo>
                  <a:pt x="6364973" y="963168"/>
                </a:lnTo>
                <a:lnTo>
                  <a:pt x="6364973" y="934974"/>
                </a:lnTo>
                <a:close/>
              </a:path>
              <a:path w="7877809" h="963295">
                <a:moveTo>
                  <a:pt x="6529578" y="0"/>
                </a:moveTo>
                <a:lnTo>
                  <a:pt x="6415278" y="0"/>
                </a:lnTo>
                <a:lnTo>
                  <a:pt x="6415278" y="28194"/>
                </a:lnTo>
                <a:lnTo>
                  <a:pt x="6529578" y="28194"/>
                </a:lnTo>
                <a:lnTo>
                  <a:pt x="6529578" y="0"/>
                </a:lnTo>
                <a:close/>
              </a:path>
              <a:path w="7877809" h="963295">
                <a:moveTo>
                  <a:pt x="6564630" y="934974"/>
                </a:moveTo>
                <a:lnTo>
                  <a:pt x="6450330" y="934974"/>
                </a:lnTo>
                <a:lnTo>
                  <a:pt x="6450330" y="963168"/>
                </a:lnTo>
                <a:lnTo>
                  <a:pt x="6564630" y="963168"/>
                </a:lnTo>
                <a:lnTo>
                  <a:pt x="6564630" y="934974"/>
                </a:lnTo>
                <a:close/>
              </a:path>
              <a:path w="7877809" h="963295">
                <a:moveTo>
                  <a:pt x="6653784" y="662940"/>
                </a:moveTo>
                <a:lnTo>
                  <a:pt x="6624828" y="662940"/>
                </a:lnTo>
                <a:lnTo>
                  <a:pt x="6624828" y="736092"/>
                </a:lnTo>
                <a:lnTo>
                  <a:pt x="6653784" y="736092"/>
                </a:lnTo>
                <a:lnTo>
                  <a:pt x="6653784" y="662940"/>
                </a:lnTo>
                <a:close/>
              </a:path>
              <a:path w="7877809" h="963295">
                <a:moveTo>
                  <a:pt x="6729984" y="0"/>
                </a:moveTo>
                <a:lnTo>
                  <a:pt x="6615684" y="0"/>
                </a:lnTo>
                <a:lnTo>
                  <a:pt x="6615684" y="28194"/>
                </a:lnTo>
                <a:lnTo>
                  <a:pt x="6729984" y="28194"/>
                </a:lnTo>
                <a:lnTo>
                  <a:pt x="6729984" y="0"/>
                </a:lnTo>
                <a:close/>
              </a:path>
              <a:path w="7877809" h="963295">
                <a:moveTo>
                  <a:pt x="6765023" y="934974"/>
                </a:moveTo>
                <a:lnTo>
                  <a:pt x="6653784" y="934974"/>
                </a:lnTo>
                <a:lnTo>
                  <a:pt x="6653784" y="822198"/>
                </a:lnTo>
                <a:lnTo>
                  <a:pt x="6624828" y="822198"/>
                </a:lnTo>
                <a:lnTo>
                  <a:pt x="6624828" y="936498"/>
                </a:lnTo>
                <a:lnTo>
                  <a:pt x="6650723" y="936498"/>
                </a:lnTo>
                <a:lnTo>
                  <a:pt x="6650723" y="963168"/>
                </a:lnTo>
                <a:lnTo>
                  <a:pt x="6765023" y="963168"/>
                </a:lnTo>
                <a:lnTo>
                  <a:pt x="6765023" y="934974"/>
                </a:lnTo>
                <a:close/>
              </a:path>
              <a:path w="7877809" h="963295">
                <a:moveTo>
                  <a:pt x="6929628" y="0"/>
                </a:moveTo>
                <a:lnTo>
                  <a:pt x="6815328" y="0"/>
                </a:lnTo>
                <a:lnTo>
                  <a:pt x="6815328" y="28194"/>
                </a:lnTo>
                <a:lnTo>
                  <a:pt x="6929628" y="28194"/>
                </a:lnTo>
                <a:lnTo>
                  <a:pt x="6929628" y="0"/>
                </a:lnTo>
                <a:close/>
              </a:path>
              <a:path w="7877809" h="963295">
                <a:moveTo>
                  <a:pt x="6964680" y="934974"/>
                </a:moveTo>
                <a:lnTo>
                  <a:pt x="6850380" y="934974"/>
                </a:lnTo>
                <a:lnTo>
                  <a:pt x="6850380" y="963168"/>
                </a:lnTo>
                <a:lnTo>
                  <a:pt x="6964680" y="963168"/>
                </a:lnTo>
                <a:lnTo>
                  <a:pt x="6964680" y="934974"/>
                </a:lnTo>
                <a:close/>
              </a:path>
              <a:path w="7877809" h="963295">
                <a:moveTo>
                  <a:pt x="7130034" y="0"/>
                </a:moveTo>
                <a:lnTo>
                  <a:pt x="7015734" y="0"/>
                </a:lnTo>
                <a:lnTo>
                  <a:pt x="7015734" y="28194"/>
                </a:lnTo>
                <a:lnTo>
                  <a:pt x="7130034" y="28194"/>
                </a:lnTo>
                <a:lnTo>
                  <a:pt x="7130034" y="0"/>
                </a:lnTo>
                <a:close/>
              </a:path>
              <a:path w="7877809" h="963295">
                <a:moveTo>
                  <a:pt x="7165073" y="934974"/>
                </a:moveTo>
                <a:lnTo>
                  <a:pt x="7050773" y="934974"/>
                </a:lnTo>
                <a:lnTo>
                  <a:pt x="7050773" y="963168"/>
                </a:lnTo>
                <a:lnTo>
                  <a:pt x="7165073" y="963168"/>
                </a:lnTo>
                <a:lnTo>
                  <a:pt x="7165073" y="934974"/>
                </a:lnTo>
                <a:close/>
              </a:path>
              <a:path w="7877809" h="963295">
                <a:moveTo>
                  <a:pt x="7329678" y="0"/>
                </a:moveTo>
                <a:lnTo>
                  <a:pt x="7215378" y="0"/>
                </a:lnTo>
                <a:lnTo>
                  <a:pt x="7215378" y="28194"/>
                </a:lnTo>
                <a:lnTo>
                  <a:pt x="7329678" y="28194"/>
                </a:lnTo>
                <a:lnTo>
                  <a:pt x="7329678" y="0"/>
                </a:lnTo>
                <a:close/>
              </a:path>
              <a:path w="7877809" h="963295">
                <a:moveTo>
                  <a:pt x="7364730" y="934974"/>
                </a:moveTo>
                <a:lnTo>
                  <a:pt x="7250430" y="934974"/>
                </a:lnTo>
                <a:lnTo>
                  <a:pt x="7250430" y="963168"/>
                </a:lnTo>
                <a:lnTo>
                  <a:pt x="7364730" y="963168"/>
                </a:lnTo>
                <a:lnTo>
                  <a:pt x="7364730" y="934974"/>
                </a:lnTo>
                <a:close/>
              </a:path>
              <a:path w="7877809" h="963295">
                <a:moveTo>
                  <a:pt x="7530084" y="0"/>
                </a:moveTo>
                <a:lnTo>
                  <a:pt x="7415784" y="0"/>
                </a:lnTo>
                <a:lnTo>
                  <a:pt x="7415784" y="28194"/>
                </a:lnTo>
                <a:lnTo>
                  <a:pt x="7530084" y="28194"/>
                </a:lnTo>
                <a:lnTo>
                  <a:pt x="7530084" y="0"/>
                </a:lnTo>
                <a:close/>
              </a:path>
              <a:path w="7877809" h="963295">
                <a:moveTo>
                  <a:pt x="7565123" y="934974"/>
                </a:moveTo>
                <a:lnTo>
                  <a:pt x="7450823" y="934974"/>
                </a:lnTo>
                <a:lnTo>
                  <a:pt x="7450823" y="963168"/>
                </a:lnTo>
                <a:lnTo>
                  <a:pt x="7565123" y="963168"/>
                </a:lnTo>
                <a:lnTo>
                  <a:pt x="7565123" y="934974"/>
                </a:lnTo>
                <a:close/>
              </a:path>
              <a:path w="7877809" h="963295">
                <a:moveTo>
                  <a:pt x="7729728" y="0"/>
                </a:moveTo>
                <a:lnTo>
                  <a:pt x="7615428" y="0"/>
                </a:lnTo>
                <a:lnTo>
                  <a:pt x="7615428" y="28194"/>
                </a:lnTo>
                <a:lnTo>
                  <a:pt x="7729728" y="28194"/>
                </a:lnTo>
                <a:lnTo>
                  <a:pt x="7729728" y="0"/>
                </a:lnTo>
                <a:close/>
              </a:path>
              <a:path w="7877809" h="963295">
                <a:moveTo>
                  <a:pt x="7764780" y="934974"/>
                </a:moveTo>
                <a:lnTo>
                  <a:pt x="7650480" y="934974"/>
                </a:lnTo>
                <a:lnTo>
                  <a:pt x="7650480" y="963168"/>
                </a:lnTo>
                <a:lnTo>
                  <a:pt x="7764780" y="963168"/>
                </a:lnTo>
                <a:lnTo>
                  <a:pt x="7764780" y="934974"/>
                </a:lnTo>
                <a:close/>
              </a:path>
              <a:path w="7877809" h="963295">
                <a:moveTo>
                  <a:pt x="7863078" y="0"/>
                </a:moveTo>
                <a:lnTo>
                  <a:pt x="7815834" y="0"/>
                </a:lnTo>
                <a:lnTo>
                  <a:pt x="7815834" y="28194"/>
                </a:lnTo>
                <a:lnTo>
                  <a:pt x="7863078" y="28194"/>
                </a:lnTo>
                <a:lnTo>
                  <a:pt x="7863078" y="0"/>
                </a:lnTo>
                <a:close/>
              </a:path>
              <a:path w="7877809" h="963295">
                <a:moveTo>
                  <a:pt x="7877556" y="847344"/>
                </a:moveTo>
                <a:lnTo>
                  <a:pt x="7848587" y="847344"/>
                </a:lnTo>
                <a:lnTo>
                  <a:pt x="7848587" y="948690"/>
                </a:lnTo>
                <a:lnTo>
                  <a:pt x="7850886" y="946518"/>
                </a:lnTo>
                <a:lnTo>
                  <a:pt x="7850886" y="963168"/>
                </a:lnTo>
                <a:lnTo>
                  <a:pt x="7863078" y="963168"/>
                </a:lnTo>
                <a:lnTo>
                  <a:pt x="7877556" y="963168"/>
                </a:lnTo>
                <a:lnTo>
                  <a:pt x="7877556" y="847344"/>
                </a:lnTo>
                <a:close/>
              </a:path>
              <a:path w="7877809" h="963295">
                <a:moveTo>
                  <a:pt x="7877556" y="662940"/>
                </a:moveTo>
                <a:lnTo>
                  <a:pt x="7848600" y="662940"/>
                </a:lnTo>
                <a:lnTo>
                  <a:pt x="7848600" y="762000"/>
                </a:lnTo>
                <a:lnTo>
                  <a:pt x="7877556" y="762000"/>
                </a:lnTo>
                <a:lnTo>
                  <a:pt x="7877556" y="66294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846959" y="3126739"/>
            <a:ext cx="82931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b="1" spc="5" dirty="0">
                <a:solidFill>
                  <a:srgbClr val="0000FF"/>
                </a:solidFill>
                <a:latin typeface="Arial"/>
                <a:cs typeface="Arial"/>
              </a:rPr>
              <a:t>Rejeter</a:t>
            </a:r>
            <a:endParaRPr sz="18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74839" y="54924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464703" y="4723129"/>
            <a:ext cx="7033895" cy="1029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5725">
              <a:lnSpc>
                <a:spcPts val="1880"/>
              </a:lnSpc>
              <a:spcBef>
                <a:spcPts val="114"/>
              </a:spcBef>
            </a:pPr>
            <a:r>
              <a:rPr sz="1850" spc="5" dirty="0">
                <a:solidFill>
                  <a:srgbClr val="0000FF"/>
                </a:solidFill>
                <a:latin typeface="Arial"/>
                <a:cs typeface="Arial"/>
              </a:rPr>
              <a:t>* </a:t>
            </a:r>
            <a:r>
              <a:rPr sz="185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1850" spc="5" dirty="0">
                <a:solidFill>
                  <a:srgbClr val="0000FF"/>
                </a:solidFill>
                <a:latin typeface="Arial"/>
                <a:cs typeface="Arial"/>
              </a:rPr>
              <a:t>Les </a:t>
            </a:r>
            <a:r>
              <a:rPr sz="1850" dirty="0">
                <a:solidFill>
                  <a:srgbClr val="0000FF"/>
                </a:solidFill>
                <a:latin typeface="Arial"/>
                <a:cs typeface="Arial"/>
              </a:rPr>
              <a:t>règles </a:t>
            </a:r>
            <a:r>
              <a:rPr sz="1850" spc="10" dirty="0">
                <a:solidFill>
                  <a:srgbClr val="0000FF"/>
                </a:solidFill>
                <a:latin typeface="Arial"/>
                <a:cs typeface="Arial"/>
              </a:rPr>
              <a:t>R </a:t>
            </a:r>
            <a:r>
              <a:rPr sz="1850" dirty="0">
                <a:solidFill>
                  <a:srgbClr val="0000FF"/>
                </a:solidFill>
                <a:latin typeface="Arial"/>
                <a:cs typeface="Arial"/>
              </a:rPr>
              <a:t>et </a:t>
            </a:r>
            <a:r>
              <a:rPr sz="1850" spc="10" dirty="0">
                <a:solidFill>
                  <a:srgbClr val="0000FF"/>
                </a:solidFill>
                <a:latin typeface="Arial"/>
                <a:cs typeface="Arial"/>
              </a:rPr>
              <a:t>R </a:t>
            </a:r>
            <a:r>
              <a:rPr sz="1850" dirty="0">
                <a:solidFill>
                  <a:srgbClr val="0000FF"/>
                </a:solidFill>
                <a:latin typeface="Arial"/>
                <a:cs typeface="Arial"/>
              </a:rPr>
              <a:t>ont </a:t>
            </a:r>
            <a:r>
              <a:rPr sz="1850" spc="5" dirty="0">
                <a:solidFill>
                  <a:srgbClr val="0000FF"/>
                </a:solidFill>
                <a:latin typeface="Arial"/>
                <a:cs typeface="Arial"/>
              </a:rPr>
              <a:t>des </a:t>
            </a:r>
            <a:r>
              <a:rPr sz="1850" b="1" spc="5" dirty="0">
                <a:solidFill>
                  <a:srgbClr val="0000FF"/>
                </a:solidFill>
                <a:latin typeface="Arial"/>
                <a:cs typeface="Arial"/>
              </a:rPr>
              <a:t>actions</a:t>
            </a:r>
            <a:r>
              <a:rPr sz="1850" b="1" spc="-2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50" b="1" spc="5" dirty="0">
                <a:solidFill>
                  <a:srgbClr val="0000FF"/>
                </a:solidFill>
                <a:latin typeface="Arial"/>
                <a:cs typeface="Arial"/>
              </a:rPr>
              <a:t>différentes</a:t>
            </a:r>
            <a:endParaRPr sz="1850">
              <a:latin typeface="Arial"/>
              <a:cs typeface="Arial"/>
            </a:endParaRPr>
          </a:p>
          <a:p>
            <a:pPr marL="1702435">
              <a:lnSpc>
                <a:spcPts val="1880"/>
              </a:lnSpc>
              <a:tabLst>
                <a:tab pos="2253615" algn="l"/>
              </a:tabLst>
            </a:pPr>
            <a:r>
              <a:rPr sz="1850" dirty="0">
                <a:solidFill>
                  <a:srgbClr val="0000FF"/>
                </a:solidFill>
                <a:latin typeface="Arial"/>
                <a:cs typeface="Arial"/>
              </a:rPr>
              <a:t>i	j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1880"/>
              </a:lnSpc>
              <a:spcBef>
                <a:spcPts val="370"/>
              </a:spcBef>
            </a:pPr>
            <a:r>
              <a:rPr sz="1850" spc="5" dirty="0">
                <a:solidFill>
                  <a:srgbClr val="0000FF"/>
                </a:solidFill>
                <a:latin typeface="Arial"/>
                <a:cs typeface="Arial"/>
              </a:rPr>
              <a:t>Note </a:t>
            </a:r>
            <a:r>
              <a:rPr sz="1850" dirty="0">
                <a:solidFill>
                  <a:srgbClr val="0000FF"/>
                </a:solidFill>
                <a:latin typeface="Arial"/>
                <a:cs typeface="Arial"/>
              </a:rPr>
              <a:t>: </a:t>
            </a:r>
            <a:r>
              <a:rPr sz="1850" spc="10" dirty="0">
                <a:solidFill>
                  <a:srgbClr val="0000FF"/>
                </a:solidFill>
                <a:latin typeface="Arial"/>
                <a:cs typeface="Arial"/>
              </a:rPr>
              <a:t>m </a:t>
            </a:r>
            <a:r>
              <a:rPr sz="1850" spc="5" dirty="0">
                <a:solidFill>
                  <a:srgbClr val="0000FF"/>
                </a:solidFill>
                <a:latin typeface="Arial"/>
                <a:cs typeface="Arial"/>
              </a:rPr>
              <a:t>et n sont des champs des entêtes </a:t>
            </a:r>
            <a:r>
              <a:rPr sz="1850" spc="10" dirty="0">
                <a:solidFill>
                  <a:srgbClr val="0000FF"/>
                </a:solidFill>
                <a:latin typeface="Arial"/>
                <a:cs typeface="Arial"/>
              </a:rPr>
              <a:t>H </a:t>
            </a:r>
            <a:r>
              <a:rPr sz="1850" spc="5" dirty="0">
                <a:solidFill>
                  <a:srgbClr val="0000FF"/>
                </a:solidFill>
                <a:latin typeface="Arial"/>
                <a:cs typeface="Arial"/>
              </a:rPr>
              <a:t>et </a:t>
            </a:r>
            <a:r>
              <a:rPr sz="1850" spc="10" dirty="0">
                <a:solidFill>
                  <a:srgbClr val="0000FF"/>
                </a:solidFill>
                <a:latin typeface="Arial"/>
                <a:cs typeface="Arial"/>
              </a:rPr>
              <a:t>H</a:t>
            </a:r>
            <a:r>
              <a:rPr sz="1850" spc="1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50" spc="5" dirty="0">
                <a:solidFill>
                  <a:srgbClr val="0000FF"/>
                </a:solidFill>
                <a:latin typeface="Arial"/>
                <a:cs typeface="Arial"/>
              </a:rPr>
              <a:t>respectivement</a:t>
            </a:r>
            <a:endParaRPr sz="1850">
              <a:latin typeface="Arial"/>
              <a:cs typeface="Arial"/>
            </a:endParaRPr>
          </a:p>
          <a:p>
            <a:pPr marL="4743450">
              <a:lnSpc>
                <a:spcPts val="1880"/>
              </a:lnSpc>
              <a:tabLst>
                <a:tab pos="5294630" algn="l"/>
              </a:tabLst>
            </a:pPr>
            <a:r>
              <a:rPr sz="1850" dirty="0">
                <a:solidFill>
                  <a:srgbClr val="0000FF"/>
                </a:solidFill>
                <a:latin typeface="Arial"/>
                <a:cs typeface="Arial"/>
              </a:rPr>
              <a:t>i	j</a:t>
            </a:r>
            <a:endParaRPr sz="185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38512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FF"/>
                </a:solidFill>
              </a:rPr>
              <a:t>Anomalie</a:t>
            </a:r>
            <a:r>
              <a:rPr spc="-1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corrélation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656454" y="1420633"/>
            <a:ext cx="15748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b="1" i="1" spc="5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endParaRPr sz="1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7423" y="1225550"/>
            <a:ext cx="7852409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688840" algn="l"/>
              </a:tabLst>
            </a:pPr>
            <a:r>
              <a:rPr sz="1850" b="1" i="1" spc="5" dirty="0">
                <a:solidFill>
                  <a:srgbClr val="0000FF"/>
                </a:solidFill>
                <a:latin typeface="Arial"/>
                <a:cs typeface="Arial"/>
              </a:rPr>
              <a:t>Cas 1 : création d’une nouvelle</a:t>
            </a:r>
            <a:r>
              <a:rPr sz="1850" b="1" i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50" b="1" i="1" spc="5" dirty="0">
                <a:solidFill>
                  <a:srgbClr val="0000FF"/>
                </a:solidFill>
                <a:latin typeface="Arial"/>
                <a:cs typeface="Arial"/>
              </a:rPr>
              <a:t>règles</a:t>
            </a:r>
            <a:r>
              <a:rPr sz="1850" b="1" i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50" b="1" i="1" spc="10" dirty="0">
                <a:solidFill>
                  <a:srgbClr val="0000FF"/>
                </a:solidFill>
                <a:latin typeface="Arial"/>
                <a:cs typeface="Arial"/>
              </a:rPr>
              <a:t>R	</a:t>
            </a:r>
            <a:r>
              <a:rPr sz="1850" b="1" i="1" dirty="0">
                <a:solidFill>
                  <a:srgbClr val="0000FF"/>
                </a:solidFill>
                <a:latin typeface="Arial"/>
                <a:cs typeface="Arial"/>
              </a:rPr>
              <a:t>et modification </a:t>
            </a:r>
            <a:r>
              <a:rPr sz="1850" b="1" i="1" spc="5" dirty="0">
                <a:solidFill>
                  <a:srgbClr val="0000FF"/>
                </a:solidFill>
                <a:latin typeface="Arial"/>
                <a:cs typeface="Arial"/>
              </a:rPr>
              <a:t>de </a:t>
            </a:r>
            <a:r>
              <a:rPr sz="1850" b="1" i="1" dirty="0">
                <a:solidFill>
                  <a:srgbClr val="0000FF"/>
                </a:solidFill>
                <a:latin typeface="Arial"/>
                <a:cs typeface="Arial"/>
              </a:rPr>
              <a:t>la règle</a:t>
            </a:r>
            <a:r>
              <a:rPr sz="1850" b="1" i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50" b="1" i="1" spc="1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6194" y="1420633"/>
            <a:ext cx="9144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b="1" i="1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11821" y="1792223"/>
            <a:ext cx="7877175" cy="271780"/>
            <a:chOff x="1011821" y="1792223"/>
            <a:chExt cx="7877175" cy="271780"/>
          </a:xfrm>
        </p:grpSpPr>
        <p:sp>
          <p:nvSpPr>
            <p:cNvPr id="11" name="object 11"/>
            <p:cNvSpPr/>
            <p:nvPr/>
          </p:nvSpPr>
          <p:spPr>
            <a:xfrm>
              <a:off x="1011821" y="1792223"/>
              <a:ext cx="7877175" cy="271780"/>
            </a:xfrm>
            <a:custGeom>
              <a:avLst/>
              <a:gdLst/>
              <a:ahLst/>
              <a:cxnLst/>
              <a:rect l="l" t="t" r="r" b="b"/>
              <a:pathLst>
                <a:path w="7877175" h="271780">
                  <a:moveTo>
                    <a:pt x="28193" y="271272"/>
                  </a:moveTo>
                  <a:lnTo>
                    <a:pt x="28193" y="204977"/>
                  </a:lnTo>
                  <a:lnTo>
                    <a:pt x="0" y="204977"/>
                  </a:lnTo>
                  <a:lnTo>
                    <a:pt x="0" y="271272"/>
                  </a:lnTo>
                  <a:lnTo>
                    <a:pt x="28193" y="271272"/>
                  </a:lnTo>
                  <a:close/>
                </a:path>
                <a:path w="7877175" h="271780">
                  <a:moveTo>
                    <a:pt x="23621" y="19303"/>
                  </a:moveTo>
                  <a:lnTo>
                    <a:pt x="23621" y="0"/>
                  </a:lnTo>
                  <a:lnTo>
                    <a:pt x="0" y="0"/>
                  </a:lnTo>
                  <a:lnTo>
                    <a:pt x="0" y="118871"/>
                  </a:lnTo>
                  <a:lnTo>
                    <a:pt x="14478" y="118871"/>
                  </a:lnTo>
                  <a:lnTo>
                    <a:pt x="14478" y="28956"/>
                  </a:lnTo>
                  <a:lnTo>
                    <a:pt x="23621" y="19303"/>
                  </a:lnTo>
                  <a:close/>
                </a:path>
                <a:path w="7877175" h="271780">
                  <a:moveTo>
                    <a:pt x="28193" y="118871"/>
                  </a:moveTo>
                  <a:lnTo>
                    <a:pt x="28193" y="14477"/>
                  </a:lnTo>
                  <a:lnTo>
                    <a:pt x="14478" y="28956"/>
                  </a:lnTo>
                  <a:lnTo>
                    <a:pt x="23621" y="28956"/>
                  </a:lnTo>
                  <a:lnTo>
                    <a:pt x="23621" y="118871"/>
                  </a:lnTo>
                  <a:lnTo>
                    <a:pt x="28193" y="118871"/>
                  </a:lnTo>
                  <a:close/>
                </a:path>
                <a:path w="7877175" h="271780">
                  <a:moveTo>
                    <a:pt x="23621" y="118871"/>
                  </a:moveTo>
                  <a:lnTo>
                    <a:pt x="23621" y="28956"/>
                  </a:lnTo>
                  <a:lnTo>
                    <a:pt x="14478" y="28956"/>
                  </a:lnTo>
                  <a:lnTo>
                    <a:pt x="14478" y="118871"/>
                  </a:lnTo>
                  <a:lnTo>
                    <a:pt x="23621" y="118871"/>
                  </a:lnTo>
                  <a:close/>
                </a:path>
                <a:path w="7877175" h="271780">
                  <a:moveTo>
                    <a:pt x="224028" y="28956"/>
                  </a:moveTo>
                  <a:lnTo>
                    <a:pt x="224028" y="0"/>
                  </a:lnTo>
                  <a:lnTo>
                    <a:pt x="109728" y="0"/>
                  </a:lnTo>
                  <a:lnTo>
                    <a:pt x="109728" y="28956"/>
                  </a:lnTo>
                  <a:lnTo>
                    <a:pt x="224028" y="28956"/>
                  </a:lnTo>
                  <a:close/>
                </a:path>
                <a:path w="7877175" h="271780">
                  <a:moveTo>
                    <a:pt x="423672" y="28956"/>
                  </a:moveTo>
                  <a:lnTo>
                    <a:pt x="423672" y="0"/>
                  </a:lnTo>
                  <a:lnTo>
                    <a:pt x="309372" y="0"/>
                  </a:lnTo>
                  <a:lnTo>
                    <a:pt x="309372" y="28956"/>
                  </a:lnTo>
                  <a:lnTo>
                    <a:pt x="423672" y="28956"/>
                  </a:lnTo>
                  <a:close/>
                </a:path>
                <a:path w="7877175" h="271780">
                  <a:moveTo>
                    <a:pt x="624077" y="28956"/>
                  </a:moveTo>
                  <a:lnTo>
                    <a:pt x="624077" y="0"/>
                  </a:lnTo>
                  <a:lnTo>
                    <a:pt x="509778" y="0"/>
                  </a:lnTo>
                  <a:lnTo>
                    <a:pt x="509778" y="28956"/>
                  </a:lnTo>
                  <a:lnTo>
                    <a:pt x="624077" y="28956"/>
                  </a:lnTo>
                  <a:close/>
                </a:path>
                <a:path w="7877175" h="271780">
                  <a:moveTo>
                    <a:pt x="823721" y="28956"/>
                  </a:moveTo>
                  <a:lnTo>
                    <a:pt x="823721" y="0"/>
                  </a:lnTo>
                  <a:lnTo>
                    <a:pt x="709421" y="0"/>
                  </a:lnTo>
                  <a:lnTo>
                    <a:pt x="709421" y="28956"/>
                  </a:lnTo>
                  <a:lnTo>
                    <a:pt x="823721" y="28956"/>
                  </a:lnTo>
                  <a:close/>
                </a:path>
                <a:path w="7877175" h="271780">
                  <a:moveTo>
                    <a:pt x="1024127" y="28956"/>
                  </a:moveTo>
                  <a:lnTo>
                    <a:pt x="1024127" y="0"/>
                  </a:lnTo>
                  <a:lnTo>
                    <a:pt x="909827" y="0"/>
                  </a:lnTo>
                  <a:lnTo>
                    <a:pt x="909827" y="28956"/>
                  </a:lnTo>
                  <a:lnTo>
                    <a:pt x="1024127" y="28956"/>
                  </a:lnTo>
                  <a:close/>
                </a:path>
                <a:path w="7877175" h="271780">
                  <a:moveTo>
                    <a:pt x="1223771" y="28956"/>
                  </a:moveTo>
                  <a:lnTo>
                    <a:pt x="1223771" y="0"/>
                  </a:lnTo>
                  <a:lnTo>
                    <a:pt x="1109471" y="0"/>
                  </a:lnTo>
                  <a:lnTo>
                    <a:pt x="1109471" y="28956"/>
                  </a:lnTo>
                  <a:lnTo>
                    <a:pt x="1223771" y="28956"/>
                  </a:lnTo>
                  <a:close/>
                </a:path>
                <a:path w="7877175" h="271780">
                  <a:moveTo>
                    <a:pt x="1424177" y="28956"/>
                  </a:moveTo>
                  <a:lnTo>
                    <a:pt x="1424177" y="0"/>
                  </a:lnTo>
                  <a:lnTo>
                    <a:pt x="1309877" y="0"/>
                  </a:lnTo>
                  <a:lnTo>
                    <a:pt x="1309877" y="28956"/>
                  </a:lnTo>
                  <a:lnTo>
                    <a:pt x="1424177" y="28956"/>
                  </a:lnTo>
                  <a:close/>
                </a:path>
                <a:path w="7877175" h="271780">
                  <a:moveTo>
                    <a:pt x="1623821" y="28956"/>
                  </a:moveTo>
                  <a:lnTo>
                    <a:pt x="1623821" y="0"/>
                  </a:lnTo>
                  <a:lnTo>
                    <a:pt x="1509521" y="0"/>
                  </a:lnTo>
                  <a:lnTo>
                    <a:pt x="1509521" y="28956"/>
                  </a:lnTo>
                  <a:lnTo>
                    <a:pt x="1623821" y="28956"/>
                  </a:lnTo>
                  <a:close/>
                </a:path>
                <a:path w="7877175" h="271780">
                  <a:moveTo>
                    <a:pt x="1824227" y="28956"/>
                  </a:moveTo>
                  <a:lnTo>
                    <a:pt x="1824227" y="0"/>
                  </a:lnTo>
                  <a:lnTo>
                    <a:pt x="1709927" y="0"/>
                  </a:lnTo>
                  <a:lnTo>
                    <a:pt x="1709927" y="28956"/>
                  </a:lnTo>
                  <a:lnTo>
                    <a:pt x="1824227" y="28956"/>
                  </a:lnTo>
                  <a:close/>
                </a:path>
                <a:path w="7877175" h="271780">
                  <a:moveTo>
                    <a:pt x="2023871" y="28955"/>
                  </a:moveTo>
                  <a:lnTo>
                    <a:pt x="2023871" y="0"/>
                  </a:lnTo>
                  <a:lnTo>
                    <a:pt x="1909571" y="0"/>
                  </a:lnTo>
                  <a:lnTo>
                    <a:pt x="1909571" y="28956"/>
                  </a:lnTo>
                  <a:lnTo>
                    <a:pt x="2023871" y="28955"/>
                  </a:lnTo>
                  <a:close/>
                </a:path>
                <a:path w="7877175" h="271780">
                  <a:moveTo>
                    <a:pt x="2224278" y="28955"/>
                  </a:moveTo>
                  <a:lnTo>
                    <a:pt x="2224278" y="0"/>
                  </a:lnTo>
                  <a:lnTo>
                    <a:pt x="2109978" y="0"/>
                  </a:lnTo>
                  <a:lnTo>
                    <a:pt x="2109978" y="28955"/>
                  </a:lnTo>
                  <a:lnTo>
                    <a:pt x="2224278" y="28955"/>
                  </a:lnTo>
                  <a:close/>
                </a:path>
                <a:path w="7877175" h="271780">
                  <a:moveTo>
                    <a:pt x="2423922" y="28955"/>
                  </a:moveTo>
                  <a:lnTo>
                    <a:pt x="2423922" y="0"/>
                  </a:lnTo>
                  <a:lnTo>
                    <a:pt x="2309622" y="0"/>
                  </a:lnTo>
                  <a:lnTo>
                    <a:pt x="2309622" y="28955"/>
                  </a:lnTo>
                  <a:lnTo>
                    <a:pt x="2423922" y="28955"/>
                  </a:lnTo>
                  <a:close/>
                </a:path>
                <a:path w="7877175" h="271780">
                  <a:moveTo>
                    <a:pt x="2624327" y="28955"/>
                  </a:moveTo>
                  <a:lnTo>
                    <a:pt x="2624327" y="0"/>
                  </a:lnTo>
                  <a:lnTo>
                    <a:pt x="2510027" y="0"/>
                  </a:lnTo>
                  <a:lnTo>
                    <a:pt x="2510027" y="28955"/>
                  </a:lnTo>
                  <a:lnTo>
                    <a:pt x="2624327" y="28955"/>
                  </a:lnTo>
                  <a:close/>
                </a:path>
                <a:path w="7877175" h="271780">
                  <a:moveTo>
                    <a:pt x="2823972" y="28955"/>
                  </a:moveTo>
                  <a:lnTo>
                    <a:pt x="2823972" y="0"/>
                  </a:lnTo>
                  <a:lnTo>
                    <a:pt x="2709672" y="0"/>
                  </a:lnTo>
                  <a:lnTo>
                    <a:pt x="2709672" y="28955"/>
                  </a:lnTo>
                  <a:lnTo>
                    <a:pt x="2823972" y="28955"/>
                  </a:lnTo>
                  <a:close/>
                </a:path>
                <a:path w="7877175" h="271780">
                  <a:moveTo>
                    <a:pt x="3024377" y="28955"/>
                  </a:moveTo>
                  <a:lnTo>
                    <a:pt x="3024377" y="0"/>
                  </a:lnTo>
                  <a:lnTo>
                    <a:pt x="2910077" y="0"/>
                  </a:lnTo>
                  <a:lnTo>
                    <a:pt x="2910077" y="28955"/>
                  </a:lnTo>
                  <a:lnTo>
                    <a:pt x="3024377" y="28955"/>
                  </a:lnTo>
                  <a:close/>
                </a:path>
                <a:path w="7877175" h="271780">
                  <a:moveTo>
                    <a:pt x="3224022" y="28955"/>
                  </a:moveTo>
                  <a:lnTo>
                    <a:pt x="3224022" y="0"/>
                  </a:lnTo>
                  <a:lnTo>
                    <a:pt x="3109722" y="0"/>
                  </a:lnTo>
                  <a:lnTo>
                    <a:pt x="3109722" y="28955"/>
                  </a:lnTo>
                  <a:lnTo>
                    <a:pt x="3224022" y="28955"/>
                  </a:lnTo>
                  <a:close/>
                </a:path>
                <a:path w="7877175" h="271780">
                  <a:moveTo>
                    <a:pt x="3424428" y="28955"/>
                  </a:moveTo>
                  <a:lnTo>
                    <a:pt x="3424428" y="0"/>
                  </a:lnTo>
                  <a:lnTo>
                    <a:pt x="3310128" y="0"/>
                  </a:lnTo>
                  <a:lnTo>
                    <a:pt x="3310128" y="28955"/>
                  </a:lnTo>
                  <a:lnTo>
                    <a:pt x="3424428" y="28955"/>
                  </a:lnTo>
                  <a:close/>
                </a:path>
                <a:path w="7877175" h="271780">
                  <a:moveTo>
                    <a:pt x="3624072" y="28955"/>
                  </a:moveTo>
                  <a:lnTo>
                    <a:pt x="3624072" y="0"/>
                  </a:lnTo>
                  <a:lnTo>
                    <a:pt x="3509772" y="0"/>
                  </a:lnTo>
                  <a:lnTo>
                    <a:pt x="3509772" y="28955"/>
                  </a:lnTo>
                  <a:lnTo>
                    <a:pt x="3624072" y="28955"/>
                  </a:lnTo>
                  <a:close/>
                </a:path>
                <a:path w="7877175" h="271780">
                  <a:moveTo>
                    <a:pt x="3824478" y="28955"/>
                  </a:moveTo>
                  <a:lnTo>
                    <a:pt x="3824478" y="0"/>
                  </a:lnTo>
                  <a:lnTo>
                    <a:pt x="3710178" y="0"/>
                  </a:lnTo>
                  <a:lnTo>
                    <a:pt x="3710178" y="28955"/>
                  </a:lnTo>
                  <a:lnTo>
                    <a:pt x="3824478" y="28955"/>
                  </a:lnTo>
                  <a:close/>
                </a:path>
                <a:path w="7877175" h="271780">
                  <a:moveTo>
                    <a:pt x="4024122" y="28955"/>
                  </a:moveTo>
                  <a:lnTo>
                    <a:pt x="4024122" y="0"/>
                  </a:lnTo>
                  <a:lnTo>
                    <a:pt x="3909822" y="0"/>
                  </a:lnTo>
                  <a:lnTo>
                    <a:pt x="3909822" y="28955"/>
                  </a:lnTo>
                  <a:lnTo>
                    <a:pt x="4024122" y="28955"/>
                  </a:lnTo>
                  <a:close/>
                </a:path>
                <a:path w="7877175" h="271780">
                  <a:moveTo>
                    <a:pt x="4224528" y="28955"/>
                  </a:moveTo>
                  <a:lnTo>
                    <a:pt x="4224528" y="0"/>
                  </a:lnTo>
                  <a:lnTo>
                    <a:pt x="4110228" y="0"/>
                  </a:lnTo>
                  <a:lnTo>
                    <a:pt x="4110228" y="28955"/>
                  </a:lnTo>
                  <a:lnTo>
                    <a:pt x="4224528" y="28955"/>
                  </a:lnTo>
                  <a:close/>
                </a:path>
                <a:path w="7877175" h="271780">
                  <a:moveTo>
                    <a:pt x="4424172" y="28955"/>
                  </a:moveTo>
                  <a:lnTo>
                    <a:pt x="4424172" y="0"/>
                  </a:lnTo>
                  <a:lnTo>
                    <a:pt x="4309872" y="0"/>
                  </a:lnTo>
                  <a:lnTo>
                    <a:pt x="4309872" y="28955"/>
                  </a:lnTo>
                  <a:lnTo>
                    <a:pt x="4424172" y="28955"/>
                  </a:lnTo>
                  <a:close/>
                </a:path>
                <a:path w="7877175" h="271780">
                  <a:moveTo>
                    <a:pt x="4624578" y="28955"/>
                  </a:moveTo>
                  <a:lnTo>
                    <a:pt x="4624578" y="0"/>
                  </a:lnTo>
                  <a:lnTo>
                    <a:pt x="4510278" y="0"/>
                  </a:lnTo>
                  <a:lnTo>
                    <a:pt x="4510278" y="28955"/>
                  </a:lnTo>
                  <a:lnTo>
                    <a:pt x="4624578" y="28955"/>
                  </a:lnTo>
                  <a:close/>
                </a:path>
                <a:path w="7877175" h="271780">
                  <a:moveTo>
                    <a:pt x="4824222" y="28955"/>
                  </a:moveTo>
                  <a:lnTo>
                    <a:pt x="4824222" y="0"/>
                  </a:lnTo>
                  <a:lnTo>
                    <a:pt x="4709922" y="0"/>
                  </a:lnTo>
                  <a:lnTo>
                    <a:pt x="4709922" y="28955"/>
                  </a:lnTo>
                  <a:lnTo>
                    <a:pt x="4824222" y="28955"/>
                  </a:lnTo>
                  <a:close/>
                </a:path>
                <a:path w="7877175" h="271780">
                  <a:moveTo>
                    <a:pt x="5024628" y="28955"/>
                  </a:moveTo>
                  <a:lnTo>
                    <a:pt x="5024628" y="0"/>
                  </a:lnTo>
                  <a:lnTo>
                    <a:pt x="4910328" y="0"/>
                  </a:lnTo>
                  <a:lnTo>
                    <a:pt x="4910328" y="28955"/>
                  </a:lnTo>
                  <a:lnTo>
                    <a:pt x="5024628" y="28955"/>
                  </a:lnTo>
                  <a:close/>
                </a:path>
                <a:path w="7877175" h="271780">
                  <a:moveTo>
                    <a:pt x="5224272" y="28955"/>
                  </a:moveTo>
                  <a:lnTo>
                    <a:pt x="5224272" y="0"/>
                  </a:lnTo>
                  <a:lnTo>
                    <a:pt x="5109972" y="0"/>
                  </a:lnTo>
                  <a:lnTo>
                    <a:pt x="5109972" y="28955"/>
                  </a:lnTo>
                  <a:lnTo>
                    <a:pt x="5224272" y="28955"/>
                  </a:lnTo>
                  <a:close/>
                </a:path>
                <a:path w="7877175" h="271780">
                  <a:moveTo>
                    <a:pt x="5424665" y="28955"/>
                  </a:moveTo>
                  <a:lnTo>
                    <a:pt x="5424665" y="0"/>
                  </a:lnTo>
                  <a:lnTo>
                    <a:pt x="5310365" y="0"/>
                  </a:lnTo>
                  <a:lnTo>
                    <a:pt x="5310365" y="28955"/>
                  </a:lnTo>
                  <a:lnTo>
                    <a:pt x="5424665" y="28955"/>
                  </a:lnTo>
                  <a:close/>
                </a:path>
                <a:path w="7877175" h="271780">
                  <a:moveTo>
                    <a:pt x="5624321" y="28955"/>
                  </a:moveTo>
                  <a:lnTo>
                    <a:pt x="5624321" y="0"/>
                  </a:lnTo>
                  <a:lnTo>
                    <a:pt x="5510021" y="0"/>
                  </a:lnTo>
                  <a:lnTo>
                    <a:pt x="5510021" y="28955"/>
                  </a:lnTo>
                  <a:lnTo>
                    <a:pt x="5624321" y="28955"/>
                  </a:lnTo>
                  <a:close/>
                </a:path>
                <a:path w="7877175" h="271780">
                  <a:moveTo>
                    <a:pt x="5824715" y="28955"/>
                  </a:moveTo>
                  <a:lnTo>
                    <a:pt x="5824715" y="0"/>
                  </a:lnTo>
                  <a:lnTo>
                    <a:pt x="5710415" y="0"/>
                  </a:lnTo>
                  <a:lnTo>
                    <a:pt x="5710415" y="28955"/>
                  </a:lnTo>
                  <a:lnTo>
                    <a:pt x="5824715" y="28955"/>
                  </a:lnTo>
                  <a:close/>
                </a:path>
                <a:path w="7877175" h="271780">
                  <a:moveTo>
                    <a:pt x="6024371" y="28955"/>
                  </a:moveTo>
                  <a:lnTo>
                    <a:pt x="6024371" y="0"/>
                  </a:lnTo>
                  <a:lnTo>
                    <a:pt x="5910071" y="0"/>
                  </a:lnTo>
                  <a:lnTo>
                    <a:pt x="5910071" y="28955"/>
                  </a:lnTo>
                  <a:lnTo>
                    <a:pt x="6024371" y="28955"/>
                  </a:lnTo>
                  <a:close/>
                </a:path>
                <a:path w="7877175" h="271780">
                  <a:moveTo>
                    <a:pt x="6224765" y="28955"/>
                  </a:moveTo>
                  <a:lnTo>
                    <a:pt x="6224765" y="0"/>
                  </a:lnTo>
                  <a:lnTo>
                    <a:pt x="6110465" y="0"/>
                  </a:lnTo>
                  <a:lnTo>
                    <a:pt x="6110465" y="28955"/>
                  </a:lnTo>
                  <a:lnTo>
                    <a:pt x="6224765" y="28955"/>
                  </a:lnTo>
                  <a:close/>
                </a:path>
                <a:path w="7877175" h="271780">
                  <a:moveTo>
                    <a:pt x="6424421" y="28955"/>
                  </a:moveTo>
                  <a:lnTo>
                    <a:pt x="6424421" y="0"/>
                  </a:lnTo>
                  <a:lnTo>
                    <a:pt x="6310121" y="0"/>
                  </a:lnTo>
                  <a:lnTo>
                    <a:pt x="6310121" y="28955"/>
                  </a:lnTo>
                  <a:lnTo>
                    <a:pt x="6424421" y="28955"/>
                  </a:lnTo>
                  <a:close/>
                </a:path>
                <a:path w="7877175" h="271780">
                  <a:moveTo>
                    <a:pt x="6624815" y="28955"/>
                  </a:moveTo>
                  <a:lnTo>
                    <a:pt x="6624815" y="0"/>
                  </a:lnTo>
                  <a:lnTo>
                    <a:pt x="6510515" y="0"/>
                  </a:lnTo>
                  <a:lnTo>
                    <a:pt x="6510515" y="28955"/>
                  </a:lnTo>
                  <a:lnTo>
                    <a:pt x="6624815" y="28955"/>
                  </a:lnTo>
                  <a:close/>
                </a:path>
                <a:path w="7877175" h="271780">
                  <a:moveTo>
                    <a:pt x="6824471" y="28955"/>
                  </a:moveTo>
                  <a:lnTo>
                    <a:pt x="6824471" y="0"/>
                  </a:lnTo>
                  <a:lnTo>
                    <a:pt x="6710171" y="0"/>
                  </a:lnTo>
                  <a:lnTo>
                    <a:pt x="6710171" y="28955"/>
                  </a:lnTo>
                  <a:lnTo>
                    <a:pt x="6824471" y="28955"/>
                  </a:lnTo>
                  <a:close/>
                </a:path>
                <a:path w="7877175" h="271780">
                  <a:moveTo>
                    <a:pt x="7024865" y="28955"/>
                  </a:moveTo>
                  <a:lnTo>
                    <a:pt x="7024865" y="0"/>
                  </a:lnTo>
                  <a:lnTo>
                    <a:pt x="6910565" y="0"/>
                  </a:lnTo>
                  <a:lnTo>
                    <a:pt x="6910565" y="28955"/>
                  </a:lnTo>
                  <a:lnTo>
                    <a:pt x="7024865" y="28955"/>
                  </a:lnTo>
                  <a:close/>
                </a:path>
                <a:path w="7877175" h="271780">
                  <a:moveTo>
                    <a:pt x="7224521" y="28955"/>
                  </a:moveTo>
                  <a:lnTo>
                    <a:pt x="7224521" y="0"/>
                  </a:lnTo>
                  <a:lnTo>
                    <a:pt x="7110221" y="0"/>
                  </a:lnTo>
                  <a:lnTo>
                    <a:pt x="7110221" y="28955"/>
                  </a:lnTo>
                  <a:lnTo>
                    <a:pt x="7224521" y="28955"/>
                  </a:lnTo>
                  <a:close/>
                </a:path>
                <a:path w="7877175" h="271780">
                  <a:moveTo>
                    <a:pt x="7424915" y="28955"/>
                  </a:moveTo>
                  <a:lnTo>
                    <a:pt x="7424915" y="0"/>
                  </a:lnTo>
                  <a:lnTo>
                    <a:pt x="7310615" y="0"/>
                  </a:lnTo>
                  <a:lnTo>
                    <a:pt x="7310615" y="28955"/>
                  </a:lnTo>
                  <a:lnTo>
                    <a:pt x="7424915" y="28955"/>
                  </a:lnTo>
                  <a:close/>
                </a:path>
                <a:path w="7877175" h="271780">
                  <a:moveTo>
                    <a:pt x="7624571" y="28955"/>
                  </a:moveTo>
                  <a:lnTo>
                    <a:pt x="7624571" y="0"/>
                  </a:lnTo>
                  <a:lnTo>
                    <a:pt x="7510271" y="0"/>
                  </a:lnTo>
                  <a:lnTo>
                    <a:pt x="7510271" y="28955"/>
                  </a:lnTo>
                  <a:lnTo>
                    <a:pt x="7624571" y="28955"/>
                  </a:lnTo>
                  <a:close/>
                </a:path>
                <a:path w="7877175" h="271780">
                  <a:moveTo>
                    <a:pt x="7824978" y="28955"/>
                  </a:moveTo>
                  <a:lnTo>
                    <a:pt x="7824978" y="0"/>
                  </a:lnTo>
                  <a:lnTo>
                    <a:pt x="7710678" y="0"/>
                  </a:lnTo>
                  <a:lnTo>
                    <a:pt x="7710678" y="28955"/>
                  </a:lnTo>
                  <a:lnTo>
                    <a:pt x="7824978" y="28955"/>
                  </a:lnTo>
                  <a:close/>
                </a:path>
                <a:path w="7877175" h="271780">
                  <a:moveTo>
                    <a:pt x="7876793" y="176783"/>
                  </a:moveTo>
                  <a:lnTo>
                    <a:pt x="7876793" y="62483"/>
                  </a:lnTo>
                  <a:lnTo>
                    <a:pt x="7848599" y="62483"/>
                  </a:lnTo>
                  <a:lnTo>
                    <a:pt x="7848599" y="176783"/>
                  </a:lnTo>
                  <a:lnTo>
                    <a:pt x="7876793" y="176783"/>
                  </a:lnTo>
                  <a:close/>
                </a:path>
                <a:path w="7877175" h="271780">
                  <a:moveTo>
                    <a:pt x="7876793" y="271271"/>
                  </a:moveTo>
                  <a:lnTo>
                    <a:pt x="7876793" y="262127"/>
                  </a:lnTo>
                  <a:lnTo>
                    <a:pt x="7848599" y="262127"/>
                  </a:lnTo>
                  <a:lnTo>
                    <a:pt x="7848599" y="271271"/>
                  </a:lnTo>
                  <a:lnTo>
                    <a:pt x="7876793" y="271271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75089" y="2004059"/>
              <a:ext cx="1437893" cy="594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06859" y="2004059"/>
              <a:ext cx="1441703" cy="594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15719" y="2004059"/>
              <a:ext cx="934974" cy="594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59521" y="1806701"/>
              <a:ext cx="6005830" cy="257175"/>
            </a:xfrm>
            <a:custGeom>
              <a:avLst/>
              <a:gdLst/>
              <a:ahLst/>
              <a:cxnLst/>
              <a:rect l="l" t="t" r="r" b="b"/>
              <a:pathLst>
                <a:path w="6005830" h="257175">
                  <a:moveTo>
                    <a:pt x="28194" y="199644"/>
                  </a:moveTo>
                  <a:lnTo>
                    <a:pt x="0" y="199644"/>
                  </a:lnTo>
                  <a:lnTo>
                    <a:pt x="0" y="256794"/>
                  </a:lnTo>
                  <a:lnTo>
                    <a:pt x="28194" y="256794"/>
                  </a:lnTo>
                  <a:lnTo>
                    <a:pt x="28194" y="199644"/>
                  </a:lnTo>
                  <a:close/>
                </a:path>
                <a:path w="6005830" h="257175">
                  <a:moveTo>
                    <a:pt x="28194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28194" y="114300"/>
                  </a:lnTo>
                  <a:lnTo>
                    <a:pt x="28194" y="0"/>
                  </a:lnTo>
                  <a:close/>
                </a:path>
                <a:path w="6005830" h="257175">
                  <a:moveTo>
                    <a:pt x="6005322" y="199644"/>
                  </a:moveTo>
                  <a:lnTo>
                    <a:pt x="5977115" y="199644"/>
                  </a:lnTo>
                  <a:lnTo>
                    <a:pt x="5977115" y="256794"/>
                  </a:lnTo>
                  <a:lnTo>
                    <a:pt x="6005322" y="256794"/>
                  </a:lnTo>
                  <a:lnTo>
                    <a:pt x="6005322" y="199644"/>
                  </a:lnTo>
                  <a:close/>
                </a:path>
                <a:path w="6005830" h="257175">
                  <a:moveTo>
                    <a:pt x="6005322" y="0"/>
                  </a:moveTo>
                  <a:lnTo>
                    <a:pt x="5977115" y="0"/>
                  </a:lnTo>
                  <a:lnTo>
                    <a:pt x="5977115" y="114300"/>
                  </a:lnTo>
                  <a:lnTo>
                    <a:pt x="6005322" y="114300"/>
                  </a:lnTo>
                  <a:lnTo>
                    <a:pt x="600532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952865" y="1888489"/>
            <a:ext cx="948055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b="1" spc="5" dirty="0">
                <a:solidFill>
                  <a:srgbClr val="0000FF"/>
                </a:solidFill>
                <a:latin typeface="Arial"/>
                <a:cs typeface="Arial"/>
              </a:rPr>
              <a:t>Accepte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95536" y="1582165"/>
            <a:ext cx="97409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b="1" spc="10" dirty="0">
                <a:solidFill>
                  <a:srgbClr val="0000FF"/>
                </a:solidFill>
                <a:latin typeface="Arial"/>
                <a:cs typeface="Arial"/>
              </a:rPr>
              <a:t>exemp</a:t>
            </a:r>
            <a:r>
              <a:rPr sz="1850" b="1" spc="-5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850" b="1" spc="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74839" y="2063495"/>
            <a:ext cx="9144000" cy="857250"/>
            <a:chOff x="774839" y="2063495"/>
            <a:chExt cx="9144000" cy="857250"/>
          </a:xfrm>
        </p:grpSpPr>
        <p:sp>
          <p:nvSpPr>
            <p:cNvPr id="19" name="object 19"/>
            <p:cNvSpPr/>
            <p:nvPr/>
          </p:nvSpPr>
          <p:spPr>
            <a:xfrm>
              <a:off x="774839" y="20634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3987" y="857250"/>
                  </a:moveTo>
                  <a:lnTo>
                    <a:pt x="9143987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3987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11821" y="2063495"/>
              <a:ext cx="7877175" cy="857250"/>
            </a:xfrm>
            <a:custGeom>
              <a:avLst/>
              <a:gdLst/>
              <a:ahLst/>
              <a:cxnLst/>
              <a:rect l="l" t="t" r="r" b="b"/>
              <a:pathLst>
                <a:path w="7877175" h="857250">
                  <a:moveTo>
                    <a:pt x="28194" y="733806"/>
                  </a:moveTo>
                  <a:lnTo>
                    <a:pt x="0" y="733806"/>
                  </a:lnTo>
                  <a:lnTo>
                    <a:pt x="0" y="848106"/>
                  </a:lnTo>
                  <a:lnTo>
                    <a:pt x="28194" y="848106"/>
                  </a:lnTo>
                  <a:lnTo>
                    <a:pt x="28194" y="733806"/>
                  </a:lnTo>
                  <a:close/>
                </a:path>
                <a:path w="7877175" h="857250">
                  <a:moveTo>
                    <a:pt x="28194" y="533400"/>
                  </a:moveTo>
                  <a:lnTo>
                    <a:pt x="0" y="533400"/>
                  </a:lnTo>
                  <a:lnTo>
                    <a:pt x="0" y="647700"/>
                  </a:lnTo>
                  <a:lnTo>
                    <a:pt x="28194" y="647700"/>
                  </a:lnTo>
                  <a:lnTo>
                    <a:pt x="28194" y="533400"/>
                  </a:lnTo>
                  <a:close/>
                </a:path>
                <a:path w="7877175" h="857250">
                  <a:moveTo>
                    <a:pt x="28194" y="333756"/>
                  </a:moveTo>
                  <a:lnTo>
                    <a:pt x="0" y="333756"/>
                  </a:lnTo>
                  <a:lnTo>
                    <a:pt x="0" y="448056"/>
                  </a:lnTo>
                  <a:lnTo>
                    <a:pt x="28194" y="448056"/>
                  </a:lnTo>
                  <a:lnTo>
                    <a:pt x="28194" y="333756"/>
                  </a:lnTo>
                  <a:close/>
                </a:path>
                <a:path w="7877175" h="857250">
                  <a:moveTo>
                    <a:pt x="28194" y="133350"/>
                  </a:moveTo>
                  <a:lnTo>
                    <a:pt x="0" y="133350"/>
                  </a:lnTo>
                  <a:lnTo>
                    <a:pt x="0" y="247650"/>
                  </a:lnTo>
                  <a:lnTo>
                    <a:pt x="28194" y="247650"/>
                  </a:lnTo>
                  <a:lnTo>
                    <a:pt x="28194" y="133350"/>
                  </a:lnTo>
                  <a:close/>
                </a:path>
                <a:path w="7877175" h="857250">
                  <a:moveTo>
                    <a:pt x="28194" y="0"/>
                  </a:moveTo>
                  <a:lnTo>
                    <a:pt x="0" y="0"/>
                  </a:lnTo>
                  <a:lnTo>
                    <a:pt x="0" y="48006"/>
                  </a:lnTo>
                  <a:lnTo>
                    <a:pt x="28194" y="48006"/>
                  </a:lnTo>
                  <a:lnTo>
                    <a:pt x="28194" y="0"/>
                  </a:lnTo>
                  <a:close/>
                </a:path>
                <a:path w="7877175" h="857250">
                  <a:moveTo>
                    <a:pt x="7876794" y="790956"/>
                  </a:moveTo>
                  <a:lnTo>
                    <a:pt x="7848587" y="790956"/>
                  </a:lnTo>
                  <a:lnTo>
                    <a:pt x="7848587" y="857250"/>
                  </a:lnTo>
                  <a:lnTo>
                    <a:pt x="7876794" y="857250"/>
                  </a:lnTo>
                  <a:lnTo>
                    <a:pt x="7876794" y="790956"/>
                  </a:lnTo>
                  <a:close/>
                </a:path>
                <a:path w="7877175" h="857250">
                  <a:moveTo>
                    <a:pt x="7876794" y="591312"/>
                  </a:moveTo>
                  <a:lnTo>
                    <a:pt x="7848587" y="591312"/>
                  </a:lnTo>
                  <a:lnTo>
                    <a:pt x="7848587" y="705612"/>
                  </a:lnTo>
                  <a:lnTo>
                    <a:pt x="7876794" y="705612"/>
                  </a:lnTo>
                  <a:lnTo>
                    <a:pt x="7876794" y="591312"/>
                  </a:lnTo>
                  <a:close/>
                </a:path>
                <a:path w="7877175" h="857250">
                  <a:moveTo>
                    <a:pt x="7876794" y="390906"/>
                  </a:moveTo>
                  <a:lnTo>
                    <a:pt x="7848587" y="390906"/>
                  </a:lnTo>
                  <a:lnTo>
                    <a:pt x="7848587" y="505206"/>
                  </a:lnTo>
                  <a:lnTo>
                    <a:pt x="7876794" y="505206"/>
                  </a:lnTo>
                  <a:lnTo>
                    <a:pt x="7876794" y="390906"/>
                  </a:lnTo>
                  <a:close/>
                </a:path>
                <a:path w="7877175" h="857250">
                  <a:moveTo>
                    <a:pt x="7876794" y="191262"/>
                  </a:moveTo>
                  <a:lnTo>
                    <a:pt x="7848587" y="191262"/>
                  </a:lnTo>
                  <a:lnTo>
                    <a:pt x="7848587" y="305562"/>
                  </a:lnTo>
                  <a:lnTo>
                    <a:pt x="7876794" y="305562"/>
                  </a:lnTo>
                  <a:lnTo>
                    <a:pt x="7876794" y="191262"/>
                  </a:lnTo>
                  <a:close/>
                </a:path>
                <a:path w="7877175" h="857250">
                  <a:moveTo>
                    <a:pt x="7876794" y="0"/>
                  </a:moveTo>
                  <a:lnTo>
                    <a:pt x="7848587" y="0"/>
                  </a:lnTo>
                  <a:lnTo>
                    <a:pt x="7848587" y="105156"/>
                  </a:lnTo>
                  <a:lnTo>
                    <a:pt x="7876794" y="105156"/>
                  </a:lnTo>
                  <a:lnTo>
                    <a:pt x="787679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83649" y="2063495"/>
              <a:ext cx="1529334" cy="31775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891917" y="2078227"/>
            <a:ext cx="948690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1325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3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(m))</a:t>
            </a:r>
            <a:endParaRPr sz="1300">
              <a:latin typeface="Arial"/>
              <a:cs typeface="Arial"/>
            </a:endParaRPr>
          </a:p>
          <a:p>
            <a:pPr marL="231775" algn="ctr">
              <a:lnSpc>
                <a:spcPts val="1325"/>
              </a:lnSpc>
            </a:pP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15419" y="2063495"/>
            <a:ext cx="1533144" cy="3177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28259" y="2078227"/>
            <a:ext cx="948690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1325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300" b="1" spc="3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(n))</a:t>
            </a:r>
            <a:endParaRPr sz="1300">
              <a:latin typeface="Arial"/>
              <a:cs typeface="Arial"/>
            </a:endParaRPr>
          </a:p>
          <a:p>
            <a:pPr marL="231775" algn="ctr">
              <a:lnSpc>
                <a:spcPts val="1325"/>
              </a:lnSpc>
            </a:pP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26299" y="2063495"/>
            <a:ext cx="7848600" cy="857250"/>
            <a:chOff x="1026299" y="2063495"/>
            <a:chExt cx="7848600" cy="857250"/>
          </a:xfrm>
        </p:grpSpPr>
        <p:sp>
          <p:nvSpPr>
            <p:cNvPr id="26" name="object 26"/>
            <p:cNvSpPr/>
            <p:nvPr/>
          </p:nvSpPr>
          <p:spPr>
            <a:xfrm>
              <a:off x="1026299" y="2513075"/>
              <a:ext cx="7848600" cy="29209"/>
            </a:xfrm>
            <a:custGeom>
              <a:avLst/>
              <a:gdLst/>
              <a:ahLst/>
              <a:cxnLst/>
              <a:rect l="l" t="t" r="r" b="b"/>
              <a:pathLst>
                <a:path w="7848600" h="29210">
                  <a:moveTo>
                    <a:pt x="114300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114300" y="28956"/>
                  </a:lnTo>
                  <a:lnTo>
                    <a:pt x="114300" y="0"/>
                  </a:lnTo>
                  <a:close/>
                </a:path>
                <a:path w="7848600" h="29210">
                  <a:moveTo>
                    <a:pt x="313944" y="0"/>
                  </a:moveTo>
                  <a:lnTo>
                    <a:pt x="199644" y="0"/>
                  </a:lnTo>
                  <a:lnTo>
                    <a:pt x="199644" y="28956"/>
                  </a:lnTo>
                  <a:lnTo>
                    <a:pt x="313944" y="28956"/>
                  </a:lnTo>
                  <a:lnTo>
                    <a:pt x="313944" y="0"/>
                  </a:lnTo>
                  <a:close/>
                </a:path>
                <a:path w="7848600" h="29210">
                  <a:moveTo>
                    <a:pt x="514350" y="0"/>
                  </a:moveTo>
                  <a:lnTo>
                    <a:pt x="400050" y="0"/>
                  </a:lnTo>
                  <a:lnTo>
                    <a:pt x="400050" y="28956"/>
                  </a:lnTo>
                  <a:lnTo>
                    <a:pt x="514350" y="28956"/>
                  </a:lnTo>
                  <a:lnTo>
                    <a:pt x="514350" y="0"/>
                  </a:lnTo>
                  <a:close/>
                </a:path>
                <a:path w="7848600" h="29210">
                  <a:moveTo>
                    <a:pt x="713994" y="0"/>
                  </a:moveTo>
                  <a:lnTo>
                    <a:pt x="599694" y="0"/>
                  </a:lnTo>
                  <a:lnTo>
                    <a:pt x="599694" y="28956"/>
                  </a:lnTo>
                  <a:lnTo>
                    <a:pt x="713994" y="28956"/>
                  </a:lnTo>
                  <a:lnTo>
                    <a:pt x="713994" y="0"/>
                  </a:lnTo>
                  <a:close/>
                </a:path>
                <a:path w="7848600" h="29210">
                  <a:moveTo>
                    <a:pt x="914400" y="0"/>
                  </a:moveTo>
                  <a:lnTo>
                    <a:pt x="800100" y="0"/>
                  </a:lnTo>
                  <a:lnTo>
                    <a:pt x="800100" y="28956"/>
                  </a:lnTo>
                  <a:lnTo>
                    <a:pt x="914400" y="28956"/>
                  </a:lnTo>
                  <a:lnTo>
                    <a:pt x="914400" y="0"/>
                  </a:lnTo>
                  <a:close/>
                </a:path>
                <a:path w="7848600" h="29210">
                  <a:moveTo>
                    <a:pt x="1114044" y="0"/>
                  </a:moveTo>
                  <a:lnTo>
                    <a:pt x="999744" y="0"/>
                  </a:lnTo>
                  <a:lnTo>
                    <a:pt x="999744" y="28956"/>
                  </a:lnTo>
                  <a:lnTo>
                    <a:pt x="1114044" y="28956"/>
                  </a:lnTo>
                  <a:lnTo>
                    <a:pt x="1114044" y="0"/>
                  </a:lnTo>
                  <a:close/>
                </a:path>
                <a:path w="7848600" h="29210">
                  <a:moveTo>
                    <a:pt x="1314450" y="0"/>
                  </a:moveTo>
                  <a:lnTo>
                    <a:pt x="1200150" y="0"/>
                  </a:lnTo>
                  <a:lnTo>
                    <a:pt x="1200150" y="28956"/>
                  </a:lnTo>
                  <a:lnTo>
                    <a:pt x="1314450" y="28956"/>
                  </a:lnTo>
                  <a:lnTo>
                    <a:pt x="1314450" y="0"/>
                  </a:lnTo>
                  <a:close/>
                </a:path>
                <a:path w="7848600" h="29210">
                  <a:moveTo>
                    <a:pt x="1514094" y="0"/>
                  </a:moveTo>
                  <a:lnTo>
                    <a:pt x="1399794" y="0"/>
                  </a:lnTo>
                  <a:lnTo>
                    <a:pt x="1399794" y="28956"/>
                  </a:lnTo>
                  <a:lnTo>
                    <a:pt x="1514094" y="28956"/>
                  </a:lnTo>
                  <a:lnTo>
                    <a:pt x="1514094" y="0"/>
                  </a:lnTo>
                  <a:close/>
                </a:path>
                <a:path w="7848600" h="29210">
                  <a:moveTo>
                    <a:pt x="1714500" y="0"/>
                  </a:moveTo>
                  <a:lnTo>
                    <a:pt x="1600200" y="0"/>
                  </a:lnTo>
                  <a:lnTo>
                    <a:pt x="1600200" y="28956"/>
                  </a:lnTo>
                  <a:lnTo>
                    <a:pt x="1714500" y="28956"/>
                  </a:lnTo>
                  <a:lnTo>
                    <a:pt x="1714500" y="0"/>
                  </a:lnTo>
                  <a:close/>
                </a:path>
                <a:path w="7848600" h="29210">
                  <a:moveTo>
                    <a:pt x="1914144" y="0"/>
                  </a:moveTo>
                  <a:lnTo>
                    <a:pt x="1799844" y="0"/>
                  </a:lnTo>
                  <a:lnTo>
                    <a:pt x="1799844" y="28956"/>
                  </a:lnTo>
                  <a:lnTo>
                    <a:pt x="1914144" y="28956"/>
                  </a:lnTo>
                  <a:lnTo>
                    <a:pt x="1914144" y="0"/>
                  </a:lnTo>
                  <a:close/>
                </a:path>
                <a:path w="7848600" h="29210">
                  <a:moveTo>
                    <a:pt x="2114550" y="0"/>
                  </a:moveTo>
                  <a:lnTo>
                    <a:pt x="2000250" y="0"/>
                  </a:lnTo>
                  <a:lnTo>
                    <a:pt x="2000250" y="28956"/>
                  </a:lnTo>
                  <a:lnTo>
                    <a:pt x="2114550" y="28956"/>
                  </a:lnTo>
                  <a:lnTo>
                    <a:pt x="2114550" y="0"/>
                  </a:lnTo>
                  <a:close/>
                </a:path>
                <a:path w="7848600" h="29210">
                  <a:moveTo>
                    <a:pt x="2314194" y="0"/>
                  </a:moveTo>
                  <a:lnTo>
                    <a:pt x="2199894" y="0"/>
                  </a:lnTo>
                  <a:lnTo>
                    <a:pt x="2199894" y="28956"/>
                  </a:lnTo>
                  <a:lnTo>
                    <a:pt x="2314194" y="28956"/>
                  </a:lnTo>
                  <a:lnTo>
                    <a:pt x="2314194" y="0"/>
                  </a:lnTo>
                  <a:close/>
                </a:path>
                <a:path w="7848600" h="29210">
                  <a:moveTo>
                    <a:pt x="2514600" y="0"/>
                  </a:moveTo>
                  <a:lnTo>
                    <a:pt x="2400300" y="0"/>
                  </a:lnTo>
                  <a:lnTo>
                    <a:pt x="2400300" y="28956"/>
                  </a:lnTo>
                  <a:lnTo>
                    <a:pt x="2514600" y="28956"/>
                  </a:lnTo>
                  <a:lnTo>
                    <a:pt x="2514600" y="0"/>
                  </a:lnTo>
                  <a:close/>
                </a:path>
                <a:path w="7848600" h="29210">
                  <a:moveTo>
                    <a:pt x="2714244" y="0"/>
                  </a:moveTo>
                  <a:lnTo>
                    <a:pt x="2599944" y="0"/>
                  </a:lnTo>
                  <a:lnTo>
                    <a:pt x="2599944" y="28956"/>
                  </a:lnTo>
                  <a:lnTo>
                    <a:pt x="2714244" y="28956"/>
                  </a:lnTo>
                  <a:lnTo>
                    <a:pt x="2714244" y="0"/>
                  </a:lnTo>
                  <a:close/>
                </a:path>
                <a:path w="7848600" h="29210">
                  <a:moveTo>
                    <a:pt x="2914650" y="0"/>
                  </a:moveTo>
                  <a:lnTo>
                    <a:pt x="2800350" y="0"/>
                  </a:lnTo>
                  <a:lnTo>
                    <a:pt x="2800350" y="28956"/>
                  </a:lnTo>
                  <a:lnTo>
                    <a:pt x="2914650" y="28956"/>
                  </a:lnTo>
                  <a:lnTo>
                    <a:pt x="2914650" y="0"/>
                  </a:lnTo>
                  <a:close/>
                </a:path>
                <a:path w="7848600" h="29210">
                  <a:moveTo>
                    <a:pt x="3114294" y="0"/>
                  </a:moveTo>
                  <a:lnTo>
                    <a:pt x="2999994" y="0"/>
                  </a:lnTo>
                  <a:lnTo>
                    <a:pt x="2999994" y="28956"/>
                  </a:lnTo>
                  <a:lnTo>
                    <a:pt x="3114294" y="28956"/>
                  </a:lnTo>
                  <a:lnTo>
                    <a:pt x="3114294" y="0"/>
                  </a:lnTo>
                  <a:close/>
                </a:path>
                <a:path w="7848600" h="29210">
                  <a:moveTo>
                    <a:pt x="3314700" y="0"/>
                  </a:moveTo>
                  <a:lnTo>
                    <a:pt x="3200400" y="0"/>
                  </a:lnTo>
                  <a:lnTo>
                    <a:pt x="3200400" y="28956"/>
                  </a:lnTo>
                  <a:lnTo>
                    <a:pt x="3314700" y="28956"/>
                  </a:lnTo>
                  <a:lnTo>
                    <a:pt x="3314700" y="0"/>
                  </a:lnTo>
                  <a:close/>
                </a:path>
                <a:path w="7848600" h="29210">
                  <a:moveTo>
                    <a:pt x="3514344" y="0"/>
                  </a:moveTo>
                  <a:lnTo>
                    <a:pt x="3400044" y="0"/>
                  </a:lnTo>
                  <a:lnTo>
                    <a:pt x="3400044" y="28956"/>
                  </a:lnTo>
                  <a:lnTo>
                    <a:pt x="3514344" y="28956"/>
                  </a:lnTo>
                  <a:lnTo>
                    <a:pt x="3514344" y="0"/>
                  </a:lnTo>
                  <a:close/>
                </a:path>
                <a:path w="7848600" h="29210">
                  <a:moveTo>
                    <a:pt x="3714750" y="0"/>
                  </a:moveTo>
                  <a:lnTo>
                    <a:pt x="3600450" y="0"/>
                  </a:lnTo>
                  <a:lnTo>
                    <a:pt x="3600450" y="28956"/>
                  </a:lnTo>
                  <a:lnTo>
                    <a:pt x="3714750" y="28956"/>
                  </a:lnTo>
                  <a:lnTo>
                    <a:pt x="3714750" y="0"/>
                  </a:lnTo>
                  <a:close/>
                </a:path>
                <a:path w="7848600" h="29210">
                  <a:moveTo>
                    <a:pt x="3914394" y="0"/>
                  </a:moveTo>
                  <a:lnTo>
                    <a:pt x="3800094" y="0"/>
                  </a:lnTo>
                  <a:lnTo>
                    <a:pt x="3800094" y="28956"/>
                  </a:lnTo>
                  <a:lnTo>
                    <a:pt x="3914394" y="28956"/>
                  </a:lnTo>
                  <a:lnTo>
                    <a:pt x="3914394" y="0"/>
                  </a:lnTo>
                  <a:close/>
                </a:path>
                <a:path w="7848600" h="29210">
                  <a:moveTo>
                    <a:pt x="4114800" y="0"/>
                  </a:moveTo>
                  <a:lnTo>
                    <a:pt x="4000500" y="0"/>
                  </a:lnTo>
                  <a:lnTo>
                    <a:pt x="4000500" y="28956"/>
                  </a:lnTo>
                  <a:lnTo>
                    <a:pt x="4114800" y="28956"/>
                  </a:lnTo>
                  <a:lnTo>
                    <a:pt x="4114800" y="0"/>
                  </a:lnTo>
                  <a:close/>
                </a:path>
                <a:path w="7848600" h="29210">
                  <a:moveTo>
                    <a:pt x="4314444" y="0"/>
                  </a:moveTo>
                  <a:lnTo>
                    <a:pt x="4200144" y="0"/>
                  </a:lnTo>
                  <a:lnTo>
                    <a:pt x="4200144" y="28956"/>
                  </a:lnTo>
                  <a:lnTo>
                    <a:pt x="4314444" y="28956"/>
                  </a:lnTo>
                  <a:lnTo>
                    <a:pt x="4314444" y="0"/>
                  </a:lnTo>
                  <a:close/>
                </a:path>
                <a:path w="7848600" h="29210">
                  <a:moveTo>
                    <a:pt x="4514850" y="0"/>
                  </a:moveTo>
                  <a:lnTo>
                    <a:pt x="4400550" y="0"/>
                  </a:lnTo>
                  <a:lnTo>
                    <a:pt x="4400550" y="28956"/>
                  </a:lnTo>
                  <a:lnTo>
                    <a:pt x="4514850" y="28956"/>
                  </a:lnTo>
                  <a:lnTo>
                    <a:pt x="4514850" y="0"/>
                  </a:lnTo>
                  <a:close/>
                </a:path>
                <a:path w="7848600" h="29210">
                  <a:moveTo>
                    <a:pt x="4714494" y="0"/>
                  </a:moveTo>
                  <a:lnTo>
                    <a:pt x="4600194" y="0"/>
                  </a:lnTo>
                  <a:lnTo>
                    <a:pt x="4600194" y="28956"/>
                  </a:lnTo>
                  <a:lnTo>
                    <a:pt x="4714494" y="28956"/>
                  </a:lnTo>
                  <a:lnTo>
                    <a:pt x="4714494" y="0"/>
                  </a:lnTo>
                  <a:close/>
                </a:path>
                <a:path w="7848600" h="29210">
                  <a:moveTo>
                    <a:pt x="4914900" y="0"/>
                  </a:moveTo>
                  <a:lnTo>
                    <a:pt x="4800600" y="0"/>
                  </a:lnTo>
                  <a:lnTo>
                    <a:pt x="4800600" y="28956"/>
                  </a:lnTo>
                  <a:lnTo>
                    <a:pt x="4914900" y="28956"/>
                  </a:lnTo>
                  <a:lnTo>
                    <a:pt x="4914900" y="0"/>
                  </a:lnTo>
                  <a:close/>
                </a:path>
                <a:path w="7848600" h="29210">
                  <a:moveTo>
                    <a:pt x="5114544" y="0"/>
                  </a:moveTo>
                  <a:lnTo>
                    <a:pt x="5000244" y="0"/>
                  </a:lnTo>
                  <a:lnTo>
                    <a:pt x="5000244" y="28956"/>
                  </a:lnTo>
                  <a:lnTo>
                    <a:pt x="5114544" y="28956"/>
                  </a:lnTo>
                  <a:lnTo>
                    <a:pt x="5114544" y="0"/>
                  </a:lnTo>
                  <a:close/>
                </a:path>
                <a:path w="7848600" h="29210">
                  <a:moveTo>
                    <a:pt x="5314937" y="0"/>
                  </a:moveTo>
                  <a:lnTo>
                    <a:pt x="5200650" y="0"/>
                  </a:lnTo>
                  <a:lnTo>
                    <a:pt x="5200650" y="28956"/>
                  </a:lnTo>
                  <a:lnTo>
                    <a:pt x="5314937" y="28956"/>
                  </a:lnTo>
                  <a:lnTo>
                    <a:pt x="5314937" y="0"/>
                  </a:lnTo>
                  <a:close/>
                </a:path>
                <a:path w="7848600" h="29210">
                  <a:moveTo>
                    <a:pt x="5514581" y="0"/>
                  </a:moveTo>
                  <a:lnTo>
                    <a:pt x="5400294" y="0"/>
                  </a:lnTo>
                  <a:lnTo>
                    <a:pt x="5400294" y="28956"/>
                  </a:lnTo>
                  <a:lnTo>
                    <a:pt x="5514581" y="28956"/>
                  </a:lnTo>
                  <a:lnTo>
                    <a:pt x="5514581" y="0"/>
                  </a:lnTo>
                  <a:close/>
                </a:path>
                <a:path w="7848600" h="29210">
                  <a:moveTo>
                    <a:pt x="5714987" y="0"/>
                  </a:moveTo>
                  <a:lnTo>
                    <a:pt x="5600674" y="0"/>
                  </a:lnTo>
                  <a:lnTo>
                    <a:pt x="5600674" y="28956"/>
                  </a:lnTo>
                  <a:lnTo>
                    <a:pt x="5714987" y="28956"/>
                  </a:lnTo>
                  <a:lnTo>
                    <a:pt x="5714987" y="0"/>
                  </a:lnTo>
                  <a:close/>
                </a:path>
                <a:path w="7848600" h="29210">
                  <a:moveTo>
                    <a:pt x="5914644" y="0"/>
                  </a:moveTo>
                  <a:lnTo>
                    <a:pt x="5800344" y="0"/>
                  </a:lnTo>
                  <a:lnTo>
                    <a:pt x="5800344" y="28956"/>
                  </a:lnTo>
                  <a:lnTo>
                    <a:pt x="5914644" y="28956"/>
                  </a:lnTo>
                  <a:lnTo>
                    <a:pt x="5914644" y="0"/>
                  </a:lnTo>
                  <a:close/>
                </a:path>
                <a:path w="7848600" h="29210">
                  <a:moveTo>
                    <a:pt x="6115037" y="0"/>
                  </a:moveTo>
                  <a:lnTo>
                    <a:pt x="6000737" y="0"/>
                  </a:lnTo>
                  <a:lnTo>
                    <a:pt x="6000737" y="28956"/>
                  </a:lnTo>
                  <a:lnTo>
                    <a:pt x="6115037" y="28956"/>
                  </a:lnTo>
                  <a:lnTo>
                    <a:pt x="6115037" y="0"/>
                  </a:lnTo>
                  <a:close/>
                </a:path>
                <a:path w="7848600" h="29210">
                  <a:moveTo>
                    <a:pt x="6314694" y="0"/>
                  </a:moveTo>
                  <a:lnTo>
                    <a:pt x="6200394" y="0"/>
                  </a:lnTo>
                  <a:lnTo>
                    <a:pt x="6200394" y="28956"/>
                  </a:lnTo>
                  <a:lnTo>
                    <a:pt x="6314694" y="28956"/>
                  </a:lnTo>
                  <a:lnTo>
                    <a:pt x="6314694" y="0"/>
                  </a:lnTo>
                  <a:close/>
                </a:path>
                <a:path w="7848600" h="29210">
                  <a:moveTo>
                    <a:pt x="6515087" y="0"/>
                  </a:moveTo>
                  <a:lnTo>
                    <a:pt x="6400787" y="0"/>
                  </a:lnTo>
                  <a:lnTo>
                    <a:pt x="6400787" y="28956"/>
                  </a:lnTo>
                  <a:lnTo>
                    <a:pt x="6515087" y="28956"/>
                  </a:lnTo>
                  <a:lnTo>
                    <a:pt x="6515087" y="0"/>
                  </a:lnTo>
                  <a:close/>
                </a:path>
                <a:path w="7848600" h="29210">
                  <a:moveTo>
                    <a:pt x="6714744" y="0"/>
                  </a:moveTo>
                  <a:lnTo>
                    <a:pt x="6600444" y="0"/>
                  </a:lnTo>
                  <a:lnTo>
                    <a:pt x="6600444" y="28956"/>
                  </a:lnTo>
                  <a:lnTo>
                    <a:pt x="6714744" y="28956"/>
                  </a:lnTo>
                  <a:lnTo>
                    <a:pt x="6714744" y="0"/>
                  </a:lnTo>
                  <a:close/>
                </a:path>
                <a:path w="7848600" h="29210">
                  <a:moveTo>
                    <a:pt x="6915137" y="0"/>
                  </a:moveTo>
                  <a:lnTo>
                    <a:pt x="6800837" y="0"/>
                  </a:lnTo>
                  <a:lnTo>
                    <a:pt x="6800837" y="28956"/>
                  </a:lnTo>
                  <a:lnTo>
                    <a:pt x="6915137" y="28956"/>
                  </a:lnTo>
                  <a:lnTo>
                    <a:pt x="6915137" y="0"/>
                  </a:lnTo>
                  <a:close/>
                </a:path>
                <a:path w="7848600" h="29210">
                  <a:moveTo>
                    <a:pt x="7114794" y="0"/>
                  </a:moveTo>
                  <a:lnTo>
                    <a:pt x="7000494" y="0"/>
                  </a:lnTo>
                  <a:lnTo>
                    <a:pt x="7000494" y="28956"/>
                  </a:lnTo>
                  <a:lnTo>
                    <a:pt x="7114794" y="28956"/>
                  </a:lnTo>
                  <a:lnTo>
                    <a:pt x="7114794" y="0"/>
                  </a:lnTo>
                  <a:close/>
                </a:path>
                <a:path w="7848600" h="29210">
                  <a:moveTo>
                    <a:pt x="7315187" y="0"/>
                  </a:moveTo>
                  <a:lnTo>
                    <a:pt x="7200887" y="0"/>
                  </a:lnTo>
                  <a:lnTo>
                    <a:pt x="7200887" y="28956"/>
                  </a:lnTo>
                  <a:lnTo>
                    <a:pt x="7315187" y="28956"/>
                  </a:lnTo>
                  <a:lnTo>
                    <a:pt x="7315187" y="0"/>
                  </a:lnTo>
                  <a:close/>
                </a:path>
                <a:path w="7848600" h="29210">
                  <a:moveTo>
                    <a:pt x="7514844" y="0"/>
                  </a:moveTo>
                  <a:lnTo>
                    <a:pt x="7400544" y="0"/>
                  </a:lnTo>
                  <a:lnTo>
                    <a:pt x="7400544" y="28956"/>
                  </a:lnTo>
                  <a:lnTo>
                    <a:pt x="7514844" y="28956"/>
                  </a:lnTo>
                  <a:lnTo>
                    <a:pt x="7514844" y="0"/>
                  </a:lnTo>
                  <a:close/>
                </a:path>
                <a:path w="7848600" h="29210">
                  <a:moveTo>
                    <a:pt x="7715250" y="0"/>
                  </a:moveTo>
                  <a:lnTo>
                    <a:pt x="7600950" y="0"/>
                  </a:lnTo>
                  <a:lnTo>
                    <a:pt x="7600950" y="28956"/>
                  </a:lnTo>
                  <a:lnTo>
                    <a:pt x="7715250" y="28956"/>
                  </a:lnTo>
                  <a:lnTo>
                    <a:pt x="7715250" y="0"/>
                  </a:lnTo>
                  <a:close/>
                </a:path>
                <a:path w="7848600" h="29210">
                  <a:moveTo>
                    <a:pt x="7848587" y="0"/>
                  </a:moveTo>
                  <a:lnTo>
                    <a:pt x="7800594" y="0"/>
                  </a:lnTo>
                  <a:lnTo>
                    <a:pt x="7800594" y="28956"/>
                  </a:lnTo>
                  <a:lnTo>
                    <a:pt x="7848587" y="28956"/>
                  </a:lnTo>
                  <a:lnTo>
                    <a:pt x="784858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11259" y="2724149"/>
              <a:ext cx="1533144" cy="19659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26749" y="2727959"/>
              <a:ext cx="2900934" cy="19278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24279" y="2063495"/>
              <a:ext cx="1026413" cy="31775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813675" y="2078989"/>
            <a:ext cx="68389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Action**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724279" y="2724150"/>
            <a:ext cx="1026414" cy="1965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352929" y="2828566"/>
            <a:ext cx="131445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65"/>
              </a:lnSpc>
            </a:pP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**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659521" y="2063495"/>
            <a:ext cx="6005830" cy="857250"/>
          </a:xfrm>
          <a:custGeom>
            <a:avLst/>
            <a:gdLst/>
            <a:ahLst/>
            <a:cxnLst/>
            <a:rect l="l" t="t" r="r" b="b"/>
            <a:pathLst>
              <a:path w="6005830" h="857250">
                <a:moveTo>
                  <a:pt x="28194" y="742950"/>
                </a:moveTo>
                <a:lnTo>
                  <a:pt x="0" y="742950"/>
                </a:lnTo>
                <a:lnTo>
                  <a:pt x="0" y="857250"/>
                </a:lnTo>
                <a:lnTo>
                  <a:pt x="28194" y="857250"/>
                </a:lnTo>
                <a:lnTo>
                  <a:pt x="28194" y="742950"/>
                </a:lnTo>
                <a:close/>
              </a:path>
              <a:path w="6005830" h="857250">
                <a:moveTo>
                  <a:pt x="28194" y="543306"/>
                </a:moveTo>
                <a:lnTo>
                  <a:pt x="0" y="543306"/>
                </a:lnTo>
                <a:lnTo>
                  <a:pt x="0" y="657606"/>
                </a:lnTo>
                <a:lnTo>
                  <a:pt x="28194" y="657606"/>
                </a:lnTo>
                <a:lnTo>
                  <a:pt x="28194" y="543306"/>
                </a:lnTo>
                <a:close/>
              </a:path>
              <a:path w="6005830" h="857250">
                <a:moveTo>
                  <a:pt x="28194" y="342900"/>
                </a:moveTo>
                <a:lnTo>
                  <a:pt x="0" y="342900"/>
                </a:lnTo>
                <a:lnTo>
                  <a:pt x="0" y="457200"/>
                </a:lnTo>
                <a:lnTo>
                  <a:pt x="28194" y="457200"/>
                </a:lnTo>
                <a:lnTo>
                  <a:pt x="28194" y="342900"/>
                </a:lnTo>
                <a:close/>
              </a:path>
              <a:path w="6005830" h="857250">
                <a:moveTo>
                  <a:pt x="28194" y="143256"/>
                </a:moveTo>
                <a:lnTo>
                  <a:pt x="0" y="143256"/>
                </a:lnTo>
                <a:lnTo>
                  <a:pt x="0" y="257556"/>
                </a:lnTo>
                <a:lnTo>
                  <a:pt x="28194" y="257556"/>
                </a:lnTo>
                <a:lnTo>
                  <a:pt x="28194" y="143256"/>
                </a:lnTo>
                <a:close/>
              </a:path>
              <a:path w="6005830" h="857250">
                <a:moveTo>
                  <a:pt x="28194" y="0"/>
                </a:moveTo>
                <a:lnTo>
                  <a:pt x="0" y="0"/>
                </a:lnTo>
                <a:lnTo>
                  <a:pt x="0" y="57150"/>
                </a:lnTo>
                <a:lnTo>
                  <a:pt x="28194" y="57150"/>
                </a:lnTo>
                <a:lnTo>
                  <a:pt x="28194" y="0"/>
                </a:lnTo>
                <a:close/>
              </a:path>
              <a:path w="6005830" h="857250">
                <a:moveTo>
                  <a:pt x="6005322" y="742950"/>
                </a:moveTo>
                <a:lnTo>
                  <a:pt x="5977115" y="742950"/>
                </a:lnTo>
                <a:lnTo>
                  <a:pt x="5977115" y="857250"/>
                </a:lnTo>
                <a:lnTo>
                  <a:pt x="6005322" y="857250"/>
                </a:lnTo>
                <a:lnTo>
                  <a:pt x="6005322" y="742950"/>
                </a:lnTo>
                <a:close/>
              </a:path>
              <a:path w="6005830" h="857250">
                <a:moveTo>
                  <a:pt x="6005322" y="543306"/>
                </a:moveTo>
                <a:lnTo>
                  <a:pt x="5977115" y="543306"/>
                </a:lnTo>
                <a:lnTo>
                  <a:pt x="5977115" y="657606"/>
                </a:lnTo>
                <a:lnTo>
                  <a:pt x="6005322" y="657606"/>
                </a:lnTo>
                <a:lnTo>
                  <a:pt x="6005322" y="543306"/>
                </a:lnTo>
                <a:close/>
              </a:path>
              <a:path w="6005830" h="857250">
                <a:moveTo>
                  <a:pt x="6005322" y="342900"/>
                </a:moveTo>
                <a:lnTo>
                  <a:pt x="5977115" y="342900"/>
                </a:lnTo>
                <a:lnTo>
                  <a:pt x="5977115" y="457200"/>
                </a:lnTo>
                <a:lnTo>
                  <a:pt x="6005322" y="457200"/>
                </a:lnTo>
                <a:lnTo>
                  <a:pt x="6005322" y="342900"/>
                </a:lnTo>
                <a:close/>
              </a:path>
              <a:path w="6005830" h="857250">
                <a:moveTo>
                  <a:pt x="6005322" y="143256"/>
                </a:moveTo>
                <a:lnTo>
                  <a:pt x="5977115" y="143256"/>
                </a:lnTo>
                <a:lnTo>
                  <a:pt x="5977115" y="257556"/>
                </a:lnTo>
                <a:lnTo>
                  <a:pt x="6005322" y="257556"/>
                </a:lnTo>
                <a:lnTo>
                  <a:pt x="6005322" y="143256"/>
                </a:lnTo>
                <a:close/>
              </a:path>
              <a:path w="6005830" h="857250">
                <a:moveTo>
                  <a:pt x="6005322" y="0"/>
                </a:moveTo>
                <a:lnTo>
                  <a:pt x="5977115" y="0"/>
                </a:lnTo>
                <a:lnTo>
                  <a:pt x="5977115" y="57150"/>
                </a:lnTo>
                <a:lnTo>
                  <a:pt x="6005322" y="57150"/>
                </a:lnTo>
                <a:lnTo>
                  <a:pt x="600532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177423" y="1968500"/>
            <a:ext cx="14795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2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3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99336" y="2107183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endParaRPr sz="13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952865" y="2607817"/>
            <a:ext cx="94869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b="1" spc="5" dirty="0">
                <a:solidFill>
                  <a:srgbClr val="0000FF"/>
                </a:solidFill>
                <a:latin typeface="Arial"/>
                <a:cs typeface="Arial"/>
              </a:rPr>
              <a:t>Accepte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74839" y="2920745"/>
            <a:ext cx="9144000" cy="893444"/>
            <a:chOff x="774839" y="2920745"/>
            <a:chExt cx="9144000" cy="893444"/>
          </a:xfrm>
        </p:grpSpPr>
        <p:sp>
          <p:nvSpPr>
            <p:cNvPr id="38" name="object 38"/>
            <p:cNvSpPr/>
            <p:nvPr/>
          </p:nvSpPr>
          <p:spPr>
            <a:xfrm>
              <a:off x="774839" y="292074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3987" y="857250"/>
                  </a:moveTo>
                  <a:lnTo>
                    <a:pt x="9143987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3987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11821" y="2920745"/>
              <a:ext cx="7877175" cy="848360"/>
            </a:xfrm>
            <a:custGeom>
              <a:avLst/>
              <a:gdLst/>
              <a:ahLst/>
              <a:cxnLst/>
              <a:rect l="l" t="t" r="r" b="b"/>
              <a:pathLst>
                <a:path w="7877175" h="848360">
                  <a:moveTo>
                    <a:pt x="28194" y="676656"/>
                  </a:moveTo>
                  <a:lnTo>
                    <a:pt x="0" y="676656"/>
                  </a:lnTo>
                  <a:lnTo>
                    <a:pt x="0" y="790956"/>
                  </a:lnTo>
                  <a:lnTo>
                    <a:pt x="28194" y="790956"/>
                  </a:lnTo>
                  <a:lnTo>
                    <a:pt x="28194" y="676656"/>
                  </a:lnTo>
                  <a:close/>
                </a:path>
                <a:path w="7877175" h="848360">
                  <a:moveTo>
                    <a:pt x="28194" y="476250"/>
                  </a:moveTo>
                  <a:lnTo>
                    <a:pt x="0" y="476250"/>
                  </a:lnTo>
                  <a:lnTo>
                    <a:pt x="0" y="590550"/>
                  </a:lnTo>
                  <a:lnTo>
                    <a:pt x="28194" y="590550"/>
                  </a:lnTo>
                  <a:lnTo>
                    <a:pt x="28194" y="476250"/>
                  </a:lnTo>
                  <a:close/>
                </a:path>
                <a:path w="7877175" h="848360">
                  <a:moveTo>
                    <a:pt x="28194" y="276606"/>
                  </a:moveTo>
                  <a:lnTo>
                    <a:pt x="0" y="276606"/>
                  </a:lnTo>
                  <a:lnTo>
                    <a:pt x="0" y="390906"/>
                  </a:lnTo>
                  <a:lnTo>
                    <a:pt x="28194" y="390906"/>
                  </a:lnTo>
                  <a:lnTo>
                    <a:pt x="28194" y="276606"/>
                  </a:lnTo>
                  <a:close/>
                </a:path>
                <a:path w="7877175" h="848360">
                  <a:moveTo>
                    <a:pt x="28194" y="76200"/>
                  </a:moveTo>
                  <a:lnTo>
                    <a:pt x="0" y="76200"/>
                  </a:lnTo>
                  <a:lnTo>
                    <a:pt x="0" y="190500"/>
                  </a:lnTo>
                  <a:lnTo>
                    <a:pt x="28194" y="190500"/>
                  </a:lnTo>
                  <a:lnTo>
                    <a:pt x="28194" y="76200"/>
                  </a:lnTo>
                  <a:close/>
                </a:path>
                <a:path w="7877175" h="848360">
                  <a:moveTo>
                    <a:pt x="7876794" y="733806"/>
                  </a:moveTo>
                  <a:lnTo>
                    <a:pt x="7848587" y="733806"/>
                  </a:lnTo>
                  <a:lnTo>
                    <a:pt x="7848587" y="848106"/>
                  </a:lnTo>
                  <a:lnTo>
                    <a:pt x="7876794" y="848106"/>
                  </a:lnTo>
                  <a:lnTo>
                    <a:pt x="7876794" y="733806"/>
                  </a:lnTo>
                  <a:close/>
                </a:path>
                <a:path w="7877175" h="848360">
                  <a:moveTo>
                    <a:pt x="7876794" y="534162"/>
                  </a:moveTo>
                  <a:lnTo>
                    <a:pt x="7848600" y="534162"/>
                  </a:lnTo>
                  <a:lnTo>
                    <a:pt x="7848600" y="648462"/>
                  </a:lnTo>
                  <a:lnTo>
                    <a:pt x="7876794" y="648462"/>
                  </a:lnTo>
                  <a:lnTo>
                    <a:pt x="7876794" y="534162"/>
                  </a:lnTo>
                  <a:close/>
                </a:path>
                <a:path w="7877175" h="848360">
                  <a:moveTo>
                    <a:pt x="7876794" y="333756"/>
                  </a:moveTo>
                  <a:lnTo>
                    <a:pt x="7848587" y="333756"/>
                  </a:lnTo>
                  <a:lnTo>
                    <a:pt x="7848587" y="448056"/>
                  </a:lnTo>
                  <a:lnTo>
                    <a:pt x="7876794" y="448056"/>
                  </a:lnTo>
                  <a:lnTo>
                    <a:pt x="7876794" y="333756"/>
                  </a:lnTo>
                  <a:close/>
                </a:path>
                <a:path w="7877175" h="848360">
                  <a:moveTo>
                    <a:pt x="7876794" y="134112"/>
                  </a:moveTo>
                  <a:lnTo>
                    <a:pt x="7848587" y="134112"/>
                  </a:lnTo>
                  <a:lnTo>
                    <a:pt x="7848587" y="248412"/>
                  </a:lnTo>
                  <a:lnTo>
                    <a:pt x="7876794" y="248412"/>
                  </a:lnTo>
                  <a:lnTo>
                    <a:pt x="7876794" y="134112"/>
                  </a:lnTo>
                  <a:close/>
                </a:path>
                <a:path w="7877175" h="848360">
                  <a:moveTo>
                    <a:pt x="7876794" y="0"/>
                  </a:moveTo>
                  <a:lnTo>
                    <a:pt x="7848587" y="0"/>
                  </a:lnTo>
                  <a:lnTo>
                    <a:pt x="7848587" y="48006"/>
                  </a:lnTo>
                  <a:lnTo>
                    <a:pt x="7876794" y="48006"/>
                  </a:lnTo>
                  <a:lnTo>
                    <a:pt x="787679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87359" y="3444239"/>
              <a:ext cx="2904744" cy="36957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11259" y="2920745"/>
              <a:ext cx="1530096" cy="17297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820289" y="2799079"/>
            <a:ext cx="948690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1325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3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(m))</a:t>
            </a:r>
            <a:endParaRPr sz="1300">
              <a:latin typeface="Arial"/>
              <a:cs typeface="Arial"/>
            </a:endParaRPr>
          </a:p>
          <a:p>
            <a:pPr marL="231775" algn="ctr">
              <a:lnSpc>
                <a:spcPts val="1325"/>
              </a:lnSpc>
            </a:pP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13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202059" y="3444240"/>
            <a:ext cx="1529334" cy="3337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411851" y="3519932"/>
            <a:ext cx="94869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300" b="1" spc="3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(n))</a:t>
            </a:r>
            <a:endParaRPr sz="13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626749" y="2920745"/>
            <a:ext cx="2895599" cy="18059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520067" y="2801365"/>
            <a:ext cx="948690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1325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300" b="1" spc="3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(n))</a:t>
            </a:r>
            <a:endParaRPr sz="1300">
              <a:latin typeface="Arial"/>
              <a:cs typeface="Arial"/>
            </a:endParaRPr>
          </a:p>
          <a:p>
            <a:pPr marL="231775" algn="ctr">
              <a:lnSpc>
                <a:spcPts val="1325"/>
              </a:lnSpc>
            </a:pP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13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724279" y="2920745"/>
            <a:ext cx="1024127" cy="18059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813675" y="2799841"/>
            <a:ext cx="55245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Action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724279" y="3444240"/>
            <a:ext cx="1026414" cy="3337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846441" y="3520694"/>
            <a:ext cx="61849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Action*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011821" y="3006851"/>
            <a:ext cx="7877175" cy="1119505"/>
            <a:chOff x="1011821" y="3006851"/>
            <a:chExt cx="7877175" cy="1119505"/>
          </a:xfrm>
        </p:grpSpPr>
        <p:sp>
          <p:nvSpPr>
            <p:cNvPr id="52" name="object 52"/>
            <p:cNvSpPr/>
            <p:nvPr/>
          </p:nvSpPr>
          <p:spPr>
            <a:xfrm>
              <a:off x="1011821" y="3006851"/>
              <a:ext cx="7877175" cy="1119505"/>
            </a:xfrm>
            <a:custGeom>
              <a:avLst/>
              <a:gdLst/>
              <a:ahLst/>
              <a:cxnLst/>
              <a:rect l="l" t="t" r="r" b="b"/>
              <a:pathLst>
                <a:path w="7877175" h="1119504">
                  <a:moveTo>
                    <a:pt x="28194" y="790194"/>
                  </a:moveTo>
                  <a:lnTo>
                    <a:pt x="0" y="790194"/>
                  </a:lnTo>
                  <a:lnTo>
                    <a:pt x="0" y="904494"/>
                  </a:lnTo>
                  <a:lnTo>
                    <a:pt x="28194" y="904494"/>
                  </a:lnTo>
                  <a:lnTo>
                    <a:pt x="28194" y="790194"/>
                  </a:lnTo>
                  <a:close/>
                </a:path>
                <a:path w="7877175" h="1119504">
                  <a:moveTo>
                    <a:pt x="118872" y="1090422"/>
                  </a:moveTo>
                  <a:lnTo>
                    <a:pt x="28194" y="1090422"/>
                  </a:lnTo>
                  <a:lnTo>
                    <a:pt x="28194" y="990600"/>
                  </a:lnTo>
                  <a:lnTo>
                    <a:pt x="0" y="990600"/>
                  </a:lnTo>
                  <a:lnTo>
                    <a:pt x="0" y="1104900"/>
                  </a:lnTo>
                  <a:lnTo>
                    <a:pt x="14478" y="1104900"/>
                  </a:lnTo>
                  <a:lnTo>
                    <a:pt x="14478" y="1119378"/>
                  </a:lnTo>
                  <a:lnTo>
                    <a:pt x="28194" y="1119378"/>
                  </a:lnTo>
                  <a:lnTo>
                    <a:pt x="118872" y="1119378"/>
                  </a:lnTo>
                  <a:lnTo>
                    <a:pt x="118872" y="1090422"/>
                  </a:lnTo>
                  <a:close/>
                </a:path>
                <a:path w="7877175" h="1119504">
                  <a:moveTo>
                    <a:pt x="319278" y="1090422"/>
                  </a:moveTo>
                  <a:lnTo>
                    <a:pt x="204978" y="1090422"/>
                  </a:lnTo>
                  <a:lnTo>
                    <a:pt x="204978" y="1119378"/>
                  </a:lnTo>
                  <a:lnTo>
                    <a:pt x="319278" y="1119378"/>
                  </a:lnTo>
                  <a:lnTo>
                    <a:pt x="319278" y="1090422"/>
                  </a:lnTo>
                  <a:close/>
                </a:path>
                <a:path w="7877175" h="1119504">
                  <a:moveTo>
                    <a:pt x="518922" y="1090422"/>
                  </a:moveTo>
                  <a:lnTo>
                    <a:pt x="404622" y="1090422"/>
                  </a:lnTo>
                  <a:lnTo>
                    <a:pt x="404622" y="1119378"/>
                  </a:lnTo>
                  <a:lnTo>
                    <a:pt x="518922" y="1119378"/>
                  </a:lnTo>
                  <a:lnTo>
                    <a:pt x="518922" y="1090422"/>
                  </a:lnTo>
                  <a:close/>
                </a:path>
                <a:path w="7877175" h="1119504">
                  <a:moveTo>
                    <a:pt x="675894" y="599694"/>
                  </a:moveTo>
                  <a:lnTo>
                    <a:pt x="647700" y="599694"/>
                  </a:lnTo>
                  <a:lnTo>
                    <a:pt x="647700" y="713994"/>
                  </a:lnTo>
                  <a:lnTo>
                    <a:pt x="675894" y="713994"/>
                  </a:lnTo>
                  <a:lnTo>
                    <a:pt x="675894" y="599694"/>
                  </a:lnTo>
                  <a:close/>
                </a:path>
                <a:path w="7877175" h="1119504">
                  <a:moveTo>
                    <a:pt x="675894" y="400050"/>
                  </a:moveTo>
                  <a:lnTo>
                    <a:pt x="647700" y="400050"/>
                  </a:lnTo>
                  <a:lnTo>
                    <a:pt x="647700" y="514350"/>
                  </a:lnTo>
                  <a:lnTo>
                    <a:pt x="675894" y="514350"/>
                  </a:lnTo>
                  <a:lnTo>
                    <a:pt x="675894" y="400050"/>
                  </a:lnTo>
                  <a:close/>
                </a:path>
                <a:path w="7877175" h="1119504">
                  <a:moveTo>
                    <a:pt x="675894" y="199644"/>
                  </a:moveTo>
                  <a:lnTo>
                    <a:pt x="647700" y="199644"/>
                  </a:lnTo>
                  <a:lnTo>
                    <a:pt x="647700" y="313944"/>
                  </a:lnTo>
                  <a:lnTo>
                    <a:pt x="675894" y="313944"/>
                  </a:lnTo>
                  <a:lnTo>
                    <a:pt x="675894" y="199644"/>
                  </a:lnTo>
                  <a:close/>
                </a:path>
                <a:path w="7877175" h="1119504">
                  <a:moveTo>
                    <a:pt x="675894" y="0"/>
                  </a:moveTo>
                  <a:lnTo>
                    <a:pt x="647700" y="0"/>
                  </a:lnTo>
                  <a:lnTo>
                    <a:pt x="647700" y="114300"/>
                  </a:lnTo>
                  <a:lnTo>
                    <a:pt x="675894" y="114300"/>
                  </a:lnTo>
                  <a:lnTo>
                    <a:pt x="675894" y="0"/>
                  </a:lnTo>
                  <a:close/>
                </a:path>
                <a:path w="7877175" h="1119504">
                  <a:moveTo>
                    <a:pt x="719328" y="1090422"/>
                  </a:moveTo>
                  <a:lnTo>
                    <a:pt x="605028" y="1090422"/>
                  </a:lnTo>
                  <a:lnTo>
                    <a:pt x="605028" y="1119378"/>
                  </a:lnTo>
                  <a:lnTo>
                    <a:pt x="719328" y="1119378"/>
                  </a:lnTo>
                  <a:lnTo>
                    <a:pt x="719328" y="1090422"/>
                  </a:lnTo>
                  <a:close/>
                </a:path>
                <a:path w="7877175" h="1119504">
                  <a:moveTo>
                    <a:pt x="918972" y="1090422"/>
                  </a:moveTo>
                  <a:lnTo>
                    <a:pt x="804672" y="1090422"/>
                  </a:lnTo>
                  <a:lnTo>
                    <a:pt x="804672" y="1119378"/>
                  </a:lnTo>
                  <a:lnTo>
                    <a:pt x="918972" y="1119378"/>
                  </a:lnTo>
                  <a:lnTo>
                    <a:pt x="918972" y="1090422"/>
                  </a:lnTo>
                  <a:close/>
                </a:path>
                <a:path w="7877175" h="1119504">
                  <a:moveTo>
                    <a:pt x="1119378" y="1090422"/>
                  </a:moveTo>
                  <a:lnTo>
                    <a:pt x="1005078" y="1090422"/>
                  </a:lnTo>
                  <a:lnTo>
                    <a:pt x="1005078" y="1119378"/>
                  </a:lnTo>
                  <a:lnTo>
                    <a:pt x="1119378" y="1119378"/>
                  </a:lnTo>
                  <a:lnTo>
                    <a:pt x="1119378" y="1090422"/>
                  </a:lnTo>
                  <a:close/>
                </a:path>
                <a:path w="7877175" h="1119504">
                  <a:moveTo>
                    <a:pt x="1319022" y="1090422"/>
                  </a:moveTo>
                  <a:lnTo>
                    <a:pt x="1204722" y="1090422"/>
                  </a:lnTo>
                  <a:lnTo>
                    <a:pt x="1204722" y="1119378"/>
                  </a:lnTo>
                  <a:lnTo>
                    <a:pt x="1319022" y="1119378"/>
                  </a:lnTo>
                  <a:lnTo>
                    <a:pt x="1319022" y="1090422"/>
                  </a:lnTo>
                  <a:close/>
                </a:path>
                <a:path w="7877175" h="1119504">
                  <a:moveTo>
                    <a:pt x="1519428" y="1090422"/>
                  </a:moveTo>
                  <a:lnTo>
                    <a:pt x="1405128" y="1090422"/>
                  </a:lnTo>
                  <a:lnTo>
                    <a:pt x="1405128" y="1119378"/>
                  </a:lnTo>
                  <a:lnTo>
                    <a:pt x="1519428" y="1119378"/>
                  </a:lnTo>
                  <a:lnTo>
                    <a:pt x="1519428" y="1090422"/>
                  </a:lnTo>
                  <a:close/>
                </a:path>
                <a:path w="7877175" h="1119504">
                  <a:moveTo>
                    <a:pt x="1719072" y="1090422"/>
                  </a:moveTo>
                  <a:lnTo>
                    <a:pt x="1604772" y="1090422"/>
                  </a:lnTo>
                  <a:lnTo>
                    <a:pt x="1604772" y="1119378"/>
                  </a:lnTo>
                  <a:lnTo>
                    <a:pt x="1719072" y="1119378"/>
                  </a:lnTo>
                  <a:lnTo>
                    <a:pt x="1719072" y="1090422"/>
                  </a:lnTo>
                  <a:close/>
                </a:path>
                <a:path w="7877175" h="1119504">
                  <a:moveTo>
                    <a:pt x="1919478" y="1090422"/>
                  </a:moveTo>
                  <a:lnTo>
                    <a:pt x="1805178" y="1090422"/>
                  </a:lnTo>
                  <a:lnTo>
                    <a:pt x="1805178" y="1119378"/>
                  </a:lnTo>
                  <a:lnTo>
                    <a:pt x="1919478" y="1119378"/>
                  </a:lnTo>
                  <a:lnTo>
                    <a:pt x="1919478" y="1090422"/>
                  </a:lnTo>
                  <a:close/>
                </a:path>
                <a:path w="7877175" h="1119504">
                  <a:moveTo>
                    <a:pt x="2119122" y="1090422"/>
                  </a:moveTo>
                  <a:lnTo>
                    <a:pt x="2004822" y="1090422"/>
                  </a:lnTo>
                  <a:lnTo>
                    <a:pt x="2004822" y="1119378"/>
                  </a:lnTo>
                  <a:lnTo>
                    <a:pt x="2119122" y="1119378"/>
                  </a:lnTo>
                  <a:lnTo>
                    <a:pt x="2119122" y="1090422"/>
                  </a:lnTo>
                  <a:close/>
                </a:path>
                <a:path w="7877175" h="1119504">
                  <a:moveTo>
                    <a:pt x="2319528" y="1090422"/>
                  </a:moveTo>
                  <a:lnTo>
                    <a:pt x="2205228" y="1090422"/>
                  </a:lnTo>
                  <a:lnTo>
                    <a:pt x="2205228" y="1119378"/>
                  </a:lnTo>
                  <a:lnTo>
                    <a:pt x="2319528" y="1119378"/>
                  </a:lnTo>
                  <a:lnTo>
                    <a:pt x="2319528" y="1090422"/>
                  </a:lnTo>
                  <a:close/>
                </a:path>
                <a:path w="7877175" h="1119504">
                  <a:moveTo>
                    <a:pt x="2519172" y="1090422"/>
                  </a:moveTo>
                  <a:lnTo>
                    <a:pt x="2404872" y="1090422"/>
                  </a:lnTo>
                  <a:lnTo>
                    <a:pt x="2404872" y="1119378"/>
                  </a:lnTo>
                  <a:lnTo>
                    <a:pt x="2519172" y="1119378"/>
                  </a:lnTo>
                  <a:lnTo>
                    <a:pt x="2519172" y="1090422"/>
                  </a:lnTo>
                  <a:close/>
                </a:path>
                <a:path w="7877175" h="1119504">
                  <a:moveTo>
                    <a:pt x="2719578" y="1090422"/>
                  </a:moveTo>
                  <a:lnTo>
                    <a:pt x="2605278" y="1090422"/>
                  </a:lnTo>
                  <a:lnTo>
                    <a:pt x="2605278" y="1119378"/>
                  </a:lnTo>
                  <a:lnTo>
                    <a:pt x="2719578" y="1119378"/>
                  </a:lnTo>
                  <a:lnTo>
                    <a:pt x="2719578" y="1090422"/>
                  </a:lnTo>
                  <a:close/>
                </a:path>
                <a:path w="7877175" h="1119504">
                  <a:moveTo>
                    <a:pt x="2919222" y="1090422"/>
                  </a:moveTo>
                  <a:lnTo>
                    <a:pt x="2804922" y="1090422"/>
                  </a:lnTo>
                  <a:lnTo>
                    <a:pt x="2804922" y="1119378"/>
                  </a:lnTo>
                  <a:lnTo>
                    <a:pt x="2919222" y="1119378"/>
                  </a:lnTo>
                  <a:lnTo>
                    <a:pt x="2919222" y="1090422"/>
                  </a:lnTo>
                  <a:close/>
                </a:path>
                <a:path w="7877175" h="1119504">
                  <a:moveTo>
                    <a:pt x="3119628" y="1090422"/>
                  </a:moveTo>
                  <a:lnTo>
                    <a:pt x="3005328" y="1090422"/>
                  </a:lnTo>
                  <a:lnTo>
                    <a:pt x="3005328" y="1119378"/>
                  </a:lnTo>
                  <a:lnTo>
                    <a:pt x="3119628" y="1119378"/>
                  </a:lnTo>
                  <a:lnTo>
                    <a:pt x="3119628" y="1090422"/>
                  </a:lnTo>
                  <a:close/>
                </a:path>
                <a:path w="7877175" h="1119504">
                  <a:moveTo>
                    <a:pt x="3319272" y="1090422"/>
                  </a:moveTo>
                  <a:lnTo>
                    <a:pt x="3204972" y="1090422"/>
                  </a:lnTo>
                  <a:lnTo>
                    <a:pt x="3204972" y="1119378"/>
                  </a:lnTo>
                  <a:lnTo>
                    <a:pt x="3319272" y="1119378"/>
                  </a:lnTo>
                  <a:lnTo>
                    <a:pt x="3319272" y="1090422"/>
                  </a:lnTo>
                  <a:close/>
                </a:path>
                <a:path w="7877175" h="1119504">
                  <a:moveTo>
                    <a:pt x="3519678" y="1090422"/>
                  </a:moveTo>
                  <a:lnTo>
                    <a:pt x="3405378" y="1090422"/>
                  </a:lnTo>
                  <a:lnTo>
                    <a:pt x="3405378" y="1119378"/>
                  </a:lnTo>
                  <a:lnTo>
                    <a:pt x="3519678" y="1119378"/>
                  </a:lnTo>
                  <a:lnTo>
                    <a:pt x="3519678" y="1090422"/>
                  </a:lnTo>
                  <a:close/>
                </a:path>
                <a:path w="7877175" h="1119504">
                  <a:moveTo>
                    <a:pt x="3719322" y="1090422"/>
                  </a:moveTo>
                  <a:lnTo>
                    <a:pt x="3605022" y="1090422"/>
                  </a:lnTo>
                  <a:lnTo>
                    <a:pt x="3605022" y="1119378"/>
                  </a:lnTo>
                  <a:lnTo>
                    <a:pt x="3719322" y="1119378"/>
                  </a:lnTo>
                  <a:lnTo>
                    <a:pt x="3719322" y="1090422"/>
                  </a:lnTo>
                  <a:close/>
                </a:path>
                <a:path w="7877175" h="1119504">
                  <a:moveTo>
                    <a:pt x="3919728" y="1090422"/>
                  </a:moveTo>
                  <a:lnTo>
                    <a:pt x="3805428" y="1090422"/>
                  </a:lnTo>
                  <a:lnTo>
                    <a:pt x="3805428" y="1119378"/>
                  </a:lnTo>
                  <a:lnTo>
                    <a:pt x="3919728" y="1119378"/>
                  </a:lnTo>
                  <a:lnTo>
                    <a:pt x="3919728" y="1090422"/>
                  </a:lnTo>
                  <a:close/>
                </a:path>
                <a:path w="7877175" h="1119504">
                  <a:moveTo>
                    <a:pt x="4119372" y="1090422"/>
                  </a:moveTo>
                  <a:lnTo>
                    <a:pt x="4005072" y="1090422"/>
                  </a:lnTo>
                  <a:lnTo>
                    <a:pt x="4005072" y="1119378"/>
                  </a:lnTo>
                  <a:lnTo>
                    <a:pt x="4119372" y="1119378"/>
                  </a:lnTo>
                  <a:lnTo>
                    <a:pt x="4119372" y="1090422"/>
                  </a:lnTo>
                  <a:close/>
                </a:path>
                <a:path w="7877175" h="1119504">
                  <a:moveTo>
                    <a:pt x="4319778" y="1090422"/>
                  </a:moveTo>
                  <a:lnTo>
                    <a:pt x="4205478" y="1090422"/>
                  </a:lnTo>
                  <a:lnTo>
                    <a:pt x="4205478" y="1119378"/>
                  </a:lnTo>
                  <a:lnTo>
                    <a:pt x="4319778" y="1119378"/>
                  </a:lnTo>
                  <a:lnTo>
                    <a:pt x="4319778" y="1090422"/>
                  </a:lnTo>
                  <a:close/>
                </a:path>
                <a:path w="7877175" h="1119504">
                  <a:moveTo>
                    <a:pt x="4519422" y="1090422"/>
                  </a:moveTo>
                  <a:lnTo>
                    <a:pt x="4405122" y="1090422"/>
                  </a:lnTo>
                  <a:lnTo>
                    <a:pt x="4405122" y="1119378"/>
                  </a:lnTo>
                  <a:lnTo>
                    <a:pt x="4519422" y="1119378"/>
                  </a:lnTo>
                  <a:lnTo>
                    <a:pt x="4519422" y="1090422"/>
                  </a:lnTo>
                  <a:close/>
                </a:path>
                <a:path w="7877175" h="1119504">
                  <a:moveTo>
                    <a:pt x="4719828" y="1090422"/>
                  </a:moveTo>
                  <a:lnTo>
                    <a:pt x="4605528" y="1090422"/>
                  </a:lnTo>
                  <a:lnTo>
                    <a:pt x="4605528" y="1119378"/>
                  </a:lnTo>
                  <a:lnTo>
                    <a:pt x="4719828" y="1119378"/>
                  </a:lnTo>
                  <a:lnTo>
                    <a:pt x="4719828" y="1090422"/>
                  </a:lnTo>
                  <a:close/>
                </a:path>
                <a:path w="7877175" h="1119504">
                  <a:moveTo>
                    <a:pt x="4919472" y="1090422"/>
                  </a:moveTo>
                  <a:lnTo>
                    <a:pt x="4805172" y="1090422"/>
                  </a:lnTo>
                  <a:lnTo>
                    <a:pt x="4805172" y="1119378"/>
                  </a:lnTo>
                  <a:lnTo>
                    <a:pt x="4919472" y="1119378"/>
                  </a:lnTo>
                  <a:lnTo>
                    <a:pt x="4919472" y="1090422"/>
                  </a:lnTo>
                  <a:close/>
                </a:path>
                <a:path w="7877175" h="1119504">
                  <a:moveTo>
                    <a:pt x="5119878" y="1090422"/>
                  </a:moveTo>
                  <a:lnTo>
                    <a:pt x="5005578" y="1090422"/>
                  </a:lnTo>
                  <a:lnTo>
                    <a:pt x="5005578" y="1119378"/>
                  </a:lnTo>
                  <a:lnTo>
                    <a:pt x="5119878" y="1119378"/>
                  </a:lnTo>
                  <a:lnTo>
                    <a:pt x="5119878" y="1090422"/>
                  </a:lnTo>
                  <a:close/>
                </a:path>
                <a:path w="7877175" h="1119504">
                  <a:moveTo>
                    <a:pt x="5319522" y="1090422"/>
                  </a:moveTo>
                  <a:lnTo>
                    <a:pt x="5205222" y="1090422"/>
                  </a:lnTo>
                  <a:lnTo>
                    <a:pt x="5205222" y="1119378"/>
                  </a:lnTo>
                  <a:lnTo>
                    <a:pt x="5319522" y="1119378"/>
                  </a:lnTo>
                  <a:lnTo>
                    <a:pt x="5319522" y="1090422"/>
                  </a:lnTo>
                  <a:close/>
                </a:path>
                <a:path w="7877175" h="1119504">
                  <a:moveTo>
                    <a:pt x="5519902" y="1090422"/>
                  </a:moveTo>
                  <a:lnTo>
                    <a:pt x="5405602" y="1090422"/>
                  </a:lnTo>
                  <a:lnTo>
                    <a:pt x="5405602" y="1119378"/>
                  </a:lnTo>
                  <a:lnTo>
                    <a:pt x="5519902" y="1119378"/>
                  </a:lnTo>
                  <a:lnTo>
                    <a:pt x="5519902" y="1090422"/>
                  </a:lnTo>
                  <a:close/>
                </a:path>
                <a:path w="7877175" h="1119504">
                  <a:moveTo>
                    <a:pt x="5719572" y="1090422"/>
                  </a:moveTo>
                  <a:lnTo>
                    <a:pt x="5605259" y="1090422"/>
                  </a:lnTo>
                  <a:lnTo>
                    <a:pt x="5605259" y="1119378"/>
                  </a:lnTo>
                  <a:lnTo>
                    <a:pt x="5719572" y="1119378"/>
                  </a:lnTo>
                  <a:lnTo>
                    <a:pt x="5719572" y="1090422"/>
                  </a:lnTo>
                  <a:close/>
                </a:path>
                <a:path w="7877175" h="1119504">
                  <a:moveTo>
                    <a:pt x="5919965" y="1090422"/>
                  </a:moveTo>
                  <a:lnTo>
                    <a:pt x="5805665" y="1090422"/>
                  </a:lnTo>
                  <a:lnTo>
                    <a:pt x="5805665" y="1119378"/>
                  </a:lnTo>
                  <a:lnTo>
                    <a:pt x="5919965" y="1119378"/>
                  </a:lnTo>
                  <a:lnTo>
                    <a:pt x="5919965" y="1090422"/>
                  </a:lnTo>
                  <a:close/>
                </a:path>
                <a:path w="7877175" h="1119504">
                  <a:moveTo>
                    <a:pt x="6119622" y="1090422"/>
                  </a:moveTo>
                  <a:lnTo>
                    <a:pt x="6005322" y="1090422"/>
                  </a:lnTo>
                  <a:lnTo>
                    <a:pt x="6005322" y="1119378"/>
                  </a:lnTo>
                  <a:lnTo>
                    <a:pt x="6119622" y="1119378"/>
                  </a:lnTo>
                  <a:lnTo>
                    <a:pt x="6119622" y="1090422"/>
                  </a:lnTo>
                  <a:close/>
                </a:path>
                <a:path w="7877175" h="1119504">
                  <a:moveTo>
                    <a:pt x="6320015" y="1090422"/>
                  </a:moveTo>
                  <a:lnTo>
                    <a:pt x="6205715" y="1090422"/>
                  </a:lnTo>
                  <a:lnTo>
                    <a:pt x="6205715" y="1119378"/>
                  </a:lnTo>
                  <a:lnTo>
                    <a:pt x="6320015" y="1119378"/>
                  </a:lnTo>
                  <a:lnTo>
                    <a:pt x="6320015" y="1090422"/>
                  </a:lnTo>
                  <a:close/>
                </a:path>
                <a:path w="7877175" h="1119504">
                  <a:moveTo>
                    <a:pt x="6519672" y="1090422"/>
                  </a:moveTo>
                  <a:lnTo>
                    <a:pt x="6405372" y="1090422"/>
                  </a:lnTo>
                  <a:lnTo>
                    <a:pt x="6405372" y="1119378"/>
                  </a:lnTo>
                  <a:lnTo>
                    <a:pt x="6519672" y="1119378"/>
                  </a:lnTo>
                  <a:lnTo>
                    <a:pt x="6519672" y="1090422"/>
                  </a:lnTo>
                  <a:close/>
                </a:path>
                <a:path w="7877175" h="1119504">
                  <a:moveTo>
                    <a:pt x="6653022" y="599694"/>
                  </a:moveTo>
                  <a:lnTo>
                    <a:pt x="6624815" y="599694"/>
                  </a:lnTo>
                  <a:lnTo>
                    <a:pt x="6624815" y="713994"/>
                  </a:lnTo>
                  <a:lnTo>
                    <a:pt x="6653022" y="713994"/>
                  </a:lnTo>
                  <a:lnTo>
                    <a:pt x="6653022" y="599694"/>
                  </a:lnTo>
                  <a:close/>
                </a:path>
                <a:path w="7877175" h="1119504">
                  <a:moveTo>
                    <a:pt x="6653022" y="400050"/>
                  </a:moveTo>
                  <a:lnTo>
                    <a:pt x="6624815" y="400050"/>
                  </a:lnTo>
                  <a:lnTo>
                    <a:pt x="6624815" y="514350"/>
                  </a:lnTo>
                  <a:lnTo>
                    <a:pt x="6653022" y="514350"/>
                  </a:lnTo>
                  <a:lnTo>
                    <a:pt x="6653022" y="400050"/>
                  </a:lnTo>
                  <a:close/>
                </a:path>
                <a:path w="7877175" h="1119504">
                  <a:moveTo>
                    <a:pt x="6653022" y="199644"/>
                  </a:moveTo>
                  <a:lnTo>
                    <a:pt x="6624815" y="199644"/>
                  </a:lnTo>
                  <a:lnTo>
                    <a:pt x="6624815" y="313944"/>
                  </a:lnTo>
                  <a:lnTo>
                    <a:pt x="6653022" y="313944"/>
                  </a:lnTo>
                  <a:lnTo>
                    <a:pt x="6653022" y="199644"/>
                  </a:lnTo>
                  <a:close/>
                </a:path>
                <a:path w="7877175" h="1119504">
                  <a:moveTo>
                    <a:pt x="6653022" y="0"/>
                  </a:moveTo>
                  <a:lnTo>
                    <a:pt x="6624815" y="0"/>
                  </a:lnTo>
                  <a:lnTo>
                    <a:pt x="6624815" y="114300"/>
                  </a:lnTo>
                  <a:lnTo>
                    <a:pt x="6653022" y="114300"/>
                  </a:lnTo>
                  <a:lnTo>
                    <a:pt x="6653022" y="0"/>
                  </a:lnTo>
                  <a:close/>
                </a:path>
                <a:path w="7877175" h="1119504">
                  <a:moveTo>
                    <a:pt x="6720065" y="1090422"/>
                  </a:moveTo>
                  <a:lnTo>
                    <a:pt x="6605765" y="1090422"/>
                  </a:lnTo>
                  <a:lnTo>
                    <a:pt x="6605765" y="1119378"/>
                  </a:lnTo>
                  <a:lnTo>
                    <a:pt x="6720065" y="1119378"/>
                  </a:lnTo>
                  <a:lnTo>
                    <a:pt x="6720065" y="1090422"/>
                  </a:lnTo>
                  <a:close/>
                </a:path>
                <a:path w="7877175" h="1119504">
                  <a:moveTo>
                    <a:pt x="6919722" y="1090422"/>
                  </a:moveTo>
                  <a:lnTo>
                    <a:pt x="6805422" y="1090422"/>
                  </a:lnTo>
                  <a:lnTo>
                    <a:pt x="6805422" y="1119378"/>
                  </a:lnTo>
                  <a:lnTo>
                    <a:pt x="6919722" y="1119378"/>
                  </a:lnTo>
                  <a:lnTo>
                    <a:pt x="6919722" y="1090422"/>
                  </a:lnTo>
                  <a:close/>
                </a:path>
                <a:path w="7877175" h="1119504">
                  <a:moveTo>
                    <a:pt x="7120115" y="1090422"/>
                  </a:moveTo>
                  <a:lnTo>
                    <a:pt x="7005815" y="1090422"/>
                  </a:lnTo>
                  <a:lnTo>
                    <a:pt x="7005815" y="1119378"/>
                  </a:lnTo>
                  <a:lnTo>
                    <a:pt x="7120115" y="1119378"/>
                  </a:lnTo>
                  <a:lnTo>
                    <a:pt x="7120115" y="1090422"/>
                  </a:lnTo>
                  <a:close/>
                </a:path>
                <a:path w="7877175" h="1119504">
                  <a:moveTo>
                    <a:pt x="7319772" y="1090422"/>
                  </a:moveTo>
                  <a:lnTo>
                    <a:pt x="7205472" y="1090422"/>
                  </a:lnTo>
                  <a:lnTo>
                    <a:pt x="7205472" y="1119378"/>
                  </a:lnTo>
                  <a:lnTo>
                    <a:pt x="7319772" y="1119378"/>
                  </a:lnTo>
                  <a:lnTo>
                    <a:pt x="7319772" y="1090422"/>
                  </a:lnTo>
                  <a:close/>
                </a:path>
                <a:path w="7877175" h="1119504">
                  <a:moveTo>
                    <a:pt x="7520165" y="1090422"/>
                  </a:moveTo>
                  <a:lnTo>
                    <a:pt x="7405865" y="1090422"/>
                  </a:lnTo>
                  <a:lnTo>
                    <a:pt x="7405865" y="1119378"/>
                  </a:lnTo>
                  <a:lnTo>
                    <a:pt x="7520165" y="1119378"/>
                  </a:lnTo>
                  <a:lnTo>
                    <a:pt x="7520165" y="1090422"/>
                  </a:lnTo>
                  <a:close/>
                </a:path>
                <a:path w="7877175" h="1119504">
                  <a:moveTo>
                    <a:pt x="7719822" y="1090422"/>
                  </a:moveTo>
                  <a:lnTo>
                    <a:pt x="7605522" y="1090422"/>
                  </a:lnTo>
                  <a:lnTo>
                    <a:pt x="7605522" y="1119378"/>
                  </a:lnTo>
                  <a:lnTo>
                    <a:pt x="7719822" y="1119378"/>
                  </a:lnTo>
                  <a:lnTo>
                    <a:pt x="7719822" y="1090422"/>
                  </a:lnTo>
                  <a:close/>
                </a:path>
                <a:path w="7877175" h="1119504">
                  <a:moveTo>
                    <a:pt x="7876794" y="1047750"/>
                  </a:moveTo>
                  <a:lnTo>
                    <a:pt x="7848600" y="1047750"/>
                  </a:lnTo>
                  <a:lnTo>
                    <a:pt x="7848600" y="1090422"/>
                  </a:lnTo>
                  <a:lnTo>
                    <a:pt x="7805928" y="1090422"/>
                  </a:lnTo>
                  <a:lnTo>
                    <a:pt x="7805928" y="1119378"/>
                  </a:lnTo>
                  <a:lnTo>
                    <a:pt x="7848600" y="1119378"/>
                  </a:lnTo>
                  <a:lnTo>
                    <a:pt x="7863078" y="1119378"/>
                  </a:lnTo>
                  <a:lnTo>
                    <a:pt x="7876794" y="1119378"/>
                  </a:lnTo>
                  <a:lnTo>
                    <a:pt x="7876794" y="1047750"/>
                  </a:lnTo>
                  <a:close/>
                </a:path>
                <a:path w="7877175" h="1119504">
                  <a:moveTo>
                    <a:pt x="7876794" y="847344"/>
                  </a:moveTo>
                  <a:lnTo>
                    <a:pt x="7848587" y="847344"/>
                  </a:lnTo>
                  <a:lnTo>
                    <a:pt x="7848587" y="961644"/>
                  </a:lnTo>
                  <a:lnTo>
                    <a:pt x="7876794" y="961644"/>
                  </a:lnTo>
                  <a:lnTo>
                    <a:pt x="7876794" y="847344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202059" y="3777995"/>
              <a:ext cx="1413510" cy="4419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175899" y="2689351"/>
            <a:ext cx="185420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325"/>
              </a:lnSpc>
              <a:spcBef>
                <a:spcPts val="130"/>
              </a:spcBef>
            </a:pPr>
            <a:r>
              <a:rPr sz="1300" spc="2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300">
              <a:latin typeface="Arial"/>
              <a:cs typeface="Arial"/>
            </a:endParaRPr>
          </a:p>
          <a:p>
            <a:pPr marR="5080" algn="r">
              <a:lnSpc>
                <a:spcPts val="1325"/>
              </a:lnSpc>
            </a:pPr>
            <a:r>
              <a:rPr sz="1300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13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75899" y="3343147"/>
            <a:ext cx="185420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325"/>
              </a:lnSpc>
              <a:spcBef>
                <a:spcPts val="130"/>
              </a:spcBef>
            </a:pPr>
            <a:r>
              <a:rPr sz="1300" spc="2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300">
              <a:latin typeface="Arial"/>
              <a:cs typeface="Arial"/>
            </a:endParaRPr>
          </a:p>
          <a:p>
            <a:pPr marR="5080" algn="r">
              <a:lnSpc>
                <a:spcPts val="1325"/>
              </a:lnSpc>
            </a:pPr>
            <a:r>
              <a:rPr sz="1300" spc="5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3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952865" y="3423920"/>
            <a:ext cx="82931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b="1" spc="5" dirty="0">
                <a:solidFill>
                  <a:srgbClr val="0000FF"/>
                </a:solidFill>
                <a:latin typeface="Arial"/>
                <a:cs typeface="Arial"/>
              </a:rPr>
              <a:t>Rejeter</a:t>
            </a:r>
            <a:endParaRPr sz="18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965837" y="3658615"/>
            <a:ext cx="7302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659521" y="3777996"/>
            <a:ext cx="6975475" cy="260985"/>
            <a:chOff x="1659521" y="3777996"/>
            <a:chExt cx="6975475" cy="260985"/>
          </a:xfrm>
        </p:grpSpPr>
        <p:sp>
          <p:nvSpPr>
            <p:cNvPr id="59" name="object 59"/>
            <p:cNvSpPr/>
            <p:nvPr/>
          </p:nvSpPr>
          <p:spPr>
            <a:xfrm>
              <a:off x="7724279" y="3777996"/>
              <a:ext cx="910589" cy="4419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659521" y="3806951"/>
              <a:ext cx="6005830" cy="231775"/>
            </a:xfrm>
            <a:custGeom>
              <a:avLst/>
              <a:gdLst/>
              <a:ahLst/>
              <a:cxnLst/>
              <a:rect l="l" t="t" r="r" b="b"/>
              <a:pathLst>
                <a:path w="6005830" h="231775">
                  <a:moveTo>
                    <a:pt x="28194" y="199644"/>
                  </a:moveTo>
                  <a:lnTo>
                    <a:pt x="0" y="199644"/>
                  </a:lnTo>
                  <a:lnTo>
                    <a:pt x="0" y="231648"/>
                  </a:lnTo>
                  <a:lnTo>
                    <a:pt x="28194" y="231648"/>
                  </a:lnTo>
                  <a:lnTo>
                    <a:pt x="28194" y="199644"/>
                  </a:lnTo>
                  <a:close/>
                </a:path>
                <a:path w="6005830" h="231775">
                  <a:moveTo>
                    <a:pt x="28194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28194" y="114300"/>
                  </a:lnTo>
                  <a:lnTo>
                    <a:pt x="28194" y="0"/>
                  </a:lnTo>
                  <a:close/>
                </a:path>
                <a:path w="6005830" h="231775">
                  <a:moveTo>
                    <a:pt x="6005322" y="199644"/>
                  </a:moveTo>
                  <a:lnTo>
                    <a:pt x="5977115" y="199644"/>
                  </a:lnTo>
                  <a:lnTo>
                    <a:pt x="5977115" y="231648"/>
                  </a:lnTo>
                  <a:lnTo>
                    <a:pt x="6005322" y="231648"/>
                  </a:lnTo>
                  <a:lnTo>
                    <a:pt x="6005322" y="199644"/>
                  </a:lnTo>
                  <a:close/>
                </a:path>
                <a:path w="6005830" h="231775">
                  <a:moveTo>
                    <a:pt x="6005322" y="0"/>
                  </a:moveTo>
                  <a:lnTo>
                    <a:pt x="5977115" y="0"/>
                  </a:lnTo>
                  <a:lnTo>
                    <a:pt x="5977115" y="114300"/>
                  </a:lnTo>
                  <a:lnTo>
                    <a:pt x="6005322" y="114300"/>
                  </a:lnTo>
                  <a:lnTo>
                    <a:pt x="600532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032643" y="4134865"/>
            <a:ext cx="4912360" cy="3676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83970" marR="5080" indent="-1271905">
              <a:lnSpc>
                <a:spcPct val="70000"/>
              </a:lnSpc>
              <a:spcBef>
                <a:spcPts val="600"/>
              </a:spcBef>
              <a:tabLst>
                <a:tab pos="1416685" algn="l"/>
                <a:tab pos="1727835" algn="l"/>
              </a:tabLst>
            </a:pPr>
            <a:r>
              <a:rPr sz="1300" spc="5" dirty="0">
                <a:solidFill>
                  <a:srgbClr val="0000FF"/>
                </a:solidFill>
                <a:latin typeface="Arial"/>
                <a:cs typeface="Arial"/>
              </a:rPr>
              <a:t>** : </a:t>
            </a:r>
            <a:r>
              <a:rPr sz="1300" spc="10" dirty="0">
                <a:solidFill>
                  <a:srgbClr val="0000FF"/>
                </a:solidFill>
                <a:latin typeface="Arial"/>
                <a:cs typeface="Arial"/>
              </a:rPr>
              <a:t>Les</a:t>
            </a:r>
            <a:r>
              <a:rPr sz="1300" spc="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spc="10" dirty="0">
                <a:solidFill>
                  <a:srgbClr val="0000FF"/>
                </a:solidFill>
                <a:latin typeface="Arial"/>
                <a:cs typeface="Arial"/>
              </a:rPr>
              <a:t>règles </a:t>
            </a:r>
            <a:r>
              <a:rPr sz="13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spc="20" dirty="0">
                <a:solidFill>
                  <a:srgbClr val="0000FF"/>
                </a:solidFill>
                <a:latin typeface="Arial"/>
                <a:cs typeface="Arial"/>
              </a:rPr>
              <a:t>R	</a:t>
            </a:r>
            <a:r>
              <a:rPr sz="1300" spc="10" dirty="0">
                <a:solidFill>
                  <a:srgbClr val="0000FF"/>
                </a:solidFill>
                <a:latin typeface="Arial"/>
                <a:cs typeface="Arial"/>
              </a:rPr>
              <a:t>et </a:t>
            </a:r>
            <a:r>
              <a:rPr sz="1300" spc="20" dirty="0">
                <a:solidFill>
                  <a:srgbClr val="0000FF"/>
                </a:solidFill>
                <a:latin typeface="Arial"/>
                <a:cs typeface="Arial"/>
              </a:rPr>
              <a:t>R </a:t>
            </a:r>
            <a:r>
              <a:rPr sz="1300" spc="10" dirty="0">
                <a:solidFill>
                  <a:srgbClr val="0000FF"/>
                </a:solidFill>
                <a:latin typeface="Arial"/>
                <a:cs typeface="Arial"/>
              </a:rPr>
              <a:t>ont </a:t>
            </a:r>
            <a:r>
              <a:rPr sz="1300" spc="5" dirty="0">
                <a:solidFill>
                  <a:srgbClr val="0000FF"/>
                </a:solidFill>
                <a:latin typeface="Arial"/>
                <a:cs typeface="Arial"/>
              </a:rPr>
              <a:t>la </a:t>
            </a:r>
            <a:r>
              <a:rPr sz="1300" spc="15" dirty="0">
                <a:solidFill>
                  <a:srgbClr val="0000FF"/>
                </a:solidFill>
                <a:latin typeface="Arial"/>
                <a:cs typeface="Arial"/>
              </a:rPr>
              <a:t>même </a:t>
            </a:r>
            <a:r>
              <a:rPr sz="1300" spc="10" dirty="0">
                <a:solidFill>
                  <a:srgbClr val="0000FF"/>
                </a:solidFill>
                <a:latin typeface="Arial"/>
                <a:cs typeface="Arial"/>
              </a:rPr>
              <a:t>action (Accepter </a:t>
            </a:r>
            <a:r>
              <a:rPr sz="1300" spc="15" dirty="0">
                <a:solidFill>
                  <a:srgbClr val="0000FF"/>
                </a:solidFill>
                <a:latin typeface="Arial"/>
                <a:cs typeface="Arial"/>
              </a:rPr>
              <a:t>ou </a:t>
            </a:r>
            <a:r>
              <a:rPr sz="1300" spc="5" dirty="0">
                <a:solidFill>
                  <a:srgbClr val="0000FF"/>
                </a:solidFill>
                <a:latin typeface="Arial"/>
                <a:cs typeface="Arial"/>
              </a:rPr>
              <a:t>Rejeter)  </a:t>
            </a:r>
            <a:r>
              <a:rPr sz="1300" spc="15" dirty="0">
                <a:solidFill>
                  <a:srgbClr val="0000FF"/>
                </a:solidFill>
                <a:latin typeface="Arial"/>
                <a:cs typeface="Arial"/>
              </a:rPr>
              <a:t>k		</a:t>
            </a:r>
            <a:r>
              <a:rPr sz="1300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13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257170" y="3759203"/>
            <a:ext cx="197802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Dom(Hj(m))</a:t>
            </a:r>
            <a:r>
              <a:rPr sz="13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-Dom(Hi(m))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011821" y="4529328"/>
            <a:ext cx="8153400" cy="935355"/>
            <a:chOff x="1011821" y="4529328"/>
            <a:chExt cx="8153400" cy="935355"/>
          </a:xfrm>
        </p:grpSpPr>
        <p:sp>
          <p:nvSpPr>
            <p:cNvPr id="64" name="object 64"/>
            <p:cNvSpPr/>
            <p:nvPr/>
          </p:nvSpPr>
          <p:spPr>
            <a:xfrm>
              <a:off x="1011821" y="4602480"/>
              <a:ext cx="7877175" cy="33020"/>
            </a:xfrm>
            <a:custGeom>
              <a:avLst/>
              <a:gdLst/>
              <a:ahLst/>
              <a:cxnLst/>
              <a:rect l="l" t="t" r="r" b="b"/>
              <a:pathLst>
                <a:path w="7877175" h="33020">
                  <a:moveTo>
                    <a:pt x="80772" y="28194"/>
                  </a:moveTo>
                  <a:lnTo>
                    <a:pt x="80772" y="0"/>
                  </a:lnTo>
                  <a:lnTo>
                    <a:pt x="0" y="0"/>
                  </a:lnTo>
                  <a:lnTo>
                    <a:pt x="0" y="32766"/>
                  </a:lnTo>
                  <a:lnTo>
                    <a:pt x="14478" y="32766"/>
                  </a:lnTo>
                  <a:lnTo>
                    <a:pt x="14478" y="28194"/>
                  </a:lnTo>
                  <a:lnTo>
                    <a:pt x="28193" y="13716"/>
                  </a:lnTo>
                  <a:lnTo>
                    <a:pt x="28193" y="28194"/>
                  </a:lnTo>
                  <a:lnTo>
                    <a:pt x="80772" y="28194"/>
                  </a:lnTo>
                  <a:close/>
                </a:path>
                <a:path w="7877175" h="33020">
                  <a:moveTo>
                    <a:pt x="28193" y="28194"/>
                  </a:moveTo>
                  <a:lnTo>
                    <a:pt x="28193" y="13716"/>
                  </a:lnTo>
                  <a:lnTo>
                    <a:pt x="14478" y="28194"/>
                  </a:lnTo>
                  <a:lnTo>
                    <a:pt x="28193" y="28194"/>
                  </a:lnTo>
                  <a:close/>
                </a:path>
                <a:path w="7877175" h="33020">
                  <a:moveTo>
                    <a:pt x="28193" y="32766"/>
                  </a:moveTo>
                  <a:lnTo>
                    <a:pt x="28193" y="28194"/>
                  </a:lnTo>
                  <a:lnTo>
                    <a:pt x="14478" y="28194"/>
                  </a:lnTo>
                  <a:lnTo>
                    <a:pt x="14478" y="32766"/>
                  </a:lnTo>
                  <a:lnTo>
                    <a:pt x="28193" y="32766"/>
                  </a:lnTo>
                  <a:close/>
                </a:path>
                <a:path w="7877175" h="33020">
                  <a:moveTo>
                    <a:pt x="281178" y="28194"/>
                  </a:moveTo>
                  <a:lnTo>
                    <a:pt x="281178" y="0"/>
                  </a:lnTo>
                  <a:lnTo>
                    <a:pt x="166878" y="0"/>
                  </a:lnTo>
                  <a:lnTo>
                    <a:pt x="166878" y="28194"/>
                  </a:lnTo>
                  <a:lnTo>
                    <a:pt x="281178" y="28194"/>
                  </a:lnTo>
                  <a:close/>
                </a:path>
                <a:path w="7877175" h="33020">
                  <a:moveTo>
                    <a:pt x="480822" y="28194"/>
                  </a:moveTo>
                  <a:lnTo>
                    <a:pt x="480822" y="0"/>
                  </a:lnTo>
                  <a:lnTo>
                    <a:pt x="366522" y="0"/>
                  </a:lnTo>
                  <a:lnTo>
                    <a:pt x="366522" y="28194"/>
                  </a:lnTo>
                  <a:lnTo>
                    <a:pt x="480822" y="28194"/>
                  </a:lnTo>
                  <a:close/>
                </a:path>
                <a:path w="7877175" h="33020">
                  <a:moveTo>
                    <a:pt x="681228" y="28194"/>
                  </a:moveTo>
                  <a:lnTo>
                    <a:pt x="681228" y="0"/>
                  </a:lnTo>
                  <a:lnTo>
                    <a:pt x="566928" y="0"/>
                  </a:lnTo>
                  <a:lnTo>
                    <a:pt x="566928" y="28194"/>
                  </a:lnTo>
                  <a:lnTo>
                    <a:pt x="681228" y="28194"/>
                  </a:lnTo>
                  <a:close/>
                </a:path>
                <a:path w="7877175" h="33020">
                  <a:moveTo>
                    <a:pt x="880872" y="28194"/>
                  </a:moveTo>
                  <a:lnTo>
                    <a:pt x="880872" y="0"/>
                  </a:lnTo>
                  <a:lnTo>
                    <a:pt x="766572" y="0"/>
                  </a:lnTo>
                  <a:lnTo>
                    <a:pt x="766572" y="28194"/>
                  </a:lnTo>
                  <a:lnTo>
                    <a:pt x="880872" y="28194"/>
                  </a:lnTo>
                  <a:close/>
                </a:path>
                <a:path w="7877175" h="33020">
                  <a:moveTo>
                    <a:pt x="1081278" y="28194"/>
                  </a:moveTo>
                  <a:lnTo>
                    <a:pt x="1081278" y="0"/>
                  </a:lnTo>
                  <a:lnTo>
                    <a:pt x="966978" y="0"/>
                  </a:lnTo>
                  <a:lnTo>
                    <a:pt x="966978" y="28194"/>
                  </a:lnTo>
                  <a:lnTo>
                    <a:pt x="1081278" y="28194"/>
                  </a:lnTo>
                  <a:close/>
                </a:path>
                <a:path w="7877175" h="33020">
                  <a:moveTo>
                    <a:pt x="1280922" y="28194"/>
                  </a:moveTo>
                  <a:lnTo>
                    <a:pt x="1280922" y="0"/>
                  </a:lnTo>
                  <a:lnTo>
                    <a:pt x="1166622" y="0"/>
                  </a:lnTo>
                  <a:lnTo>
                    <a:pt x="1166622" y="28194"/>
                  </a:lnTo>
                  <a:lnTo>
                    <a:pt x="1280922" y="28194"/>
                  </a:lnTo>
                  <a:close/>
                </a:path>
                <a:path w="7877175" h="33020">
                  <a:moveTo>
                    <a:pt x="1481328" y="28194"/>
                  </a:moveTo>
                  <a:lnTo>
                    <a:pt x="1481328" y="0"/>
                  </a:lnTo>
                  <a:lnTo>
                    <a:pt x="1367028" y="0"/>
                  </a:lnTo>
                  <a:lnTo>
                    <a:pt x="1367028" y="28194"/>
                  </a:lnTo>
                  <a:lnTo>
                    <a:pt x="1481328" y="28194"/>
                  </a:lnTo>
                  <a:close/>
                </a:path>
                <a:path w="7877175" h="33020">
                  <a:moveTo>
                    <a:pt x="1680972" y="28194"/>
                  </a:moveTo>
                  <a:lnTo>
                    <a:pt x="1680972" y="0"/>
                  </a:lnTo>
                  <a:lnTo>
                    <a:pt x="1566672" y="0"/>
                  </a:lnTo>
                  <a:lnTo>
                    <a:pt x="1566672" y="28194"/>
                  </a:lnTo>
                  <a:lnTo>
                    <a:pt x="1680972" y="28194"/>
                  </a:lnTo>
                  <a:close/>
                </a:path>
                <a:path w="7877175" h="33020">
                  <a:moveTo>
                    <a:pt x="1881377" y="28194"/>
                  </a:moveTo>
                  <a:lnTo>
                    <a:pt x="1881377" y="0"/>
                  </a:lnTo>
                  <a:lnTo>
                    <a:pt x="1767077" y="0"/>
                  </a:lnTo>
                  <a:lnTo>
                    <a:pt x="1767077" y="28194"/>
                  </a:lnTo>
                  <a:lnTo>
                    <a:pt x="1881377" y="28194"/>
                  </a:lnTo>
                  <a:close/>
                </a:path>
                <a:path w="7877175" h="33020">
                  <a:moveTo>
                    <a:pt x="2081022" y="28194"/>
                  </a:moveTo>
                  <a:lnTo>
                    <a:pt x="2081022" y="0"/>
                  </a:lnTo>
                  <a:lnTo>
                    <a:pt x="1966722" y="0"/>
                  </a:lnTo>
                  <a:lnTo>
                    <a:pt x="1966722" y="28194"/>
                  </a:lnTo>
                  <a:lnTo>
                    <a:pt x="2081022" y="28194"/>
                  </a:lnTo>
                  <a:close/>
                </a:path>
                <a:path w="7877175" h="33020">
                  <a:moveTo>
                    <a:pt x="2281428" y="28194"/>
                  </a:moveTo>
                  <a:lnTo>
                    <a:pt x="2281428" y="0"/>
                  </a:lnTo>
                  <a:lnTo>
                    <a:pt x="2167128" y="0"/>
                  </a:lnTo>
                  <a:lnTo>
                    <a:pt x="2167128" y="28194"/>
                  </a:lnTo>
                  <a:lnTo>
                    <a:pt x="2281428" y="28194"/>
                  </a:lnTo>
                  <a:close/>
                </a:path>
                <a:path w="7877175" h="33020">
                  <a:moveTo>
                    <a:pt x="2481071" y="28194"/>
                  </a:moveTo>
                  <a:lnTo>
                    <a:pt x="2481071" y="0"/>
                  </a:lnTo>
                  <a:lnTo>
                    <a:pt x="2366771" y="0"/>
                  </a:lnTo>
                  <a:lnTo>
                    <a:pt x="2366771" y="28194"/>
                  </a:lnTo>
                  <a:lnTo>
                    <a:pt x="2481071" y="28194"/>
                  </a:lnTo>
                  <a:close/>
                </a:path>
                <a:path w="7877175" h="33020">
                  <a:moveTo>
                    <a:pt x="2681477" y="28194"/>
                  </a:moveTo>
                  <a:lnTo>
                    <a:pt x="2681477" y="0"/>
                  </a:lnTo>
                  <a:lnTo>
                    <a:pt x="2567177" y="0"/>
                  </a:lnTo>
                  <a:lnTo>
                    <a:pt x="2567177" y="28194"/>
                  </a:lnTo>
                  <a:lnTo>
                    <a:pt x="2681477" y="28194"/>
                  </a:lnTo>
                  <a:close/>
                </a:path>
                <a:path w="7877175" h="33020">
                  <a:moveTo>
                    <a:pt x="2881121" y="28194"/>
                  </a:moveTo>
                  <a:lnTo>
                    <a:pt x="2881121" y="0"/>
                  </a:lnTo>
                  <a:lnTo>
                    <a:pt x="2766821" y="0"/>
                  </a:lnTo>
                  <a:lnTo>
                    <a:pt x="2766821" y="28194"/>
                  </a:lnTo>
                  <a:lnTo>
                    <a:pt x="2881121" y="28194"/>
                  </a:lnTo>
                  <a:close/>
                </a:path>
                <a:path w="7877175" h="33020">
                  <a:moveTo>
                    <a:pt x="3081527" y="28194"/>
                  </a:moveTo>
                  <a:lnTo>
                    <a:pt x="3081527" y="0"/>
                  </a:lnTo>
                  <a:lnTo>
                    <a:pt x="2967227" y="0"/>
                  </a:lnTo>
                  <a:lnTo>
                    <a:pt x="2967227" y="28194"/>
                  </a:lnTo>
                  <a:lnTo>
                    <a:pt x="3081527" y="28194"/>
                  </a:lnTo>
                  <a:close/>
                </a:path>
                <a:path w="7877175" h="33020">
                  <a:moveTo>
                    <a:pt x="3281171" y="28194"/>
                  </a:moveTo>
                  <a:lnTo>
                    <a:pt x="3281171" y="0"/>
                  </a:lnTo>
                  <a:lnTo>
                    <a:pt x="3166871" y="0"/>
                  </a:lnTo>
                  <a:lnTo>
                    <a:pt x="3166871" y="28194"/>
                  </a:lnTo>
                  <a:lnTo>
                    <a:pt x="3281171" y="28194"/>
                  </a:lnTo>
                  <a:close/>
                </a:path>
                <a:path w="7877175" h="33020">
                  <a:moveTo>
                    <a:pt x="3481577" y="28194"/>
                  </a:moveTo>
                  <a:lnTo>
                    <a:pt x="3481577" y="0"/>
                  </a:lnTo>
                  <a:lnTo>
                    <a:pt x="3367277" y="0"/>
                  </a:lnTo>
                  <a:lnTo>
                    <a:pt x="3367277" y="28194"/>
                  </a:lnTo>
                  <a:lnTo>
                    <a:pt x="3481577" y="28194"/>
                  </a:lnTo>
                  <a:close/>
                </a:path>
                <a:path w="7877175" h="33020">
                  <a:moveTo>
                    <a:pt x="3681221" y="28194"/>
                  </a:moveTo>
                  <a:lnTo>
                    <a:pt x="3681221" y="0"/>
                  </a:lnTo>
                  <a:lnTo>
                    <a:pt x="3566921" y="0"/>
                  </a:lnTo>
                  <a:lnTo>
                    <a:pt x="3566921" y="28194"/>
                  </a:lnTo>
                  <a:lnTo>
                    <a:pt x="3681221" y="28194"/>
                  </a:lnTo>
                  <a:close/>
                </a:path>
                <a:path w="7877175" h="33020">
                  <a:moveTo>
                    <a:pt x="3881627" y="28194"/>
                  </a:moveTo>
                  <a:lnTo>
                    <a:pt x="3881627" y="0"/>
                  </a:lnTo>
                  <a:lnTo>
                    <a:pt x="3767327" y="0"/>
                  </a:lnTo>
                  <a:lnTo>
                    <a:pt x="3767327" y="28194"/>
                  </a:lnTo>
                  <a:lnTo>
                    <a:pt x="3881627" y="28194"/>
                  </a:lnTo>
                  <a:close/>
                </a:path>
                <a:path w="7877175" h="33020">
                  <a:moveTo>
                    <a:pt x="4081271" y="28194"/>
                  </a:moveTo>
                  <a:lnTo>
                    <a:pt x="4081271" y="0"/>
                  </a:lnTo>
                  <a:lnTo>
                    <a:pt x="3966971" y="0"/>
                  </a:lnTo>
                  <a:lnTo>
                    <a:pt x="3966971" y="28194"/>
                  </a:lnTo>
                  <a:lnTo>
                    <a:pt x="4081271" y="28194"/>
                  </a:lnTo>
                  <a:close/>
                </a:path>
                <a:path w="7877175" h="33020">
                  <a:moveTo>
                    <a:pt x="4281677" y="28194"/>
                  </a:moveTo>
                  <a:lnTo>
                    <a:pt x="4281677" y="0"/>
                  </a:lnTo>
                  <a:lnTo>
                    <a:pt x="4167377" y="0"/>
                  </a:lnTo>
                  <a:lnTo>
                    <a:pt x="4167377" y="28194"/>
                  </a:lnTo>
                  <a:lnTo>
                    <a:pt x="4281677" y="28194"/>
                  </a:lnTo>
                  <a:close/>
                </a:path>
                <a:path w="7877175" h="33020">
                  <a:moveTo>
                    <a:pt x="4481321" y="28194"/>
                  </a:moveTo>
                  <a:lnTo>
                    <a:pt x="4481321" y="0"/>
                  </a:lnTo>
                  <a:lnTo>
                    <a:pt x="4367021" y="0"/>
                  </a:lnTo>
                  <a:lnTo>
                    <a:pt x="4367021" y="28194"/>
                  </a:lnTo>
                  <a:lnTo>
                    <a:pt x="4481321" y="28194"/>
                  </a:lnTo>
                  <a:close/>
                </a:path>
                <a:path w="7877175" h="33020">
                  <a:moveTo>
                    <a:pt x="4681727" y="28194"/>
                  </a:moveTo>
                  <a:lnTo>
                    <a:pt x="4681727" y="0"/>
                  </a:lnTo>
                  <a:lnTo>
                    <a:pt x="4567427" y="0"/>
                  </a:lnTo>
                  <a:lnTo>
                    <a:pt x="4567427" y="28194"/>
                  </a:lnTo>
                  <a:lnTo>
                    <a:pt x="4681727" y="28194"/>
                  </a:lnTo>
                  <a:close/>
                </a:path>
                <a:path w="7877175" h="33020">
                  <a:moveTo>
                    <a:pt x="4881371" y="28194"/>
                  </a:moveTo>
                  <a:lnTo>
                    <a:pt x="4881371" y="0"/>
                  </a:lnTo>
                  <a:lnTo>
                    <a:pt x="4767071" y="0"/>
                  </a:lnTo>
                  <a:lnTo>
                    <a:pt x="4767071" y="28194"/>
                  </a:lnTo>
                  <a:lnTo>
                    <a:pt x="4881371" y="28194"/>
                  </a:lnTo>
                  <a:close/>
                </a:path>
                <a:path w="7877175" h="33020">
                  <a:moveTo>
                    <a:pt x="5081777" y="28194"/>
                  </a:moveTo>
                  <a:lnTo>
                    <a:pt x="5081777" y="0"/>
                  </a:lnTo>
                  <a:lnTo>
                    <a:pt x="4967477" y="0"/>
                  </a:lnTo>
                  <a:lnTo>
                    <a:pt x="4967477" y="28194"/>
                  </a:lnTo>
                  <a:lnTo>
                    <a:pt x="5081777" y="28194"/>
                  </a:lnTo>
                  <a:close/>
                </a:path>
                <a:path w="7877175" h="33020">
                  <a:moveTo>
                    <a:pt x="5281421" y="28194"/>
                  </a:moveTo>
                  <a:lnTo>
                    <a:pt x="5281421" y="0"/>
                  </a:lnTo>
                  <a:lnTo>
                    <a:pt x="5167121" y="0"/>
                  </a:lnTo>
                  <a:lnTo>
                    <a:pt x="5167121" y="28194"/>
                  </a:lnTo>
                  <a:lnTo>
                    <a:pt x="5281421" y="28194"/>
                  </a:lnTo>
                  <a:close/>
                </a:path>
                <a:path w="7877175" h="33020">
                  <a:moveTo>
                    <a:pt x="5481815" y="28194"/>
                  </a:moveTo>
                  <a:lnTo>
                    <a:pt x="5481815" y="0"/>
                  </a:lnTo>
                  <a:lnTo>
                    <a:pt x="5367515" y="0"/>
                  </a:lnTo>
                  <a:lnTo>
                    <a:pt x="5367515" y="28194"/>
                  </a:lnTo>
                  <a:lnTo>
                    <a:pt x="5481815" y="28194"/>
                  </a:lnTo>
                  <a:close/>
                </a:path>
                <a:path w="7877175" h="33020">
                  <a:moveTo>
                    <a:pt x="5681471" y="28194"/>
                  </a:moveTo>
                  <a:lnTo>
                    <a:pt x="5681471" y="0"/>
                  </a:lnTo>
                  <a:lnTo>
                    <a:pt x="5567171" y="0"/>
                  </a:lnTo>
                  <a:lnTo>
                    <a:pt x="5567171" y="28194"/>
                  </a:lnTo>
                  <a:lnTo>
                    <a:pt x="5681471" y="28194"/>
                  </a:lnTo>
                  <a:close/>
                </a:path>
                <a:path w="7877175" h="33020">
                  <a:moveTo>
                    <a:pt x="5881865" y="28194"/>
                  </a:moveTo>
                  <a:lnTo>
                    <a:pt x="5881865" y="0"/>
                  </a:lnTo>
                  <a:lnTo>
                    <a:pt x="5767565" y="0"/>
                  </a:lnTo>
                  <a:lnTo>
                    <a:pt x="5767565" y="28194"/>
                  </a:lnTo>
                  <a:lnTo>
                    <a:pt x="5881865" y="28194"/>
                  </a:lnTo>
                  <a:close/>
                </a:path>
                <a:path w="7877175" h="33020">
                  <a:moveTo>
                    <a:pt x="6081521" y="28194"/>
                  </a:moveTo>
                  <a:lnTo>
                    <a:pt x="6081521" y="0"/>
                  </a:lnTo>
                  <a:lnTo>
                    <a:pt x="5967221" y="0"/>
                  </a:lnTo>
                  <a:lnTo>
                    <a:pt x="5967221" y="28194"/>
                  </a:lnTo>
                  <a:lnTo>
                    <a:pt x="6081521" y="28194"/>
                  </a:lnTo>
                  <a:close/>
                </a:path>
                <a:path w="7877175" h="33020">
                  <a:moveTo>
                    <a:pt x="6281915" y="28194"/>
                  </a:moveTo>
                  <a:lnTo>
                    <a:pt x="6281915" y="0"/>
                  </a:lnTo>
                  <a:lnTo>
                    <a:pt x="6167615" y="0"/>
                  </a:lnTo>
                  <a:lnTo>
                    <a:pt x="6167615" y="28194"/>
                  </a:lnTo>
                  <a:lnTo>
                    <a:pt x="6281915" y="28194"/>
                  </a:lnTo>
                  <a:close/>
                </a:path>
                <a:path w="7877175" h="33020">
                  <a:moveTo>
                    <a:pt x="6481571" y="28194"/>
                  </a:moveTo>
                  <a:lnTo>
                    <a:pt x="6481571" y="0"/>
                  </a:lnTo>
                  <a:lnTo>
                    <a:pt x="6367271" y="0"/>
                  </a:lnTo>
                  <a:lnTo>
                    <a:pt x="6367271" y="28194"/>
                  </a:lnTo>
                  <a:lnTo>
                    <a:pt x="6481571" y="28194"/>
                  </a:lnTo>
                  <a:close/>
                </a:path>
                <a:path w="7877175" h="33020">
                  <a:moveTo>
                    <a:pt x="6681965" y="28194"/>
                  </a:moveTo>
                  <a:lnTo>
                    <a:pt x="6681965" y="0"/>
                  </a:lnTo>
                  <a:lnTo>
                    <a:pt x="6567665" y="0"/>
                  </a:lnTo>
                  <a:lnTo>
                    <a:pt x="6567665" y="28194"/>
                  </a:lnTo>
                  <a:lnTo>
                    <a:pt x="6681965" y="28194"/>
                  </a:lnTo>
                  <a:close/>
                </a:path>
                <a:path w="7877175" h="33020">
                  <a:moveTo>
                    <a:pt x="6881621" y="28194"/>
                  </a:moveTo>
                  <a:lnTo>
                    <a:pt x="6881621" y="0"/>
                  </a:lnTo>
                  <a:lnTo>
                    <a:pt x="6767321" y="0"/>
                  </a:lnTo>
                  <a:lnTo>
                    <a:pt x="6767321" y="28194"/>
                  </a:lnTo>
                  <a:lnTo>
                    <a:pt x="6881621" y="28194"/>
                  </a:lnTo>
                  <a:close/>
                </a:path>
                <a:path w="7877175" h="33020">
                  <a:moveTo>
                    <a:pt x="7082015" y="28194"/>
                  </a:moveTo>
                  <a:lnTo>
                    <a:pt x="7082015" y="0"/>
                  </a:lnTo>
                  <a:lnTo>
                    <a:pt x="6967715" y="0"/>
                  </a:lnTo>
                  <a:lnTo>
                    <a:pt x="6967715" y="28194"/>
                  </a:lnTo>
                  <a:lnTo>
                    <a:pt x="7082015" y="28194"/>
                  </a:lnTo>
                  <a:close/>
                </a:path>
                <a:path w="7877175" h="33020">
                  <a:moveTo>
                    <a:pt x="7281671" y="28194"/>
                  </a:moveTo>
                  <a:lnTo>
                    <a:pt x="7281671" y="0"/>
                  </a:lnTo>
                  <a:lnTo>
                    <a:pt x="7167371" y="0"/>
                  </a:lnTo>
                  <a:lnTo>
                    <a:pt x="7167371" y="28194"/>
                  </a:lnTo>
                  <a:lnTo>
                    <a:pt x="7281671" y="28194"/>
                  </a:lnTo>
                  <a:close/>
                </a:path>
                <a:path w="7877175" h="33020">
                  <a:moveTo>
                    <a:pt x="7482065" y="28194"/>
                  </a:moveTo>
                  <a:lnTo>
                    <a:pt x="7482065" y="0"/>
                  </a:lnTo>
                  <a:lnTo>
                    <a:pt x="7367765" y="0"/>
                  </a:lnTo>
                  <a:lnTo>
                    <a:pt x="7367765" y="28194"/>
                  </a:lnTo>
                  <a:lnTo>
                    <a:pt x="7482065" y="28194"/>
                  </a:lnTo>
                  <a:close/>
                </a:path>
                <a:path w="7877175" h="33020">
                  <a:moveTo>
                    <a:pt x="7681721" y="28194"/>
                  </a:moveTo>
                  <a:lnTo>
                    <a:pt x="7681721" y="0"/>
                  </a:lnTo>
                  <a:lnTo>
                    <a:pt x="7567421" y="0"/>
                  </a:lnTo>
                  <a:lnTo>
                    <a:pt x="7567421" y="28194"/>
                  </a:lnTo>
                  <a:lnTo>
                    <a:pt x="7681721" y="28194"/>
                  </a:lnTo>
                  <a:close/>
                </a:path>
                <a:path w="7877175" h="33020">
                  <a:moveTo>
                    <a:pt x="7876793" y="32766"/>
                  </a:moveTo>
                  <a:lnTo>
                    <a:pt x="7876793" y="0"/>
                  </a:lnTo>
                  <a:lnTo>
                    <a:pt x="7767828" y="0"/>
                  </a:lnTo>
                  <a:lnTo>
                    <a:pt x="7767828" y="28194"/>
                  </a:lnTo>
                  <a:lnTo>
                    <a:pt x="7848600" y="28194"/>
                  </a:lnTo>
                  <a:lnTo>
                    <a:pt x="7848600" y="13716"/>
                  </a:lnTo>
                  <a:lnTo>
                    <a:pt x="7863078" y="28194"/>
                  </a:lnTo>
                  <a:lnTo>
                    <a:pt x="7863078" y="32766"/>
                  </a:lnTo>
                  <a:lnTo>
                    <a:pt x="7876793" y="32766"/>
                  </a:lnTo>
                  <a:close/>
                </a:path>
                <a:path w="7877175" h="33020">
                  <a:moveTo>
                    <a:pt x="7863078" y="28194"/>
                  </a:moveTo>
                  <a:lnTo>
                    <a:pt x="7848600" y="13716"/>
                  </a:lnTo>
                  <a:lnTo>
                    <a:pt x="7848600" y="28194"/>
                  </a:lnTo>
                  <a:lnTo>
                    <a:pt x="7863078" y="28194"/>
                  </a:lnTo>
                  <a:close/>
                </a:path>
                <a:path w="7877175" h="33020">
                  <a:moveTo>
                    <a:pt x="7863078" y="32766"/>
                  </a:moveTo>
                  <a:lnTo>
                    <a:pt x="7863078" y="28194"/>
                  </a:lnTo>
                  <a:lnTo>
                    <a:pt x="7848600" y="28194"/>
                  </a:lnTo>
                  <a:lnTo>
                    <a:pt x="7848600" y="32766"/>
                  </a:lnTo>
                  <a:lnTo>
                    <a:pt x="7863078" y="3276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074578" y="4529328"/>
              <a:ext cx="1090930" cy="106045"/>
            </a:xfrm>
            <a:custGeom>
              <a:avLst/>
              <a:gdLst/>
              <a:ahLst/>
              <a:cxnLst/>
              <a:rect l="l" t="t" r="r" b="b"/>
              <a:pathLst>
                <a:path w="1090929" h="106045">
                  <a:moveTo>
                    <a:pt x="1090642" y="28194"/>
                  </a:moveTo>
                  <a:lnTo>
                    <a:pt x="1087594" y="0"/>
                  </a:lnTo>
                  <a:lnTo>
                    <a:pt x="0" y="105918"/>
                  </a:lnTo>
                  <a:lnTo>
                    <a:pt x="292476" y="105918"/>
                  </a:lnTo>
                  <a:lnTo>
                    <a:pt x="1090642" y="2819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011821" y="4635246"/>
              <a:ext cx="7877175" cy="628650"/>
            </a:xfrm>
            <a:custGeom>
              <a:avLst/>
              <a:gdLst/>
              <a:ahLst/>
              <a:cxnLst/>
              <a:rect l="l" t="t" r="r" b="b"/>
              <a:pathLst>
                <a:path w="7877175" h="628650">
                  <a:moveTo>
                    <a:pt x="28194" y="514350"/>
                  </a:moveTo>
                  <a:lnTo>
                    <a:pt x="0" y="514350"/>
                  </a:lnTo>
                  <a:lnTo>
                    <a:pt x="0" y="628650"/>
                  </a:lnTo>
                  <a:lnTo>
                    <a:pt x="28194" y="628650"/>
                  </a:lnTo>
                  <a:lnTo>
                    <a:pt x="28194" y="514350"/>
                  </a:lnTo>
                  <a:close/>
                </a:path>
                <a:path w="7877175" h="628650">
                  <a:moveTo>
                    <a:pt x="28194" y="314706"/>
                  </a:moveTo>
                  <a:lnTo>
                    <a:pt x="0" y="314706"/>
                  </a:lnTo>
                  <a:lnTo>
                    <a:pt x="0" y="429006"/>
                  </a:lnTo>
                  <a:lnTo>
                    <a:pt x="28194" y="429006"/>
                  </a:lnTo>
                  <a:lnTo>
                    <a:pt x="28194" y="314706"/>
                  </a:lnTo>
                  <a:close/>
                </a:path>
                <a:path w="7877175" h="628650">
                  <a:moveTo>
                    <a:pt x="28194" y="114300"/>
                  </a:moveTo>
                  <a:lnTo>
                    <a:pt x="0" y="114300"/>
                  </a:lnTo>
                  <a:lnTo>
                    <a:pt x="0" y="228600"/>
                  </a:lnTo>
                  <a:lnTo>
                    <a:pt x="28194" y="228600"/>
                  </a:lnTo>
                  <a:lnTo>
                    <a:pt x="28194" y="114300"/>
                  </a:lnTo>
                  <a:close/>
                </a:path>
                <a:path w="7877175" h="628650">
                  <a:moveTo>
                    <a:pt x="28194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28194" y="28956"/>
                  </a:lnTo>
                  <a:lnTo>
                    <a:pt x="28194" y="0"/>
                  </a:lnTo>
                  <a:close/>
                </a:path>
                <a:path w="7877175" h="628650">
                  <a:moveTo>
                    <a:pt x="7876794" y="486156"/>
                  </a:moveTo>
                  <a:lnTo>
                    <a:pt x="7848587" y="486156"/>
                  </a:lnTo>
                  <a:lnTo>
                    <a:pt x="7848587" y="600456"/>
                  </a:lnTo>
                  <a:lnTo>
                    <a:pt x="7876794" y="600456"/>
                  </a:lnTo>
                  <a:lnTo>
                    <a:pt x="7876794" y="486156"/>
                  </a:lnTo>
                  <a:close/>
                </a:path>
                <a:path w="7877175" h="628650">
                  <a:moveTo>
                    <a:pt x="7876794" y="285750"/>
                  </a:moveTo>
                  <a:lnTo>
                    <a:pt x="7848587" y="285750"/>
                  </a:lnTo>
                  <a:lnTo>
                    <a:pt x="7848587" y="400050"/>
                  </a:lnTo>
                  <a:lnTo>
                    <a:pt x="7876794" y="400050"/>
                  </a:lnTo>
                  <a:lnTo>
                    <a:pt x="7876794" y="285750"/>
                  </a:lnTo>
                  <a:close/>
                </a:path>
                <a:path w="7877175" h="628650">
                  <a:moveTo>
                    <a:pt x="7876794" y="86106"/>
                  </a:moveTo>
                  <a:lnTo>
                    <a:pt x="7848587" y="86106"/>
                  </a:lnTo>
                  <a:lnTo>
                    <a:pt x="7848587" y="200406"/>
                  </a:lnTo>
                  <a:lnTo>
                    <a:pt x="7876794" y="200406"/>
                  </a:lnTo>
                  <a:lnTo>
                    <a:pt x="7876794" y="8610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83649" y="4812030"/>
              <a:ext cx="1529334" cy="37719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11821" y="5350002"/>
              <a:ext cx="28575" cy="114300"/>
            </a:xfrm>
            <a:custGeom>
              <a:avLst/>
              <a:gdLst/>
              <a:ahLst/>
              <a:cxnLst/>
              <a:rect l="l" t="t" r="r" b="b"/>
              <a:pathLst>
                <a:path w="28575" h="114300">
                  <a:moveTo>
                    <a:pt x="28193" y="114300"/>
                  </a:moveTo>
                  <a:lnTo>
                    <a:pt x="28193" y="0"/>
                  </a:lnTo>
                  <a:lnTo>
                    <a:pt x="0" y="0"/>
                  </a:lnTo>
                  <a:lnTo>
                    <a:pt x="0" y="114300"/>
                  </a:lnTo>
                  <a:lnTo>
                    <a:pt x="28193" y="1143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/>
          <p:nvPr/>
        </p:nvSpPr>
        <p:spPr>
          <a:xfrm>
            <a:off x="8826893" y="5321045"/>
            <a:ext cx="62230" cy="114300"/>
          </a:xfrm>
          <a:custGeom>
            <a:avLst/>
            <a:gdLst/>
            <a:ahLst/>
            <a:cxnLst/>
            <a:rect l="l" t="t" r="r" b="b"/>
            <a:pathLst>
              <a:path w="62229" h="114300">
                <a:moveTo>
                  <a:pt x="61722" y="0"/>
                </a:moveTo>
                <a:lnTo>
                  <a:pt x="33515" y="0"/>
                </a:lnTo>
                <a:lnTo>
                  <a:pt x="33515" y="2286"/>
                </a:lnTo>
                <a:lnTo>
                  <a:pt x="0" y="2286"/>
                </a:lnTo>
                <a:lnTo>
                  <a:pt x="0" y="30480"/>
                </a:lnTo>
                <a:lnTo>
                  <a:pt x="33515" y="30480"/>
                </a:lnTo>
                <a:lnTo>
                  <a:pt x="33515" y="114300"/>
                </a:lnTo>
                <a:lnTo>
                  <a:pt x="61722" y="114300"/>
                </a:lnTo>
                <a:lnTo>
                  <a:pt x="6172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891917" y="4888484"/>
            <a:ext cx="948690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1325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3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(m))</a:t>
            </a:r>
            <a:endParaRPr sz="1300">
              <a:latin typeface="Arial"/>
              <a:cs typeface="Arial"/>
            </a:endParaRPr>
          </a:p>
          <a:p>
            <a:pPr marL="231775" algn="ctr">
              <a:lnSpc>
                <a:spcPts val="1325"/>
              </a:lnSpc>
            </a:pP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13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415419" y="4812029"/>
            <a:ext cx="1533144" cy="37719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628259" y="4888484"/>
            <a:ext cx="948690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1325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300" b="1" spc="3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(n))</a:t>
            </a:r>
            <a:endParaRPr sz="1300">
              <a:latin typeface="Arial"/>
              <a:cs typeface="Arial"/>
            </a:endParaRPr>
          </a:p>
          <a:p>
            <a:pPr marL="231775" algn="ctr">
              <a:lnSpc>
                <a:spcPts val="1325"/>
              </a:lnSpc>
            </a:pP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3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426843" y="5323332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194"/>
                </a:moveTo>
                <a:lnTo>
                  <a:pt x="114300" y="0"/>
                </a:lnTo>
                <a:lnTo>
                  <a:pt x="0" y="0"/>
                </a:lnTo>
                <a:lnTo>
                  <a:pt x="0" y="28194"/>
                </a:lnTo>
                <a:lnTo>
                  <a:pt x="114300" y="2819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627249" y="5323332"/>
            <a:ext cx="114300" cy="28575"/>
          </a:xfrm>
          <a:custGeom>
            <a:avLst/>
            <a:gdLst/>
            <a:ahLst/>
            <a:cxnLst/>
            <a:rect l="l" t="t" r="r" b="b"/>
            <a:pathLst>
              <a:path w="114300" h="28575">
                <a:moveTo>
                  <a:pt x="114300" y="28194"/>
                </a:moveTo>
                <a:lnTo>
                  <a:pt x="114300" y="0"/>
                </a:lnTo>
                <a:lnTo>
                  <a:pt x="0" y="0"/>
                </a:lnTo>
                <a:lnTo>
                  <a:pt x="0" y="28194"/>
                </a:lnTo>
                <a:lnTo>
                  <a:pt x="114300" y="2819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75"/>
          <p:cNvGrpSpPr/>
          <p:nvPr/>
        </p:nvGrpSpPr>
        <p:grpSpPr>
          <a:xfrm>
            <a:off x="1026299" y="4812029"/>
            <a:ext cx="7724775" cy="539750"/>
            <a:chOff x="1026299" y="4812029"/>
            <a:chExt cx="7724775" cy="539750"/>
          </a:xfrm>
        </p:grpSpPr>
        <p:sp>
          <p:nvSpPr>
            <p:cNvPr id="76" name="object 76"/>
            <p:cNvSpPr/>
            <p:nvPr/>
          </p:nvSpPr>
          <p:spPr>
            <a:xfrm>
              <a:off x="1625993" y="5323331"/>
              <a:ext cx="6115050" cy="28575"/>
            </a:xfrm>
            <a:custGeom>
              <a:avLst/>
              <a:gdLst/>
              <a:ahLst/>
              <a:cxnLst/>
              <a:rect l="l" t="t" r="r" b="b"/>
              <a:pathLst>
                <a:path w="6115050" h="28575">
                  <a:moveTo>
                    <a:pt x="114300" y="0"/>
                  </a:moveTo>
                  <a:lnTo>
                    <a:pt x="0" y="0"/>
                  </a:lnTo>
                  <a:lnTo>
                    <a:pt x="0" y="28194"/>
                  </a:lnTo>
                  <a:lnTo>
                    <a:pt x="114300" y="28194"/>
                  </a:lnTo>
                  <a:lnTo>
                    <a:pt x="114300" y="0"/>
                  </a:lnTo>
                  <a:close/>
                </a:path>
                <a:path w="6115050" h="28575">
                  <a:moveTo>
                    <a:pt x="6115050" y="0"/>
                  </a:moveTo>
                  <a:lnTo>
                    <a:pt x="6000750" y="0"/>
                  </a:lnTo>
                  <a:lnTo>
                    <a:pt x="6000750" y="28194"/>
                  </a:lnTo>
                  <a:lnTo>
                    <a:pt x="6115050" y="28194"/>
                  </a:lnTo>
                  <a:lnTo>
                    <a:pt x="611505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724279" y="4812029"/>
              <a:ext cx="1026414" cy="37719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026299" y="5323331"/>
              <a:ext cx="7315200" cy="28575"/>
            </a:xfrm>
            <a:custGeom>
              <a:avLst/>
              <a:gdLst/>
              <a:ahLst/>
              <a:cxnLst/>
              <a:rect l="l" t="t" r="r" b="b"/>
              <a:pathLst>
                <a:path w="7315200" h="28575">
                  <a:moveTo>
                    <a:pt x="114300" y="0"/>
                  </a:moveTo>
                  <a:lnTo>
                    <a:pt x="0" y="0"/>
                  </a:lnTo>
                  <a:lnTo>
                    <a:pt x="0" y="28194"/>
                  </a:lnTo>
                  <a:lnTo>
                    <a:pt x="114300" y="28194"/>
                  </a:lnTo>
                  <a:lnTo>
                    <a:pt x="114300" y="0"/>
                  </a:lnTo>
                  <a:close/>
                </a:path>
                <a:path w="7315200" h="28575">
                  <a:moveTo>
                    <a:pt x="313944" y="0"/>
                  </a:moveTo>
                  <a:lnTo>
                    <a:pt x="199644" y="0"/>
                  </a:lnTo>
                  <a:lnTo>
                    <a:pt x="199644" y="28194"/>
                  </a:lnTo>
                  <a:lnTo>
                    <a:pt x="313944" y="28194"/>
                  </a:lnTo>
                  <a:lnTo>
                    <a:pt x="313944" y="0"/>
                  </a:lnTo>
                  <a:close/>
                </a:path>
                <a:path w="7315200" h="28575">
                  <a:moveTo>
                    <a:pt x="514350" y="0"/>
                  </a:moveTo>
                  <a:lnTo>
                    <a:pt x="400050" y="0"/>
                  </a:lnTo>
                  <a:lnTo>
                    <a:pt x="400050" y="28194"/>
                  </a:lnTo>
                  <a:lnTo>
                    <a:pt x="514350" y="28194"/>
                  </a:lnTo>
                  <a:lnTo>
                    <a:pt x="514350" y="0"/>
                  </a:lnTo>
                  <a:close/>
                </a:path>
                <a:path w="7315200" h="28575">
                  <a:moveTo>
                    <a:pt x="914400" y="0"/>
                  </a:moveTo>
                  <a:lnTo>
                    <a:pt x="800100" y="0"/>
                  </a:lnTo>
                  <a:lnTo>
                    <a:pt x="800100" y="28194"/>
                  </a:lnTo>
                  <a:lnTo>
                    <a:pt x="914400" y="28194"/>
                  </a:lnTo>
                  <a:lnTo>
                    <a:pt x="914400" y="0"/>
                  </a:lnTo>
                  <a:close/>
                </a:path>
                <a:path w="7315200" h="28575">
                  <a:moveTo>
                    <a:pt x="1114044" y="0"/>
                  </a:moveTo>
                  <a:lnTo>
                    <a:pt x="999744" y="0"/>
                  </a:lnTo>
                  <a:lnTo>
                    <a:pt x="999744" y="28194"/>
                  </a:lnTo>
                  <a:lnTo>
                    <a:pt x="1114044" y="28194"/>
                  </a:lnTo>
                  <a:lnTo>
                    <a:pt x="1114044" y="0"/>
                  </a:lnTo>
                  <a:close/>
                </a:path>
                <a:path w="7315200" h="28575">
                  <a:moveTo>
                    <a:pt x="1314450" y="0"/>
                  </a:moveTo>
                  <a:lnTo>
                    <a:pt x="1200150" y="0"/>
                  </a:lnTo>
                  <a:lnTo>
                    <a:pt x="1200150" y="28194"/>
                  </a:lnTo>
                  <a:lnTo>
                    <a:pt x="1314450" y="28194"/>
                  </a:lnTo>
                  <a:lnTo>
                    <a:pt x="1314450" y="0"/>
                  </a:lnTo>
                  <a:close/>
                </a:path>
                <a:path w="7315200" h="28575">
                  <a:moveTo>
                    <a:pt x="1514094" y="0"/>
                  </a:moveTo>
                  <a:lnTo>
                    <a:pt x="1399794" y="0"/>
                  </a:lnTo>
                  <a:lnTo>
                    <a:pt x="1399794" y="28194"/>
                  </a:lnTo>
                  <a:lnTo>
                    <a:pt x="1514094" y="28194"/>
                  </a:lnTo>
                  <a:lnTo>
                    <a:pt x="1514094" y="0"/>
                  </a:lnTo>
                  <a:close/>
                </a:path>
                <a:path w="7315200" h="28575">
                  <a:moveTo>
                    <a:pt x="1714500" y="0"/>
                  </a:moveTo>
                  <a:lnTo>
                    <a:pt x="1600200" y="0"/>
                  </a:lnTo>
                  <a:lnTo>
                    <a:pt x="1600200" y="28194"/>
                  </a:lnTo>
                  <a:lnTo>
                    <a:pt x="1714500" y="28194"/>
                  </a:lnTo>
                  <a:lnTo>
                    <a:pt x="1714500" y="0"/>
                  </a:lnTo>
                  <a:close/>
                </a:path>
                <a:path w="7315200" h="28575">
                  <a:moveTo>
                    <a:pt x="1914144" y="0"/>
                  </a:moveTo>
                  <a:lnTo>
                    <a:pt x="1799844" y="0"/>
                  </a:lnTo>
                  <a:lnTo>
                    <a:pt x="1799844" y="28194"/>
                  </a:lnTo>
                  <a:lnTo>
                    <a:pt x="1914144" y="28194"/>
                  </a:lnTo>
                  <a:lnTo>
                    <a:pt x="1914144" y="0"/>
                  </a:lnTo>
                  <a:close/>
                </a:path>
                <a:path w="7315200" h="28575">
                  <a:moveTo>
                    <a:pt x="2114550" y="0"/>
                  </a:moveTo>
                  <a:lnTo>
                    <a:pt x="2000250" y="0"/>
                  </a:lnTo>
                  <a:lnTo>
                    <a:pt x="2000250" y="28194"/>
                  </a:lnTo>
                  <a:lnTo>
                    <a:pt x="2114550" y="28194"/>
                  </a:lnTo>
                  <a:lnTo>
                    <a:pt x="2114550" y="0"/>
                  </a:lnTo>
                  <a:close/>
                </a:path>
                <a:path w="7315200" h="28575">
                  <a:moveTo>
                    <a:pt x="2314194" y="0"/>
                  </a:moveTo>
                  <a:lnTo>
                    <a:pt x="2199894" y="0"/>
                  </a:lnTo>
                  <a:lnTo>
                    <a:pt x="2199894" y="28194"/>
                  </a:lnTo>
                  <a:lnTo>
                    <a:pt x="2314194" y="28194"/>
                  </a:lnTo>
                  <a:lnTo>
                    <a:pt x="2314194" y="0"/>
                  </a:lnTo>
                  <a:close/>
                </a:path>
                <a:path w="7315200" h="28575">
                  <a:moveTo>
                    <a:pt x="2514600" y="0"/>
                  </a:moveTo>
                  <a:lnTo>
                    <a:pt x="2400300" y="0"/>
                  </a:lnTo>
                  <a:lnTo>
                    <a:pt x="2400300" y="28194"/>
                  </a:lnTo>
                  <a:lnTo>
                    <a:pt x="2514600" y="28194"/>
                  </a:lnTo>
                  <a:lnTo>
                    <a:pt x="2514600" y="0"/>
                  </a:lnTo>
                  <a:close/>
                </a:path>
                <a:path w="7315200" h="28575">
                  <a:moveTo>
                    <a:pt x="2714244" y="0"/>
                  </a:moveTo>
                  <a:lnTo>
                    <a:pt x="2599944" y="0"/>
                  </a:lnTo>
                  <a:lnTo>
                    <a:pt x="2599944" y="28194"/>
                  </a:lnTo>
                  <a:lnTo>
                    <a:pt x="2714244" y="28194"/>
                  </a:lnTo>
                  <a:lnTo>
                    <a:pt x="2714244" y="0"/>
                  </a:lnTo>
                  <a:close/>
                </a:path>
                <a:path w="7315200" h="28575">
                  <a:moveTo>
                    <a:pt x="2914650" y="0"/>
                  </a:moveTo>
                  <a:lnTo>
                    <a:pt x="2800350" y="0"/>
                  </a:lnTo>
                  <a:lnTo>
                    <a:pt x="2800350" y="28194"/>
                  </a:lnTo>
                  <a:lnTo>
                    <a:pt x="2914650" y="28194"/>
                  </a:lnTo>
                  <a:lnTo>
                    <a:pt x="2914650" y="0"/>
                  </a:lnTo>
                  <a:close/>
                </a:path>
                <a:path w="7315200" h="28575">
                  <a:moveTo>
                    <a:pt x="3114294" y="0"/>
                  </a:moveTo>
                  <a:lnTo>
                    <a:pt x="2999994" y="0"/>
                  </a:lnTo>
                  <a:lnTo>
                    <a:pt x="2999994" y="28194"/>
                  </a:lnTo>
                  <a:lnTo>
                    <a:pt x="3114294" y="28194"/>
                  </a:lnTo>
                  <a:lnTo>
                    <a:pt x="3114294" y="0"/>
                  </a:lnTo>
                  <a:close/>
                </a:path>
                <a:path w="7315200" h="28575">
                  <a:moveTo>
                    <a:pt x="3314700" y="0"/>
                  </a:moveTo>
                  <a:lnTo>
                    <a:pt x="3200400" y="0"/>
                  </a:lnTo>
                  <a:lnTo>
                    <a:pt x="3200400" y="28194"/>
                  </a:lnTo>
                  <a:lnTo>
                    <a:pt x="3314700" y="28194"/>
                  </a:lnTo>
                  <a:lnTo>
                    <a:pt x="3314700" y="0"/>
                  </a:lnTo>
                  <a:close/>
                </a:path>
                <a:path w="7315200" h="28575">
                  <a:moveTo>
                    <a:pt x="3514344" y="0"/>
                  </a:moveTo>
                  <a:lnTo>
                    <a:pt x="3400044" y="0"/>
                  </a:lnTo>
                  <a:lnTo>
                    <a:pt x="3400044" y="28194"/>
                  </a:lnTo>
                  <a:lnTo>
                    <a:pt x="3514344" y="28194"/>
                  </a:lnTo>
                  <a:lnTo>
                    <a:pt x="3514344" y="0"/>
                  </a:lnTo>
                  <a:close/>
                </a:path>
                <a:path w="7315200" h="28575">
                  <a:moveTo>
                    <a:pt x="3714750" y="0"/>
                  </a:moveTo>
                  <a:lnTo>
                    <a:pt x="3600450" y="0"/>
                  </a:lnTo>
                  <a:lnTo>
                    <a:pt x="3600450" y="28194"/>
                  </a:lnTo>
                  <a:lnTo>
                    <a:pt x="3714750" y="28194"/>
                  </a:lnTo>
                  <a:lnTo>
                    <a:pt x="3714750" y="0"/>
                  </a:lnTo>
                  <a:close/>
                </a:path>
                <a:path w="7315200" h="28575">
                  <a:moveTo>
                    <a:pt x="3914394" y="0"/>
                  </a:moveTo>
                  <a:lnTo>
                    <a:pt x="3800094" y="0"/>
                  </a:lnTo>
                  <a:lnTo>
                    <a:pt x="3800094" y="28194"/>
                  </a:lnTo>
                  <a:lnTo>
                    <a:pt x="3914394" y="28194"/>
                  </a:lnTo>
                  <a:lnTo>
                    <a:pt x="3914394" y="0"/>
                  </a:lnTo>
                  <a:close/>
                </a:path>
                <a:path w="7315200" h="28575">
                  <a:moveTo>
                    <a:pt x="4114800" y="0"/>
                  </a:moveTo>
                  <a:lnTo>
                    <a:pt x="4000500" y="0"/>
                  </a:lnTo>
                  <a:lnTo>
                    <a:pt x="4000500" y="28194"/>
                  </a:lnTo>
                  <a:lnTo>
                    <a:pt x="4114800" y="28194"/>
                  </a:lnTo>
                  <a:lnTo>
                    <a:pt x="4114800" y="0"/>
                  </a:lnTo>
                  <a:close/>
                </a:path>
                <a:path w="7315200" h="28575">
                  <a:moveTo>
                    <a:pt x="4314444" y="0"/>
                  </a:moveTo>
                  <a:lnTo>
                    <a:pt x="4200144" y="0"/>
                  </a:lnTo>
                  <a:lnTo>
                    <a:pt x="4200144" y="28194"/>
                  </a:lnTo>
                  <a:lnTo>
                    <a:pt x="4314444" y="28194"/>
                  </a:lnTo>
                  <a:lnTo>
                    <a:pt x="4314444" y="0"/>
                  </a:lnTo>
                  <a:close/>
                </a:path>
                <a:path w="7315200" h="28575">
                  <a:moveTo>
                    <a:pt x="4514850" y="0"/>
                  </a:moveTo>
                  <a:lnTo>
                    <a:pt x="4400550" y="0"/>
                  </a:lnTo>
                  <a:lnTo>
                    <a:pt x="4400550" y="28194"/>
                  </a:lnTo>
                  <a:lnTo>
                    <a:pt x="4514850" y="28194"/>
                  </a:lnTo>
                  <a:lnTo>
                    <a:pt x="4514850" y="0"/>
                  </a:lnTo>
                  <a:close/>
                </a:path>
                <a:path w="7315200" h="28575">
                  <a:moveTo>
                    <a:pt x="4714494" y="0"/>
                  </a:moveTo>
                  <a:lnTo>
                    <a:pt x="4600194" y="0"/>
                  </a:lnTo>
                  <a:lnTo>
                    <a:pt x="4600194" y="28194"/>
                  </a:lnTo>
                  <a:lnTo>
                    <a:pt x="4714494" y="28194"/>
                  </a:lnTo>
                  <a:lnTo>
                    <a:pt x="4714494" y="0"/>
                  </a:lnTo>
                  <a:close/>
                </a:path>
                <a:path w="7315200" h="28575">
                  <a:moveTo>
                    <a:pt x="4914900" y="0"/>
                  </a:moveTo>
                  <a:lnTo>
                    <a:pt x="4800600" y="0"/>
                  </a:lnTo>
                  <a:lnTo>
                    <a:pt x="4800600" y="28194"/>
                  </a:lnTo>
                  <a:lnTo>
                    <a:pt x="4914900" y="28194"/>
                  </a:lnTo>
                  <a:lnTo>
                    <a:pt x="4914900" y="0"/>
                  </a:lnTo>
                  <a:close/>
                </a:path>
                <a:path w="7315200" h="28575">
                  <a:moveTo>
                    <a:pt x="5114544" y="0"/>
                  </a:moveTo>
                  <a:lnTo>
                    <a:pt x="5000244" y="0"/>
                  </a:lnTo>
                  <a:lnTo>
                    <a:pt x="5000244" y="28194"/>
                  </a:lnTo>
                  <a:lnTo>
                    <a:pt x="5114544" y="28194"/>
                  </a:lnTo>
                  <a:lnTo>
                    <a:pt x="5114544" y="0"/>
                  </a:lnTo>
                  <a:close/>
                </a:path>
                <a:path w="7315200" h="28575">
                  <a:moveTo>
                    <a:pt x="5314937" y="0"/>
                  </a:moveTo>
                  <a:lnTo>
                    <a:pt x="5200650" y="0"/>
                  </a:lnTo>
                  <a:lnTo>
                    <a:pt x="5200650" y="28194"/>
                  </a:lnTo>
                  <a:lnTo>
                    <a:pt x="5314937" y="28194"/>
                  </a:lnTo>
                  <a:lnTo>
                    <a:pt x="5314937" y="0"/>
                  </a:lnTo>
                  <a:close/>
                </a:path>
                <a:path w="7315200" h="28575">
                  <a:moveTo>
                    <a:pt x="5514581" y="0"/>
                  </a:moveTo>
                  <a:lnTo>
                    <a:pt x="5400294" y="0"/>
                  </a:lnTo>
                  <a:lnTo>
                    <a:pt x="5400294" y="28194"/>
                  </a:lnTo>
                  <a:lnTo>
                    <a:pt x="5514581" y="28194"/>
                  </a:lnTo>
                  <a:lnTo>
                    <a:pt x="5514581" y="0"/>
                  </a:lnTo>
                  <a:close/>
                </a:path>
                <a:path w="7315200" h="28575">
                  <a:moveTo>
                    <a:pt x="5714987" y="0"/>
                  </a:moveTo>
                  <a:lnTo>
                    <a:pt x="5600674" y="0"/>
                  </a:lnTo>
                  <a:lnTo>
                    <a:pt x="5600674" y="28194"/>
                  </a:lnTo>
                  <a:lnTo>
                    <a:pt x="5714987" y="28194"/>
                  </a:lnTo>
                  <a:lnTo>
                    <a:pt x="5714987" y="0"/>
                  </a:lnTo>
                  <a:close/>
                </a:path>
                <a:path w="7315200" h="28575">
                  <a:moveTo>
                    <a:pt x="5914644" y="0"/>
                  </a:moveTo>
                  <a:lnTo>
                    <a:pt x="5800344" y="0"/>
                  </a:lnTo>
                  <a:lnTo>
                    <a:pt x="5800344" y="28194"/>
                  </a:lnTo>
                  <a:lnTo>
                    <a:pt x="5914644" y="28194"/>
                  </a:lnTo>
                  <a:lnTo>
                    <a:pt x="5914644" y="0"/>
                  </a:lnTo>
                  <a:close/>
                </a:path>
                <a:path w="7315200" h="28575">
                  <a:moveTo>
                    <a:pt x="6115037" y="0"/>
                  </a:moveTo>
                  <a:lnTo>
                    <a:pt x="6000737" y="0"/>
                  </a:lnTo>
                  <a:lnTo>
                    <a:pt x="6000737" y="28194"/>
                  </a:lnTo>
                  <a:lnTo>
                    <a:pt x="6115037" y="28194"/>
                  </a:lnTo>
                  <a:lnTo>
                    <a:pt x="6115037" y="0"/>
                  </a:lnTo>
                  <a:close/>
                </a:path>
                <a:path w="7315200" h="28575">
                  <a:moveTo>
                    <a:pt x="6314694" y="0"/>
                  </a:moveTo>
                  <a:lnTo>
                    <a:pt x="6200394" y="0"/>
                  </a:lnTo>
                  <a:lnTo>
                    <a:pt x="6200394" y="28194"/>
                  </a:lnTo>
                  <a:lnTo>
                    <a:pt x="6314694" y="28194"/>
                  </a:lnTo>
                  <a:lnTo>
                    <a:pt x="6314694" y="0"/>
                  </a:lnTo>
                  <a:close/>
                </a:path>
                <a:path w="7315200" h="28575">
                  <a:moveTo>
                    <a:pt x="6515087" y="0"/>
                  </a:moveTo>
                  <a:lnTo>
                    <a:pt x="6400787" y="0"/>
                  </a:lnTo>
                  <a:lnTo>
                    <a:pt x="6400787" y="28194"/>
                  </a:lnTo>
                  <a:lnTo>
                    <a:pt x="6515087" y="28194"/>
                  </a:lnTo>
                  <a:lnTo>
                    <a:pt x="6515087" y="0"/>
                  </a:lnTo>
                  <a:close/>
                </a:path>
                <a:path w="7315200" h="28575">
                  <a:moveTo>
                    <a:pt x="6915137" y="0"/>
                  </a:moveTo>
                  <a:lnTo>
                    <a:pt x="6800837" y="0"/>
                  </a:lnTo>
                  <a:lnTo>
                    <a:pt x="6800837" y="28194"/>
                  </a:lnTo>
                  <a:lnTo>
                    <a:pt x="6915137" y="28194"/>
                  </a:lnTo>
                  <a:lnTo>
                    <a:pt x="6915137" y="0"/>
                  </a:lnTo>
                  <a:close/>
                </a:path>
                <a:path w="7315200" h="28575">
                  <a:moveTo>
                    <a:pt x="7114794" y="0"/>
                  </a:moveTo>
                  <a:lnTo>
                    <a:pt x="7000494" y="0"/>
                  </a:lnTo>
                  <a:lnTo>
                    <a:pt x="7000494" y="28194"/>
                  </a:lnTo>
                  <a:lnTo>
                    <a:pt x="7114794" y="28194"/>
                  </a:lnTo>
                  <a:lnTo>
                    <a:pt x="7114794" y="0"/>
                  </a:lnTo>
                  <a:close/>
                </a:path>
                <a:path w="7315200" h="28575">
                  <a:moveTo>
                    <a:pt x="7315187" y="0"/>
                  </a:moveTo>
                  <a:lnTo>
                    <a:pt x="7200887" y="0"/>
                  </a:lnTo>
                  <a:lnTo>
                    <a:pt x="7200887" y="28194"/>
                  </a:lnTo>
                  <a:lnTo>
                    <a:pt x="7315187" y="28194"/>
                  </a:lnTo>
                  <a:lnTo>
                    <a:pt x="731518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7842631" y="4889246"/>
            <a:ext cx="62611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5" dirty="0">
                <a:solidFill>
                  <a:srgbClr val="0000FF"/>
                </a:solidFill>
                <a:latin typeface="Arial"/>
                <a:cs typeface="Arial"/>
              </a:rPr>
              <a:t>Action**</a:t>
            </a:r>
            <a:endParaRPr sz="13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636649" y="5416296"/>
            <a:ext cx="28575" cy="114300"/>
          </a:xfrm>
          <a:custGeom>
            <a:avLst/>
            <a:gdLst/>
            <a:ahLst/>
            <a:cxnLst/>
            <a:rect l="l" t="t" r="r" b="b"/>
            <a:pathLst>
              <a:path w="28575" h="114300">
                <a:moveTo>
                  <a:pt x="0" y="0"/>
                </a:moveTo>
                <a:lnTo>
                  <a:pt x="0" y="114300"/>
                </a:lnTo>
                <a:lnTo>
                  <a:pt x="28194" y="114300"/>
                </a:lnTo>
                <a:lnTo>
                  <a:pt x="2819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659521" y="4616195"/>
            <a:ext cx="6005830" cy="715010"/>
          </a:xfrm>
          <a:custGeom>
            <a:avLst/>
            <a:gdLst/>
            <a:ahLst/>
            <a:cxnLst/>
            <a:rect l="l" t="t" r="r" b="b"/>
            <a:pathLst>
              <a:path w="6005830" h="715010">
                <a:moveTo>
                  <a:pt x="28194" y="0"/>
                </a:moveTo>
                <a:lnTo>
                  <a:pt x="0" y="0"/>
                </a:lnTo>
                <a:lnTo>
                  <a:pt x="0" y="115062"/>
                </a:lnTo>
                <a:lnTo>
                  <a:pt x="28194" y="115062"/>
                </a:lnTo>
                <a:lnTo>
                  <a:pt x="28194" y="0"/>
                </a:lnTo>
                <a:close/>
              </a:path>
              <a:path w="6005830" h="715010">
                <a:moveTo>
                  <a:pt x="28956" y="600456"/>
                </a:moveTo>
                <a:lnTo>
                  <a:pt x="0" y="600456"/>
                </a:lnTo>
                <a:lnTo>
                  <a:pt x="762" y="714756"/>
                </a:lnTo>
                <a:lnTo>
                  <a:pt x="28956" y="714756"/>
                </a:lnTo>
                <a:lnTo>
                  <a:pt x="28956" y="600456"/>
                </a:lnTo>
                <a:close/>
              </a:path>
              <a:path w="6005830" h="715010">
                <a:moveTo>
                  <a:pt x="28956" y="400050"/>
                </a:moveTo>
                <a:lnTo>
                  <a:pt x="0" y="400812"/>
                </a:lnTo>
                <a:lnTo>
                  <a:pt x="0" y="515112"/>
                </a:lnTo>
                <a:lnTo>
                  <a:pt x="28956" y="514350"/>
                </a:lnTo>
                <a:lnTo>
                  <a:pt x="28956" y="400050"/>
                </a:lnTo>
                <a:close/>
              </a:path>
              <a:path w="6005830" h="715010">
                <a:moveTo>
                  <a:pt x="28956" y="200406"/>
                </a:moveTo>
                <a:lnTo>
                  <a:pt x="0" y="200406"/>
                </a:lnTo>
                <a:lnTo>
                  <a:pt x="0" y="314706"/>
                </a:lnTo>
                <a:lnTo>
                  <a:pt x="28956" y="314706"/>
                </a:lnTo>
                <a:lnTo>
                  <a:pt x="28956" y="200406"/>
                </a:lnTo>
                <a:close/>
              </a:path>
              <a:path w="6005830" h="715010">
                <a:moveTo>
                  <a:pt x="6005322" y="600456"/>
                </a:moveTo>
                <a:lnTo>
                  <a:pt x="5977115" y="600456"/>
                </a:lnTo>
                <a:lnTo>
                  <a:pt x="5977115" y="714756"/>
                </a:lnTo>
                <a:lnTo>
                  <a:pt x="6005322" y="714756"/>
                </a:lnTo>
                <a:lnTo>
                  <a:pt x="6005322" y="600456"/>
                </a:lnTo>
                <a:close/>
              </a:path>
              <a:path w="6005830" h="715010">
                <a:moveTo>
                  <a:pt x="6005322" y="400050"/>
                </a:moveTo>
                <a:lnTo>
                  <a:pt x="5977115" y="400050"/>
                </a:lnTo>
                <a:lnTo>
                  <a:pt x="5977115" y="514350"/>
                </a:lnTo>
                <a:lnTo>
                  <a:pt x="6005322" y="514350"/>
                </a:lnTo>
                <a:lnTo>
                  <a:pt x="6005322" y="400050"/>
                </a:lnTo>
                <a:close/>
              </a:path>
              <a:path w="6005830" h="715010">
                <a:moveTo>
                  <a:pt x="6005322" y="200406"/>
                </a:moveTo>
                <a:lnTo>
                  <a:pt x="5977115" y="200406"/>
                </a:lnTo>
                <a:lnTo>
                  <a:pt x="5977115" y="314706"/>
                </a:lnTo>
                <a:lnTo>
                  <a:pt x="6005322" y="314706"/>
                </a:lnTo>
                <a:lnTo>
                  <a:pt x="6005322" y="200406"/>
                </a:lnTo>
                <a:close/>
              </a:path>
              <a:path w="6005830" h="715010">
                <a:moveTo>
                  <a:pt x="6005322" y="0"/>
                </a:moveTo>
                <a:lnTo>
                  <a:pt x="5977115" y="0"/>
                </a:lnTo>
                <a:lnTo>
                  <a:pt x="5977115" y="114300"/>
                </a:lnTo>
                <a:lnTo>
                  <a:pt x="6005322" y="114300"/>
                </a:lnTo>
                <a:lnTo>
                  <a:pt x="600532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660283" y="5416296"/>
            <a:ext cx="28575" cy="115570"/>
          </a:xfrm>
          <a:custGeom>
            <a:avLst/>
            <a:gdLst/>
            <a:ahLst/>
            <a:cxnLst/>
            <a:rect l="l" t="t" r="r" b="b"/>
            <a:pathLst>
              <a:path w="28575" h="115570">
                <a:moveTo>
                  <a:pt x="0" y="0"/>
                </a:moveTo>
                <a:lnTo>
                  <a:pt x="0" y="115062"/>
                </a:lnTo>
                <a:lnTo>
                  <a:pt x="28194" y="115062"/>
                </a:lnTo>
                <a:lnTo>
                  <a:pt x="2819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1177423" y="4778755"/>
            <a:ext cx="232410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325"/>
              </a:lnSpc>
              <a:spcBef>
                <a:spcPts val="130"/>
              </a:spcBef>
            </a:pPr>
            <a:r>
              <a:rPr sz="1300" spc="2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300">
              <a:latin typeface="Arial"/>
              <a:cs typeface="Arial"/>
            </a:endParaRPr>
          </a:p>
          <a:p>
            <a:pPr marL="133985">
              <a:lnSpc>
                <a:spcPts val="1325"/>
              </a:lnSpc>
            </a:pPr>
            <a:r>
              <a:rPr sz="1300" spc="15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endParaRPr sz="13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952865" y="4698746"/>
            <a:ext cx="94869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b="1" spc="5" dirty="0">
                <a:solidFill>
                  <a:srgbClr val="0000FF"/>
                </a:solidFill>
                <a:latin typeface="Arial"/>
                <a:cs typeface="Arial"/>
              </a:rPr>
              <a:t>Accepte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774077" y="4635246"/>
            <a:ext cx="8390890" cy="715010"/>
            <a:chOff x="774077" y="4635246"/>
            <a:chExt cx="8390890" cy="715010"/>
          </a:xfrm>
        </p:grpSpPr>
        <p:sp>
          <p:nvSpPr>
            <p:cNvPr id="86" name="object 86"/>
            <p:cNvSpPr/>
            <p:nvPr/>
          </p:nvSpPr>
          <p:spPr>
            <a:xfrm>
              <a:off x="774077" y="4668774"/>
              <a:ext cx="8390890" cy="542290"/>
            </a:xfrm>
            <a:custGeom>
              <a:avLst/>
              <a:gdLst/>
              <a:ahLst/>
              <a:cxnLst/>
              <a:rect l="l" t="t" r="r" b="b"/>
              <a:pathLst>
                <a:path w="8390890" h="542289">
                  <a:moveTo>
                    <a:pt x="8390369" y="503681"/>
                  </a:moveTo>
                  <a:lnTo>
                    <a:pt x="2285" y="0"/>
                  </a:lnTo>
                  <a:lnTo>
                    <a:pt x="0" y="38100"/>
                  </a:lnTo>
                  <a:lnTo>
                    <a:pt x="8388096" y="541781"/>
                  </a:lnTo>
                  <a:lnTo>
                    <a:pt x="8390369" y="503681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24775" y="4635246"/>
              <a:ext cx="7342505" cy="715010"/>
            </a:xfrm>
            <a:custGeom>
              <a:avLst/>
              <a:gdLst/>
              <a:ahLst/>
              <a:cxnLst/>
              <a:rect l="l" t="t" r="r" b="b"/>
              <a:pathLst>
                <a:path w="7342505" h="715010">
                  <a:moveTo>
                    <a:pt x="7342280" y="0"/>
                  </a:moveTo>
                  <a:lnTo>
                    <a:pt x="7049803" y="0"/>
                  </a:lnTo>
                  <a:lnTo>
                    <a:pt x="0" y="686562"/>
                  </a:lnTo>
                  <a:lnTo>
                    <a:pt x="2285" y="714756"/>
                  </a:lnTo>
                  <a:lnTo>
                    <a:pt x="73422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/>
          <p:nvPr/>
        </p:nvSpPr>
        <p:spPr>
          <a:xfrm>
            <a:off x="1011821" y="6150103"/>
            <a:ext cx="28575" cy="114300"/>
          </a:xfrm>
          <a:custGeom>
            <a:avLst/>
            <a:gdLst/>
            <a:ahLst/>
            <a:cxnLst/>
            <a:rect l="l" t="t" r="r" b="b"/>
            <a:pathLst>
              <a:path w="28575" h="114300">
                <a:moveTo>
                  <a:pt x="28193" y="114298"/>
                </a:moveTo>
                <a:lnTo>
                  <a:pt x="28193" y="0"/>
                </a:lnTo>
                <a:lnTo>
                  <a:pt x="0" y="0"/>
                </a:lnTo>
                <a:lnTo>
                  <a:pt x="0" y="114298"/>
                </a:lnTo>
                <a:lnTo>
                  <a:pt x="28193" y="11429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11821" y="5949696"/>
            <a:ext cx="28575" cy="114300"/>
          </a:xfrm>
          <a:custGeom>
            <a:avLst/>
            <a:gdLst/>
            <a:ahLst/>
            <a:cxnLst/>
            <a:rect l="l" t="t" r="r" b="b"/>
            <a:pathLst>
              <a:path w="28575" h="114300">
                <a:moveTo>
                  <a:pt x="28193" y="114300"/>
                </a:moveTo>
                <a:lnTo>
                  <a:pt x="28193" y="0"/>
                </a:lnTo>
                <a:lnTo>
                  <a:pt x="0" y="0"/>
                </a:lnTo>
                <a:lnTo>
                  <a:pt x="0" y="114300"/>
                </a:lnTo>
                <a:lnTo>
                  <a:pt x="28193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11821" y="5750052"/>
            <a:ext cx="28575" cy="114300"/>
          </a:xfrm>
          <a:custGeom>
            <a:avLst/>
            <a:gdLst/>
            <a:ahLst/>
            <a:cxnLst/>
            <a:rect l="l" t="t" r="r" b="b"/>
            <a:pathLst>
              <a:path w="28575" h="114300">
                <a:moveTo>
                  <a:pt x="28193" y="114300"/>
                </a:moveTo>
                <a:lnTo>
                  <a:pt x="28193" y="0"/>
                </a:lnTo>
                <a:lnTo>
                  <a:pt x="0" y="0"/>
                </a:lnTo>
                <a:lnTo>
                  <a:pt x="0" y="114300"/>
                </a:lnTo>
                <a:lnTo>
                  <a:pt x="28193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11821" y="5549646"/>
            <a:ext cx="28575" cy="114300"/>
          </a:xfrm>
          <a:custGeom>
            <a:avLst/>
            <a:gdLst/>
            <a:ahLst/>
            <a:cxnLst/>
            <a:rect l="l" t="t" r="r" b="b"/>
            <a:pathLst>
              <a:path w="28575" h="114300">
                <a:moveTo>
                  <a:pt x="28193" y="114300"/>
                </a:moveTo>
                <a:lnTo>
                  <a:pt x="28193" y="0"/>
                </a:lnTo>
                <a:lnTo>
                  <a:pt x="0" y="0"/>
                </a:lnTo>
                <a:lnTo>
                  <a:pt x="0" y="114300"/>
                </a:lnTo>
                <a:lnTo>
                  <a:pt x="28193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860421" y="5521452"/>
            <a:ext cx="28575" cy="114300"/>
          </a:xfrm>
          <a:custGeom>
            <a:avLst/>
            <a:gdLst/>
            <a:ahLst/>
            <a:cxnLst/>
            <a:rect l="l" t="t" r="r" b="b"/>
            <a:pathLst>
              <a:path w="28575" h="114300">
                <a:moveTo>
                  <a:pt x="28194" y="114300"/>
                </a:moveTo>
                <a:lnTo>
                  <a:pt x="28194" y="0"/>
                </a:lnTo>
                <a:lnTo>
                  <a:pt x="0" y="0"/>
                </a:lnTo>
                <a:lnTo>
                  <a:pt x="0" y="114300"/>
                </a:lnTo>
                <a:lnTo>
                  <a:pt x="28194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860421" y="5721096"/>
            <a:ext cx="28575" cy="114300"/>
          </a:xfrm>
          <a:custGeom>
            <a:avLst/>
            <a:gdLst/>
            <a:ahLst/>
            <a:cxnLst/>
            <a:rect l="l" t="t" r="r" b="b"/>
            <a:pathLst>
              <a:path w="28575" h="114300">
                <a:moveTo>
                  <a:pt x="28194" y="114300"/>
                </a:moveTo>
                <a:lnTo>
                  <a:pt x="28194" y="0"/>
                </a:lnTo>
                <a:lnTo>
                  <a:pt x="0" y="0"/>
                </a:lnTo>
                <a:lnTo>
                  <a:pt x="0" y="114300"/>
                </a:lnTo>
                <a:lnTo>
                  <a:pt x="28194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860421" y="5921502"/>
            <a:ext cx="28575" cy="114300"/>
          </a:xfrm>
          <a:custGeom>
            <a:avLst/>
            <a:gdLst/>
            <a:ahLst/>
            <a:cxnLst/>
            <a:rect l="l" t="t" r="r" b="b"/>
            <a:pathLst>
              <a:path w="28575" h="114300">
                <a:moveTo>
                  <a:pt x="28193" y="114300"/>
                </a:moveTo>
                <a:lnTo>
                  <a:pt x="28193" y="0"/>
                </a:lnTo>
                <a:lnTo>
                  <a:pt x="0" y="0"/>
                </a:lnTo>
                <a:lnTo>
                  <a:pt x="0" y="114300"/>
                </a:lnTo>
                <a:lnTo>
                  <a:pt x="28193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860421" y="6121146"/>
            <a:ext cx="28575" cy="114300"/>
          </a:xfrm>
          <a:custGeom>
            <a:avLst/>
            <a:gdLst/>
            <a:ahLst/>
            <a:cxnLst/>
            <a:rect l="l" t="t" r="r" b="b"/>
            <a:pathLst>
              <a:path w="28575" h="114300">
                <a:moveTo>
                  <a:pt x="28194" y="114300"/>
                </a:moveTo>
                <a:lnTo>
                  <a:pt x="28194" y="0"/>
                </a:lnTo>
                <a:lnTo>
                  <a:pt x="0" y="0"/>
                </a:lnTo>
                <a:lnTo>
                  <a:pt x="0" y="114300"/>
                </a:lnTo>
                <a:lnTo>
                  <a:pt x="28194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6" name="object 96"/>
          <p:cNvGrpSpPr/>
          <p:nvPr/>
        </p:nvGrpSpPr>
        <p:grpSpPr>
          <a:xfrm>
            <a:off x="774839" y="6216396"/>
            <a:ext cx="9144000" cy="990600"/>
            <a:chOff x="774839" y="6216396"/>
            <a:chExt cx="9144000" cy="990600"/>
          </a:xfrm>
        </p:grpSpPr>
        <p:sp>
          <p:nvSpPr>
            <p:cNvPr id="97" name="object 97"/>
            <p:cNvSpPr/>
            <p:nvPr/>
          </p:nvSpPr>
          <p:spPr>
            <a:xfrm>
              <a:off x="1948319" y="6256020"/>
              <a:ext cx="2843784" cy="9372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259209" y="6256020"/>
              <a:ext cx="1472184" cy="93726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781429" y="6256020"/>
              <a:ext cx="969264" cy="9372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660283" y="6216396"/>
              <a:ext cx="6004560" cy="115570"/>
            </a:xfrm>
            <a:custGeom>
              <a:avLst/>
              <a:gdLst/>
              <a:ahLst/>
              <a:cxnLst/>
              <a:rect l="l" t="t" r="r" b="b"/>
              <a:pathLst>
                <a:path w="6004559" h="115570">
                  <a:moveTo>
                    <a:pt x="28956" y="0"/>
                  </a:moveTo>
                  <a:lnTo>
                    <a:pt x="0" y="762"/>
                  </a:lnTo>
                  <a:lnTo>
                    <a:pt x="0" y="115062"/>
                  </a:lnTo>
                  <a:lnTo>
                    <a:pt x="28956" y="114300"/>
                  </a:lnTo>
                  <a:lnTo>
                    <a:pt x="28956" y="0"/>
                  </a:lnTo>
                  <a:close/>
                </a:path>
                <a:path w="6004559" h="115570">
                  <a:moveTo>
                    <a:pt x="6004560" y="0"/>
                  </a:moveTo>
                  <a:lnTo>
                    <a:pt x="5976353" y="0"/>
                  </a:lnTo>
                  <a:lnTo>
                    <a:pt x="5976353" y="114300"/>
                  </a:lnTo>
                  <a:lnTo>
                    <a:pt x="6004560" y="114300"/>
                  </a:lnTo>
                  <a:lnTo>
                    <a:pt x="600456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74839" y="6349746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3987" y="857250"/>
                  </a:moveTo>
                  <a:lnTo>
                    <a:pt x="9143987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3987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011821" y="6321552"/>
              <a:ext cx="7877175" cy="757555"/>
            </a:xfrm>
            <a:custGeom>
              <a:avLst/>
              <a:gdLst/>
              <a:ahLst/>
              <a:cxnLst/>
              <a:rect l="l" t="t" r="r" b="b"/>
              <a:pathLst>
                <a:path w="7877175" h="757554">
                  <a:moveTo>
                    <a:pt x="28194" y="628650"/>
                  </a:moveTo>
                  <a:lnTo>
                    <a:pt x="0" y="628650"/>
                  </a:lnTo>
                  <a:lnTo>
                    <a:pt x="0" y="742950"/>
                  </a:lnTo>
                  <a:lnTo>
                    <a:pt x="28194" y="742950"/>
                  </a:lnTo>
                  <a:lnTo>
                    <a:pt x="28194" y="628650"/>
                  </a:lnTo>
                  <a:close/>
                </a:path>
                <a:path w="7877175" h="757554">
                  <a:moveTo>
                    <a:pt x="28194" y="428244"/>
                  </a:moveTo>
                  <a:lnTo>
                    <a:pt x="0" y="428244"/>
                  </a:lnTo>
                  <a:lnTo>
                    <a:pt x="0" y="542544"/>
                  </a:lnTo>
                  <a:lnTo>
                    <a:pt x="28194" y="542544"/>
                  </a:lnTo>
                  <a:lnTo>
                    <a:pt x="28194" y="428244"/>
                  </a:lnTo>
                  <a:close/>
                </a:path>
                <a:path w="7877175" h="757554">
                  <a:moveTo>
                    <a:pt x="28194" y="228600"/>
                  </a:moveTo>
                  <a:lnTo>
                    <a:pt x="0" y="228600"/>
                  </a:lnTo>
                  <a:lnTo>
                    <a:pt x="0" y="342900"/>
                  </a:lnTo>
                  <a:lnTo>
                    <a:pt x="28194" y="342900"/>
                  </a:lnTo>
                  <a:lnTo>
                    <a:pt x="28194" y="228600"/>
                  </a:lnTo>
                  <a:close/>
                </a:path>
                <a:path w="7877175" h="757554">
                  <a:moveTo>
                    <a:pt x="28194" y="28194"/>
                  </a:moveTo>
                  <a:lnTo>
                    <a:pt x="0" y="28194"/>
                  </a:lnTo>
                  <a:lnTo>
                    <a:pt x="0" y="142494"/>
                  </a:lnTo>
                  <a:lnTo>
                    <a:pt x="28194" y="142494"/>
                  </a:lnTo>
                  <a:lnTo>
                    <a:pt x="28194" y="28194"/>
                  </a:lnTo>
                  <a:close/>
                </a:path>
                <a:path w="7877175" h="757554">
                  <a:moveTo>
                    <a:pt x="204978" y="728472"/>
                  </a:moveTo>
                  <a:lnTo>
                    <a:pt x="90678" y="728472"/>
                  </a:lnTo>
                  <a:lnTo>
                    <a:pt x="90678" y="757428"/>
                  </a:lnTo>
                  <a:lnTo>
                    <a:pt x="204978" y="757428"/>
                  </a:lnTo>
                  <a:lnTo>
                    <a:pt x="204978" y="728472"/>
                  </a:lnTo>
                  <a:close/>
                </a:path>
                <a:path w="7877175" h="757554">
                  <a:moveTo>
                    <a:pt x="404622" y="728472"/>
                  </a:moveTo>
                  <a:lnTo>
                    <a:pt x="290322" y="728472"/>
                  </a:lnTo>
                  <a:lnTo>
                    <a:pt x="290322" y="757428"/>
                  </a:lnTo>
                  <a:lnTo>
                    <a:pt x="404622" y="757428"/>
                  </a:lnTo>
                  <a:lnTo>
                    <a:pt x="404622" y="728472"/>
                  </a:lnTo>
                  <a:close/>
                </a:path>
                <a:path w="7877175" h="757554">
                  <a:moveTo>
                    <a:pt x="605028" y="728472"/>
                  </a:moveTo>
                  <a:lnTo>
                    <a:pt x="490728" y="728472"/>
                  </a:lnTo>
                  <a:lnTo>
                    <a:pt x="490728" y="757428"/>
                  </a:lnTo>
                  <a:lnTo>
                    <a:pt x="605028" y="757428"/>
                  </a:lnTo>
                  <a:lnTo>
                    <a:pt x="605028" y="728472"/>
                  </a:lnTo>
                  <a:close/>
                </a:path>
                <a:path w="7877175" h="757554">
                  <a:moveTo>
                    <a:pt x="804672" y="728472"/>
                  </a:moveTo>
                  <a:lnTo>
                    <a:pt x="690372" y="728472"/>
                  </a:lnTo>
                  <a:lnTo>
                    <a:pt x="690372" y="757428"/>
                  </a:lnTo>
                  <a:lnTo>
                    <a:pt x="804672" y="757428"/>
                  </a:lnTo>
                  <a:lnTo>
                    <a:pt x="804672" y="728472"/>
                  </a:lnTo>
                  <a:close/>
                </a:path>
                <a:path w="7877175" h="757554">
                  <a:moveTo>
                    <a:pt x="1005078" y="728472"/>
                  </a:moveTo>
                  <a:lnTo>
                    <a:pt x="890778" y="728472"/>
                  </a:lnTo>
                  <a:lnTo>
                    <a:pt x="890778" y="757428"/>
                  </a:lnTo>
                  <a:lnTo>
                    <a:pt x="1005078" y="757428"/>
                  </a:lnTo>
                  <a:lnTo>
                    <a:pt x="1005078" y="728472"/>
                  </a:lnTo>
                  <a:close/>
                </a:path>
                <a:path w="7877175" h="757554">
                  <a:moveTo>
                    <a:pt x="1204722" y="728472"/>
                  </a:moveTo>
                  <a:lnTo>
                    <a:pt x="1090422" y="728472"/>
                  </a:lnTo>
                  <a:lnTo>
                    <a:pt x="1090422" y="757428"/>
                  </a:lnTo>
                  <a:lnTo>
                    <a:pt x="1204722" y="757428"/>
                  </a:lnTo>
                  <a:lnTo>
                    <a:pt x="1204722" y="728472"/>
                  </a:lnTo>
                  <a:close/>
                </a:path>
                <a:path w="7877175" h="757554">
                  <a:moveTo>
                    <a:pt x="1405128" y="728472"/>
                  </a:moveTo>
                  <a:lnTo>
                    <a:pt x="1290828" y="728472"/>
                  </a:lnTo>
                  <a:lnTo>
                    <a:pt x="1290828" y="757428"/>
                  </a:lnTo>
                  <a:lnTo>
                    <a:pt x="1405128" y="757428"/>
                  </a:lnTo>
                  <a:lnTo>
                    <a:pt x="1405128" y="728472"/>
                  </a:lnTo>
                  <a:close/>
                </a:path>
                <a:path w="7877175" h="757554">
                  <a:moveTo>
                    <a:pt x="1604772" y="728472"/>
                  </a:moveTo>
                  <a:lnTo>
                    <a:pt x="1490472" y="728472"/>
                  </a:lnTo>
                  <a:lnTo>
                    <a:pt x="1490472" y="757428"/>
                  </a:lnTo>
                  <a:lnTo>
                    <a:pt x="1604772" y="757428"/>
                  </a:lnTo>
                  <a:lnTo>
                    <a:pt x="1604772" y="728472"/>
                  </a:lnTo>
                  <a:close/>
                </a:path>
                <a:path w="7877175" h="757554">
                  <a:moveTo>
                    <a:pt x="1805178" y="728472"/>
                  </a:moveTo>
                  <a:lnTo>
                    <a:pt x="1690878" y="728472"/>
                  </a:lnTo>
                  <a:lnTo>
                    <a:pt x="1690878" y="757428"/>
                  </a:lnTo>
                  <a:lnTo>
                    <a:pt x="1805178" y="757428"/>
                  </a:lnTo>
                  <a:lnTo>
                    <a:pt x="1805178" y="728472"/>
                  </a:lnTo>
                  <a:close/>
                </a:path>
                <a:path w="7877175" h="757554">
                  <a:moveTo>
                    <a:pt x="2004822" y="728472"/>
                  </a:moveTo>
                  <a:lnTo>
                    <a:pt x="1890522" y="728472"/>
                  </a:lnTo>
                  <a:lnTo>
                    <a:pt x="1890522" y="757428"/>
                  </a:lnTo>
                  <a:lnTo>
                    <a:pt x="2004822" y="757428"/>
                  </a:lnTo>
                  <a:lnTo>
                    <a:pt x="2004822" y="728472"/>
                  </a:lnTo>
                  <a:close/>
                </a:path>
                <a:path w="7877175" h="757554">
                  <a:moveTo>
                    <a:pt x="2205228" y="728472"/>
                  </a:moveTo>
                  <a:lnTo>
                    <a:pt x="2090928" y="728472"/>
                  </a:lnTo>
                  <a:lnTo>
                    <a:pt x="2090928" y="757428"/>
                  </a:lnTo>
                  <a:lnTo>
                    <a:pt x="2205228" y="757428"/>
                  </a:lnTo>
                  <a:lnTo>
                    <a:pt x="2205228" y="728472"/>
                  </a:lnTo>
                  <a:close/>
                </a:path>
                <a:path w="7877175" h="757554">
                  <a:moveTo>
                    <a:pt x="2404872" y="728472"/>
                  </a:moveTo>
                  <a:lnTo>
                    <a:pt x="2290572" y="728472"/>
                  </a:lnTo>
                  <a:lnTo>
                    <a:pt x="2290572" y="757428"/>
                  </a:lnTo>
                  <a:lnTo>
                    <a:pt x="2404872" y="757428"/>
                  </a:lnTo>
                  <a:lnTo>
                    <a:pt x="2404872" y="728472"/>
                  </a:lnTo>
                  <a:close/>
                </a:path>
                <a:path w="7877175" h="757554">
                  <a:moveTo>
                    <a:pt x="2605278" y="728472"/>
                  </a:moveTo>
                  <a:lnTo>
                    <a:pt x="2490978" y="728472"/>
                  </a:lnTo>
                  <a:lnTo>
                    <a:pt x="2490978" y="757428"/>
                  </a:lnTo>
                  <a:lnTo>
                    <a:pt x="2605278" y="757428"/>
                  </a:lnTo>
                  <a:lnTo>
                    <a:pt x="2605278" y="728472"/>
                  </a:lnTo>
                  <a:close/>
                </a:path>
                <a:path w="7877175" h="757554">
                  <a:moveTo>
                    <a:pt x="2804922" y="728472"/>
                  </a:moveTo>
                  <a:lnTo>
                    <a:pt x="2690622" y="728472"/>
                  </a:lnTo>
                  <a:lnTo>
                    <a:pt x="2690622" y="757428"/>
                  </a:lnTo>
                  <a:lnTo>
                    <a:pt x="2804922" y="757428"/>
                  </a:lnTo>
                  <a:lnTo>
                    <a:pt x="2804922" y="728472"/>
                  </a:lnTo>
                  <a:close/>
                </a:path>
                <a:path w="7877175" h="757554">
                  <a:moveTo>
                    <a:pt x="3005328" y="728472"/>
                  </a:moveTo>
                  <a:lnTo>
                    <a:pt x="2891028" y="728472"/>
                  </a:lnTo>
                  <a:lnTo>
                    <a:pt x="2891028" y="757428"/>
                  </a:lnTo>
                  <a:lnTo>
                    <a:pt x="3005328" y="757428"/>
                  </a:lnTo>
                  <a:lnTo>
                    <a:pt x="3005328" y="728472"/>
                  </a:lnTo>
                  <a:close/>
                </a:path>
                <a:path w="7877175" h="757554">
                  <a:moveTo>
                    <a:pt x="3204972" y="728472"/>
                  </a:moveTo>
                  <a:lnTo>
                    <a:pt x="3090672" y="728472"/>
                  </a:lnTo>
                  <a:lnTo>
                    <a:pt x="3090672" y="757428"/>
                  </a:lnTo>
                  <a:lnTo>
                    <a:pt x="3204972" y="757428"/>
                  </a:lnTo>
                  <a:lnTo>
                    <a:pt x="3204972" y="728472"/>
                  </a:lnTo>
                  <a:close/>
                </a:path>
                <a:path w="7877175" h="757554">
                  <a:moveTo>
                    <a:pt x="3405378" y="728472"/>
                  </a:moveTo>
                  <a:lnTo>
                    <a:pt x="3291078" y="728472"/>
                  </a:lnTo>
                  <a:lnTo>
                    <a:pt x="3291078" y="757428"/>
                  </a:lnTo>
                  <a:lnTo>
                    <a:pt x="3405378" y="757428"/>
                  </a:lnTo>
                  <a:lnTo>
                    <a:pt x="3405378" y="728472"/>
                  </a:lnTo>
                  <a:close/>
                </a:path>
                <a:path w="7877175" h="757554">
                  <a:moveTo>
                    <a:pt x="3605022" y="728472"/>
                  </a:moveTo>
                  <a:lnTo>
                    <a:pt x="3490722" y="728472"/>
                  </a:lnTo>
                  <a:lnTo>
                    <a:pt x="3490722" y="757428"/>
                  </a:lnTo>
                  <a:lnTo>
                    <a:pt x="3605022" y="757428"/>
                  </a:lnTo>
                  <a:lnTo>
                    <a:pt x="3605022" y="728472"/>
                  </a:lnTo>
                  <a:close/>
                </a:path>
                <a:path w="7877175" h="757554">
                  <a:moveTo>
                    <a:pt x="3805428" y="728472"/>
                  </a:moveTo>
                  <a:lnTo>
                    <a:pt x="3691128" y="728472"/>
                  </a:lnTo>
                  <a:lnTo>
                    <a:pt x="3691128" y="757428"/>
                  </a:lnTo>
                  <a:lnTo>
                    <a:pt x="3805428" y="757428"/>
                  </a:lnTo>
                  <a:lnTo>
                    <a:pt x="3805428" y="728472"/>
                  </a:lnTo>
                  <a:close/>
                </a:path>
                <a:path w="7877175" h="757554">
                  <a:moveTo>
                    <a:pt x="4005072" y="728472"/>
                  </a:moveTo>
                  <a:lnTo>
                    <a:pt x="3890772" y="728472"/>
                  </a:lnTo>
                  <a:lnTo>
                    <a:pt x="3890772" y="757428"/>
                  </a:lnTo>
                  <a:lnTo>
                    <a:pt x="4005072" y="757428"/>
                  </a:lnTo>
                  <a:lnTo>
                    <a:pt x="4005072" y="728472"/>
                  </a:lnTo>
                  <a:close/>
                </a:path>
                <a:path w="7877175" h="757554">
                  <a:moveTo>
                    <a:pt x="4205478" y="728472"/>
                  </a:moveTo>
                  <a:lnTo>
                    <a:pt x="4091178" y="728472"/>
                  </a:lnTo>
                  <a:lnTo>
                    <a:pt x="4091178" y="757428"/>
                  </a:lnTo>
                  <a:lnTo>
                    <a:pt x="4205478" y="757428"/>
                  </a:lnTo>
                  <a:lnTo>
                    <a:pt x="4205478" y="728472"/>
                  </a:lnTo>
                  <a:close/>
                </a:path>
                <a:path w="7877175" h="757554">
                  <a:moveTo>
                    <a:pt x="4405122" y="728472"/>
                  </a:moveTo>
                  <a:lnTo>
                    <a:pt x="4290822" y="728472"/>
                  </a:lnTo>
                  <a:lnTo>
                    <a:pt x="4290822" y="757428"/>
                  </a:lnTo>
                  <a:lnTo>
                    <a:pt x="4405122" y="757428"/>
                  </a:lnTo>
                  <a:lnTo>
                    <a:pt x="4405122" y="728472"/>
                  </a:lnTo>
                  <a:close/>
                </a:path>
                <a:path w="7877175" h="757554">
                  <a:moveTo>
                    <a:pt x="4605528" y="728472"/>
                  </a:moveTo>
                  <a:lnTo>
                    <a:pt x="4491228" y="728472"/>
                  </a:lnTo>
                  <a:lnTo>
                    <a:pt x="4491228" y="757428"/>
                  </a:lnTo>
                  <a:lnTo>
                    <a:pt x="4605528" y="757428"/>
                  </a:lnTo>
                  <a:lnTo>
                    <a:pt x="4605528" y="728472"/>
                  </a:lnTo>
                  <a:close/>
                </a:path>
                <a:path w="7877175" h="757554">
                  <a:moveTo>
                    <a:pt x="4805172" y="728472"/>
                  </a:moveTo>
                  <a:lnTo>
                    <a:pt x="4690872" y="728472"/>
                  </a:lnTo>
                  <a:lnTo>
                    <a:pt x="4690872" y="757428"/>
                  </a:lnTo>
                  <a:lnTo>
                    <a:pt x="4805172" y="757428"/>
                  </a:lnTo>
                  <a:lnTo>
                    <a:pt x="4805172" y="728472"/>
                  </a:lnTo>
                  <a:close/>
                </a:path>
                <a:path w="7877175" h="757554">
                  <a:moveTo>
                    <a:pt x="5005578" y="728472"/>
                  </a:moveTo>
                  <a:lnTo>
                    <a:pt x="4891278" y="728472"/>
                  </a:lnTo>
                  <a:lnTo>
                    <a:pt x="4891278" y="757428"/>
                  </a:lnTo>
                  <a:lnTo>
                    <a:pt x="5005578" y="757428"/>
                  </a:lnTo>
                  <a:lnTo>
                    <a:pt x="5005578" y="728472"/>
                  </a:lnTo>
                  <a:close/>
                </a:path>
                <a:path w="7877175" h="757554">
                  <a:moveTo>
                    <a:pt x="5205222" y="728472"/>
                  </a:moveTo>
                  <a:lnTo>
                    <a:pt x="5090922" y="728472"/>
                  </a:lnTo>
                  <a:lnTo>
                    <a:pt x="5090922" y="757428"/>
                  </a:lnTo>
                  <a:lnTo>
                    <a:pt x="5205222" y="757428"/>
                  </a:lnTo>
                  <a:lnTo>
                    <a:pt x="5205222" y="728472"/>
                  </a:lnTo>
                  <a:close/>
                </a:path>
                <a:path w="7877175" h="757554">
                  <a:moveTo>
                    <a:pt x="5405615" y="728472"/>
                  </a:moveTo>
                  <a:lnTo>
                    <a:pt x="5291315" y="728472"/>
                  </a:lnTo>
                  <a:lnTo>
                    <a:pt x="5291315" y="757428"/>
                  </a:lnTo>
                  <a:lnTo>
                    <a:pt x="5405615" y="757428"/>
                  </a:lnTo>
                  <a:lnTo>
                    <a:pt x="5405615" y="728472"/>
                  </a:lnTo>
                  <a:close/>
                </a:path>
                <a:path w="7877175" h="757554">
                  <a:moveTo>
                    <a:pt x="5605272" y="728472"/>
                  </a:moveTo>
                  <a:lnTo>
                    <a:pt x="5490972" y="728472"/>
                  </a:lnTo>
                  <a:lnTo>
                    <a:pt x="5490972" y="757428"/>
                  </a:lnTo>
                  <a:lnTo>
                    <a:pt x="5605272" y="757428"/>
                  </a:lnTo>
                  <a:lnTo>
                    <a:pt x="5605272" y="728472"/>
                  </a:lnTo>
                  <a:close/>
                </a:path>
                <a:path w="7877175" h="757554">
                  <a:moveTo>
                    <a:pt x="5805665" y="728472"/>
                  </a:moveTo>
                  <a:lnTo>
                    <a:pt x="5691365" y="728472"/>
                  </a:lnTo>
                  <a:lnTo>
                    <a:pt x="5691365" y="757428"/>
                  </a:lnTo>
                  <a:lnTo>
                    <a:pt x="5805665" y="757428"/>
                  </a:lnTo>
                  <a:lnTo>
                    <a:pt x="5805665" y="728472"/>
                  </a:lnTo>
                  <a:close/>
                </a:path>
                <a:path w="7877175" h="757554">
                  <a:moveTo>
                    <a:pt x="6005322" y="728472"/>
                  </a:moveTo>
                  <a:lnTo>
                    <a:pt x="5891022" y="728472"/>
                  </a:lnTo>
                  <a:lnTo>
                    <a:pt x="5891022" y="757428"/>
                  </a:lnTo>
                  <a:lnTo>
                    <a:pt x="6005322" y="757428"/>
                  </a:lnTo>
                  <a:lnTo>
                    <a:pt x="6005322" y="728472"/>
                  </a:lnTo>
                  <a:close/>
                </a:path>
                <a:path w="7877175" h="757554">
                  <a:moveTo>
                    <a:pt x="6205715" y="728472"/>
                  </a:moveTo>
                  <a:lnTo>
                    <a:pt x="6091415" y="728472"/>
                  </a:lnTo>
                  <a:lnTo>
                    <a:pt x="6091415" y="757428"/>
                  </a:lnTo>
                  <a:lnTo>
                    <a:pt x="6205715" y="757428"/>
                  </a:lnTo>
                  <a:lnTo>
                    <a:pt x="6205715" y="728472"/>
                  </a:lnTo>
                  <a:close/>
                </a:path>
                <a:path w="7877175" h="757554">
                  <a:moveTo>
                    <a:pt x="6405372" y="728472"/>
                  </a:moveTo>
                  <a:lnTo>
                    <a:pt x="6291072" y="728472"/>
                  </a:lnTo>
                  <a:lnTo>
                    <a:pt x="6291072" y="757428"/>
                  </a:lnTo>
                  <a:lnTo>
                    <a:pt x="6405372" y="757428"/>
                  </a:lnTo>
                  <a:lnTo>
                    <a:pt x="6405372" y="728472"/>
                  </a:lnTo>
                  <a:close/>
                </a:path>
                <a:path w="7877175" h="757554">
                  <a:moveTo>
                    <a:pt x="6605765" y="728472"/>
                  </a:moveTo>
                  <a:lnTo>
                    <a:pt x="6491465" y="728472"/>
                  </a:lnTo>
                  <a:lnTo>
                    <a:pt x="6491465" y="757428"/>
                  </a:lnTo>
                  <a:lnTo>
                    <a:pt x="6605765" y="757428"/>
                  </a:lnTo>
                  <a:lnTo>
                    <a:pt x="6605765" y="728472"/>
                  </a:lnTo>
                  <a:close/>
                </a:path>
                <a:path w="7877175" h="757554">
                  <a:moveTo>
                    <a:pt x="6805422" y="728472"/>
                  </a:moveTo>
                  <a:lnTo>
                    <a:pt x="6691122" y="728472"/>
                  </a:lnTo>
                  <a:lnTo>
                    <a:pt x="6691122" y="757428"/>
                  </a:lnTo>
                  <a:lnTo>
                    <a:pt x="6805422" y="757428"/>
                  </a:lnTo>
                  <a:lnTo>
                    <a:pt x="6805422" y="728472"/>
                  </a:lnTo>
                  <a:close/>
                </a:path>
                <a:path w="7877175" h="757554">
                  <a:moveTo>
                    <a:pt x="7005815" y="728472"/>
                  </a:moveTo>
                  <a:lnTo>
                    <a:pt x="6891515" y="728472"/>
                  </a:lnTo>
                  <a:lnTo>
                    <a:pt x="6891515" y="757428"/>
                  </a:lnTo>
                  <a:lnTo>
                    <a:pt x="7005815" y="757428"/>
                  </a:lnTo>
                  <a:lnTo>
                    <a:pt x="7005815" y="728472"/>
                  </a:lnTo>
                  <a:close/>
                </a:path>
                <a:path w="7877175" h="757554">
                  <a:moveTo>
                    <a:pt x="7205472" y="728472"/>
                  </a:moveTo>
                  <a:lnTo>
                    <a:pt x="7091172" y="728472"/>
                  </a:lnTo>
                  <a:lnTo>
                    <a:pt x="7091172" y="757428"/>
                  </a:lnTo>
                  <a:lnTo>
                    <a:pt x="7205472" y="757428"/>
                  </a:lnTo>
                  <a:lnTo>
                    <a:pt x="7205472" y="728472"/>
                  </a:lnTo>
                  <a:close/>
                </a:path>
                <a:path w="7877175" h="757554">
                  <a:moveTo>
                    <a:pt x="7405865" y="728472"/>
                  </a:moveTo>
                  <a:lnTo>
                    <a:pt x="7291565" y="728472"/>
                  </a:lnTo>
                  <a:lnTo>
                    <a:pt x="7291565" y="757428"/>
                  </a:lnTo>
                  <a:lnTo>
                    <a:pt x="7405865" y="757428"/>
                  </a:lnTo>
                  <a:lnTo>
                    <a:pt x="7405865" y="728472"/>
                  </a:lnTo>
                  <a:close/>
                </a:path>
                <a:path w="7877175" h="757554">
                  <a:moveTo>
                    <a:pt x="7605522" y="728472"/>
                  </a:moveTo>
                  <a:lnTo>
                    <a:pt x="7491222" y="728472"/>
                  </a:lnTo>
                  <a:lnTo>
                    <a:pt x="7491222" y="757428"/>
                  </a:lnTo>
                  <a:lnTo>
                    <a:pt x="7605522" y="757428"/>
                  </a:lnTo>
                  <a:lnTo>
                    <a:pt x="7605522" y="728472"/>
                  </a:lnTo>
                  <a:close/>
                </a:path>
                <a:path w="7877175" h="757554">
                  <a:moveTo>
                    <a:pt x="7805928" y="728472"/>
                  </a:moveTo>
                  <a:lnTo>
                    <a:pt x="7691628" y="728472"/>
                  </a:lnTo>
                  <a:lnTo>
                    <a:pt x="7691628" y="757428"/>
                  </a:lnTo>
                  <a:lnTo>
                    <a:pt x="7805928" y="757428"/>
                  </a:lnTo>
                  <a:lnTo>
                    <a:pt x="7805928" y="728472"/>
                  </a:lnTo>
                  <a:close/>
                </a:path>
                <a:path w="7877175" h="757554">
                  <a:moveTo>
                    <a:pt x="7876794" y="599694"/>
                  </a:moveTo>
                  <a:lnTo>
                    <a:pt x="7848587" y="599694"/>
                  </a:lnTo>
                  <a:lnTo>
                    <a:pt x="7848587" y="713994"/>
                  </a:lnTo>
                  <a:lnTo>
                    <a:pt x="7876794" y="713994"/>
                  </a:lnTo>
                  <a:lnTo>
                    <a:pt x="7876794" y="599694"/>
                  </a:lnTo>
                  <a:close/>
                </a:path>
                <a:path w="7877175" h="757554">
                  <a:moveTo>
                    <a:pt x="7876794" y="400050"/>
                  </a:moveTo>
                  <a:lnTo>
                    <a:pt x="7848587" y="400050"/>
                  </a:lnTo>
                  <a:lnTo>
                    <a:pt x="7848587" y="514350"/>
                  </a:lnTo>
                  <a:lnTo>
                    <a:pt x="7876794" y="514350"/>
                  </a:lnTo>
                  <a:lnTo>
                    <a:pt x="7876794" y="400050"/>
                  </a:lnTo>
                  <a:close/>
                </a:path>
                <a:path w="7877175" h="757554">
                  <a:moveTo>
                    <a:pt x="7876794" y="199644"/>
                  </a:moveTo>
                  <a:lnTo>
                    <a:pt x="7848587" y="199644"/>
                  </a:lnTo>
                  <a:lnTo>
                    <a:pt x="7848587" y="313944"/>
                  </a:lnTo>
                  <a:lnTo>
                    <a:pt x="7876794" y="313944"/>
                  </a:lnTo>
                  <a:lnTo>
                    <a:pt x="7876794" y="199644"/>
                  </a:lnTo>
                  <a:close/>
                </a:path>
                <a:path w="7877175" h="757554">
                  <a:moveTo>
                    <a:pt x="7876794" y="0"/>
                  </a:moveTo>
                  <a:lnTo>
                    <a:pt x="7848587" y="0"/>
                  </a:lnTo>
                  <a:lnTo>
                    <a:pt x="7848587" y="114300"/>
                  </a:lnTo>
                  <a:lnTo>
                    <a:pt x="7876794" y="114300"/>
                  </a:lnTo>
                  <a:lnTo>
                    <a:pt x="787679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887359" y="6349746"/>
              <a:ext cx="2904744" cy="27584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202059" y="6349746"/>
              <a:ext cx="1529334" cy="27965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/>
          <p:nvPr/>
        </p:nvSpPr>
        <p:spPr>
          <a:xfrm>
            <a:off x="2611259" y="5532120"/>
            <a:ext cx="1533144" cy="37719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2820289" y="5609335"/>
            <a:ext cx="948690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1325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3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(m))</a:t>
            </a:r>
            <a:endParaRPr sz="1300">
              <a:latin typeface="Arial"/>
              <a:cs typeface="Arial"/>
            </a:endParaRPr>
          </a:p>
          <a:p>
            <a:pPr marL="231775" algn="ctr">
              <a:lnSpc>
                <a:spcPts val="1325"/>
              </a:lnSpc>
            </a:pP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626749" y="5539740"/>
            <a:ext cx="2900934" cy="37338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5520067" y="5611621"/>
            <a:ext cx="948690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1325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300" b="1" spc="3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(n))</a:t>
            </a:r>
            <a:endParaRPr sz="1300">
              <a:latin typeface="Arial"/>
              <a:cs typeface="Arial"/>
            </a:endParaRPr>
          </a:p>
          <a:p>
            <a:pPr marL="231775" algn="ctr">
              <a:lnSpc>
                <a:spcPts val="1325"/>
              </a:lnSpc>
            </a:pP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7724279" y="5532120"/>
            <a:ext cx="1026414" cy="3810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7842631" y="5610097"/>
            <a:ext cx="62611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5" dirty="0">
                <a:solidFill>
                  <a:srgbClr val="0000FF"/>
                </a:solidFill>
                <a:latin typeface="Arial"/>
                <a:cs typeface="Arial"/>
              </a:rPr>
              <a:t>Action**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7636649" y="5616702"/>
            <a:ext cx="28575" cy="114300"/>
          </a:xfrm>
          <a:custGeom>
            <a:avLst/>
            <a:gdLst/>
            <a:ahLst/>
            <a:cxnLst/>
            <a:rect l="l" t="t" r="r" b="b"/>
            <a:pathLst>
              <a:path w="28575" h="114300">
                <a:moveTo>
                  <a:pt x="28194" y="114300"/>
                </a:moveTo>
                <a:lnTo>
                  <a:pt x="28194" y="0"/>
                </a:lnTo>
                <a:lnTo>
                  <a:pt x="0" y="0"/>
                </a:lnTo>
                <a:lnTo>
                  <a:pt x="0" y="114300"/>
                </a:lnTo>
                <a:lnTo>
                  <a:pt x="28194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636649" y="5816346"/>
            <a:ext cx="28575" cy="114300"/>
          </a:xfrm>
          <a:custGeom>
            <a:avLst/>
            <a:gdLst/>
            <a:ahLst/>
            <a:cxnLst/>
            <a:rect l="l" t="t" r="r" b="b"/>
            <a:pathLst>
              <a:path w="28575" h="114300">
                <a:moveTo>
                  <a:pt x="28194" y="114300"/>
                </a:moveTo>
                <a:lnTo>
                  <a:pt x="28194" y="0"/>
                </a:lnTo>
                <a:lnTo>
                  <a:pt x="0" y="0"/>
                </a:lnTo>
                <a:lnTo>
                  <a:pt x="0" y="114300"/>
                </a:lnTo>
                <a:lnTo>
                  <a:pt x="28194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636649" y="6016752"/>
            <a:ext cx="28575" cy="114300"/>
          </a:xfrm>
          <a:custGeom>
            <a:avLst/>
            <a:gdLst/>
            <a:ahLst/>
            <a:cxnLst/>
            <a:rect l="l" t="t" r="r" b="b"/>
            <a:pathLst>
              <a:path w="28575" h="114300">
                <a:moveTo>
                  <a:pt x="28194" y="114300"/>
                </a:moveTo>
                <a:lnTo>
                  <a:pt x="28194" y="0"/>
                </a:lnTo>
                <a:lnTo>
                  <a:pt x="0" y="0"/>
                </a:lnTo>
                <a:lnTo>
                  <a:pt x="0" y="114300"/>
                </a:lnTo>
                <a:lnTo>
                  <a:pt x="28194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660283" y="5616702"/>
            <a:ext cx="28575" cy="114300"/>
          </a:xfrm>
          <a:custGeom>
            <a:avLst/>
            <a:gdLst/>
            <a:ahLst/>
            <a:cxnLst/>
            <a:rect l="l" t="t" r="r" b="b"/>
            <a:pathLst>
              <a:path w="28575" h="114300">
                <a:moveTo>
                  <a:pt x="28193" y="114300"/>
                </a:moveTo>
                <a:lnTo>
                  <a:pt x="28193" y="0"/>
                </a:lnTo>
                <a:lnTo>
                  <a:pt x="0" y="0"/>
                </a:lnTo>
                <a:lnTo>
                  <a:pt x="0" y="114300"/>
                </a:lnTo>
                <a:lnTo>
                  <a:pt x="28193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660283" y="5816346"/>
            <a:ext cx="29209" cy="115570"/>
          </a:xfrm>
          <a:custGeom>
            <a:avLst/>
            <a:gdLst/>
            <a:ahLst/>
            <a:cxnLst/>
            <a:rect l="l" t="t" r="r" b="b"/>
            <a:pathLst>
              <a:path w="29210" h="115570">
                <a:moveTo>
                  <a:pt x="28956" y="114300"/>
                </a:moveTo>
                <a:lnTo>
                  <a:pt x="28193" y="0"/>
                </a:lnTo>
                <a:lnTo>
                  <a:pt x="0" y="762"/>
                </a:lnTo>
                <a:lnTo>
                  <a:pt x="0" y="115062"/>
                </a:lnTo>
                <a:lnTo>
                  <a:pt x="28956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660283" y="6016752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10" h="114300">
                <a:moveTo>
                  <a:pt x="28956" y="114300"/>
                </a:moveTo>
                <a:lnTo>
                  <a:pt x="28956" y="0"/>
                </a:lnTo>
                <a:lnTo>
                  <a:pt x="0" y="0"/>
                </a:lnTo>
                <a:lnTo>
                  <a:pt x="0" y="114300"/>
                </a:lnTo>
                <a:lnTo>
                  <a:pt x="28956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1175899" y="5498846"/>
            <a:ext cx="185420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325"/>
              </a:lnSpc>
              <a:spcBef>
                <a:spcPts val="130"/>
              </a:spcBef>
            </a:pPr>
            <a:r>
              <a:rPr sz="1300" spc="2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300">
              <a:latin typeface="Arial"/>
              <a:cs typeface="Arial"/>
            </a:endParaRPr>
          </a:p>
          <a:p>
            <a:pPr marR="5080" algn="r">
              <a:lnSpc>
                <a:spcPts val="1325"/>
              </a:lnSpc>
            </a:pPr>
            <a:r>
              <a:rPr sz="1300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8952865" y="5418073"/>
            <a:ext cx="94869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b="1" spc="5" dirty="0">
                <a:solidFill>
                  <a:srgbClr val="0000FF"/>
                </a:solidFill>
                <a:latin typeface="Arial"/>
                <a:cs typeface="Arial"/>
              </a:rPr>
              <a:t>Accepte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5411851" y="6330188"/>
            <a:ext cx="948690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1325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300" b="1" spc="3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(n))</a:t>
            </a:r>
            <a:endParaRPr sz="1300">
              <a:latin typeface="Arial"/>
              <a:cs typeface="Arial"/>
            </a:endParaRPr>
          </a:p>
          <a:p>
            <a:pPr marL="231775" algn="ctr">
              <a:lnSpc>
                <a:spcPts val="1325"/>
              </a:lnSpc>
            </a:pP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7724279" y="6349746"/>
            <a:ext cx="1026413" cy="27965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7875396" y="6330950"/>
            <a:ext cx="56070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5" dirty="0">
                <a:solidFill>
                  <a:srgbClr val="0000FF"/>
                </a:solidFill>
                <a:latin typeface="Arial"/>
                <a:cs typeface="Arial"/>
              </a:rPr>
              <a:t>Action*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7636649" y="6816852"/>
            <a:ext cx="28575" cy="32384"/>
          </a:xfrm>
          <a:custGeom>
            <a:avLst/>
            <a:gdLst/>
            <a:ahLst/>
            <a:cxnLst/>
            <a:rect l="l" t="t" r="r" b="b"/>
            <a:pathLst>
              <a:path w="28575" h="32384">
                <a:moveTo>
                  <a:pt x="28194" y="32003"/>
                </a:moveTo>
                <a:lnTo>
                  <a:pt x="28194" y="0"/>
                </a:lnTo>
                <a:lnTo>
                  <a:pt x="0" y="0"/>
                </a:lnTo>
                <a:lnTo>
                  <a:pt x="0" y="32003"/>
                </a:lnTo>
                <a:lnTo>
                  <a:pt x="28194" y="3200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660283" y="6416802"/>
            <a:ext cx="6004560" cy="514350"/>
          </a:xfrm>
          <a:custGeom>
            <a:avLst/>
            <a:gdLst/>
            <a:ahLst/>
            <a:cxnLst/>
            <a:rect l="l" t="t" r="r" b="b"/>
            <a:pathLst>
              <a:path w="6004559" h="514350">
                <a:moveTo>
                  <a:pt x="28956" y="400050"/>
                </a:moveTo>
                <a:lnTo>
                  <a:pt x="762" y="400050"/>
                </a:lnTo>
                <a:lnTo>
                  <a:pt x="762" y="514350"/>
                </a:lnTo>
                <a:lnTo>
                  <a:pt x="28956" y="514350"/>
                </a:lnTo>
                <a:lnTo>
                  <a:pt x="28956" y="400050"/>
                </a:lnTo>
                <a:close/>
              </a:path>
              <a:path w="6004559" h="514350">
                <a:moveTo>
                  <a:pt x="28956" y="199644"/>
                </a:moveTo>
                <a:lnTo>
                  <a:pt x="762" y="200406"/>
                </a:lnTo>
                <a:lnTo>
                  <a:pt x="762" y="314706"/>
                </a:lnTo>
                <a:lnTo>
                  <a:pt x="28956" y="313944"/>
                </a:lnTo>
                <a:lnTo>
                  <a:pt x="28956" y="199644"/>
                </a:lnTo>
                <a:close/>
              </a:path>
              <a:path w="6004559" h="514350">
                <a:moveTo>
                  <a:pt x="28956" y="0"/>
                </a:moveTo>
                <a:lnTo>
                  <a:pt x="0" y="0"/>
                </a:lnTo>
                <a:lnTo>
                  <a:pt x="762" y="114300"/>
                </a:lnTo>
                <a:lnTo>
                  <a:pt x="28956" y="114300"/>
                </a:lnTo>
                <a:lnTo>
                  <a:pt x="28956" y="0"/>
                </a:lnTo>
                <a:close/>
              </a:path>
              <a:path w="6004559" h="514350">
                <a:moveTo>
                  <a:pt x="6004560" y="199644"/>
                </a:moveTo>
                <a:lnTo>
                  <a:pt x="5976353" y="199644"/>
                </a:lnTo>
                <a:lnTo>
                  <a:pt x="5976353" y="313944"/>
                </a:lnTo>
                <a:lnTo>
                  <a:pt x="6004560" y="313944"/>
                </a:lnTo>
                <a:lnTo>
                  <a:pt x="6004560" y="199644"/>
                </a:lnTo>
                <a:close/>
              </a:path>
              <a:path w="6004559" h="514350">
                <a:moveTo>
                  <a:pt x="6004560" y="0"/>
                </a:moveTo>
                <a:lnTo>
                  <a:pt x="5976353" y="0"/>
                </a:lnTo>
                <a:lnTo>
                  <a:pt x="5976353" y="114300"/>
                </a:lnTo>
                <a:lnTo>
                  <a:pt x="6004560" y="114300"/>
                </a:lnTo>
                <a:lnTo>
                  <a:pt x="600456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1175899" y="6153392"/>
            <a:ext cx="185420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325"/>
              </a:lnSpc>
              <a:spcBef>
                <a:spcPts val="130"/>
              </a:spcBef>
            </a:pPr>
            <a:r>
              <a:rPr sz="1300" spc="2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300">
              <a:latin typeface="Arial"/>
              <a:cs typeface="Arial"/>
            </a:endParaRPr>
          </a:p>
          <a:p>
            <a:pPr marR="5080" algn="r">
              <a:lnSpc>
                <a:spcPts val="1325"/>
              </a:lnSpc>
            </a:pPr>
            <a:r>
              <a:rPr sz="1300" spc="5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113927" y="6660133"/>
            <a:ext cx="197802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Dom(Hj(m))</a:t>
            </a:r>
            <a:r>
              <a:rPr sz="13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-Dom(Hi(m))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8952865" y="6234176"/>
            <a:ext cx="82931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b="1" spc="5" dirty="0">
                <a:solidFill>
                  <a:srgbClr val="0000FF"/>
                </a:solidFill>
                <a:latin typeface="Arial"/>
                <a:cs typeface="Arial"/>
              </a:rPr>
              <a:t>Re</a:t>
            </a:r>
            <a:r>
              <a:rPr sz="1850" b="1" spc="-5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r>
              <a:rPr sz="1850" b="1" spc="5" dirty="0">
                <a:solidFill>
                  <a:srgbClr val="0000FF"/>
                </a:solidFill>
                <a:latin typeface="Arial"/>
                <a:cs typeface="Arial"/>
              </a:rPr>
              <a:t>eter</a:t>
            </a:r>
            <a:endParaRPr sz="185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1495"/>
              </a:spcBef>
            </a:pPr>
            <a:r>
              <a:rPr sz="1800" spc="-5" dirty="0">
                <a:latin typeface="Arial Black"/>
                <a:cs typeface="Arial Black"/>
              </a:rPr>
              <a:t>22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38512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FF"/>
                </a:solidFill>
              </a:rPr>
              <a:t>Anomalie</a:t>
            </a:r>
            <a:r>
              <a:rPr spc="-1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corrélation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67041" y="1657350"/>
            <a:ext cx="7877809" cy="406400"/>
            <a:chOff x="867041" y="1657350"/>
            <a:chExt cx="7877809" cy="406400"/>
          </a:xfrm>
        </p:grpSpPr>
        <p:sp>
          <p:nvSpPr>
            <p:cNvPr id="8" name="object 8"/>
            <p:cNvSpPr/>
            <p:nvPr/>
          </p:nvSpPr>
          <p:spPr>
            <a:xfrm>
              <a:off x="867041" y="1657350"/>
              <a:ext cx="7877809" cy="406400"/>
            </a:xfrm>
            <a:custGeom>
              <a:avLst/>
              <a:gdLst/>
              <a:ahLst/>
              <a:cxnLst/>
              <a:rect l="l" t="t" r="r" b="b"/>
              <a:pathLst>
                <a:path w="7877809" h="406400">
                  <a:moveTo>
                    <a:pt x="28956" y="406146"/>
                  </a:moveTo>
                  <a:lnTo>
                    <a:pt x="28956" y="332231"/>
                  </a:lnTo>
                  <a:lnTo>
                    <a:pt x="0" y="332231"/>
                  </a:lnTo>
                  <a:lnTo>
                    <a:pt x="0" y="406146"/>
                  </a:lnTo>
                  <a:lnTo>
                    <a:pt x="28956" y="406146"/>
                  </a:lnTo>
                  <a:close/>
                </a:path>
                <a:path w="7877809" h="406400">
                  <a:moveTo>
                    <a:pt x="28956" y="246125"/>
                  </a:moveTo>
                  <a:lnTo>
                    <a:pt x="28956" y="131825"/>
                  </a:lnTo>
                  <a:lnTo>
                    <a:pt x="0" y="131825"/>
                  </a:lnTo>
                  <a:lnTo>
                    <a:pt x="0" y="246125"/>
                  </a:lnTo>
                  <a:lnTo>
                    <a:pt x="28956" y="246125"/>
                  </a:lnTo>
                  <a:close/>
                </a:path>
                <a:path w="7877809" h="406400">
                  <a:moveTo>
                    <a:pt x="96774" y="28956"/>
                  </a:moveTo>
                  <a:lnTo>
                    <a:pt x="96774" y="0"/>
                  </a:lnTo>
                  <a:lnTo>
                    <a:pt x="0" y="0"/>
                  </a:lnTo>
                  <a:lnTo>
                    <a:pt x="0" y="46481"/>
                  </a:lnTo>
                  <a:lnTo>
                    <a:pt x="14478" y="46481"/>
                  </a:lnTo>
                  <a:lnTo>
                    <a:pt x="14478" y="28956"/>
                  </a:lnTo>
                  <a:lnTo>
                    <a:pt x="28956" y="14477"/>
                  </a:lnTo>
                  <a:lnTo>
                    <a:pt x="28956" y="28956"/>
                  </a:lnTo>
                  <a:lnTo>
                    <a:pt x="96774" y="28956"/>
                  </a:lnTo>
                  <a:close/>
                </a:path>
                <a:path w="7877809" h="406400">
                  <a:moveTo>
                    <a:pt x="28956" y="28956"/>
                  </a:moveTo>
                  <a:lnTo>
                    <a:pt x="28956" y="14477"/>
                  </a:lnTo>
                  <a:lnTo>
                    <a:pt x="14478" y="28956"/>
                  </a:lnTo>
                  <a:lnTo>
                    <a:pt x="28956" y="28956"/>
                  </a:lnTo>
                  <a:close/>
                </a:path>
                <a:path w="7877809" h="406400">
                  <a:moveTo>
                    <a:pt x="28956" y="46481"/>
                  </a:moveTo>
                  <a:lnTo>
                    <a:pt x="28956" y="28956"/>
                  </a:lnTo>
                  <a:lnTo>
                    <a:pt x="14478" y="28956"/>
                  </a:lnTo>
                  <a:lnTo>
                    <a:pt x="14478" y="46481"/>
                  </a:lnTo>
                  <a:lnTo>
                    <a:pt x="28956" y="46481"/>
                  </a:lnTo>
                  <a:close/>
                </a:path>
                <a:path w="7877809" h="406400">
                  <a:moveTo>
                    <a:pt x="297180" y="28956"/>
                  </a:moveTo>
                  <a:lnTo>
                    <a:pt x="297180" y="0"/>
                  </a:lnTo>
                  <a:lnTo>
                    <a:pt x="182880" y="0"/>
                  </a:lnTo>
                  <a:lnTo>
                    <a:pt x="182880" y="28956"/>
                  </a:lnTo>
                  <a:lnTo>
                    <a:pt x="297180" y="28956"/>
                  </a:lnTo>
                  <a:close/>
                </a:path>
                <a:path w="7877809" h="406400">
                  <a:moveTo>
                    <a:pt x="496824" y="28956"/>
                  </a:moveTo>
                  <a:lnTo>
                    <a:pt x="496824" y="0"/>
                  </a:lnTo>
                  <a:lnTo>
                    <a:pt x="382524" y="0"/>
                  </a:lnTo>
                  <a:lnTo>
                    <a:pt x="382524" y="28956"/>
                  </a:lnTo>
                  <a:lnTo>
                    <a:pt x="496824" y="28956"/>
                  </a:lnTo>
                  <a:close/>
                </a:path>
                <a:path w="7877809" h="406400">
                  <a:moveTo>
                    <a:pt x="697230" y="28956"/>
                  </a:moveTo>
                  <a:lnTo>
                    <a:pt x="697230" y="0"/>
                  </a:lnTo>
                  <a:lnTo>
                    <a:pt x="582930" y="0"/>
                  </a:lnTo>
                  <a:lnTo>
                    <a:pt x="582930" y="28956"/>
                  </a:lnTo>
                  <a:lnTo>
                    <a:pt x="697230" y="28956"/>
                  </a:lnTo>
                  <a:close/>
                </a:path>
                <a:path w="7877809" h="406400">
                  <a:moveTo>
                    <a:pt x="896873" y="28956"/>
                  </a:moveTo>
                  <a:lnTo>
                    <a:pt x="896873" y="0"/>
                  </a:lnTo>
                  <a:lnTo>
                    <a:pt x="782573" y="0"/>
                  </a:lnTo>
                  <a:lnTo>
                    <a:pt x="782573" y="28956"/>
                  </a:lnTo>
                  <a:lnTo>
                    <a:pt x="896873" y="28956"/>
                  </a:lnTo>
                  <a:close/>
                </a:path>
                <a:path w="7877809" h="406400">
                  <a:moveTo>
                    <a:pt x="1097279" y="28956"/>
                  </a:moveTo>
                  <a:lnTo>
                    <a:pt x="1097279" y="0"/>
                  </a:lnTo>
                  <a:lnTo>
                    <a:pt x="982979" y="0"/>
                  </a:lnTo>
                  <a:lnTo>
                    <a:pt x="982979" y="28956"/>
                  </a:lnTo>
                  <a:lnTo>
                    <a:pt x="1097279" y="28956"/>
                  </a:lnTo>
                  <a:close/>
                </a:path>
                <a:path w="7877809" h="406400">
                  <a:moveTo>
                    <a:pt x="1296923" y="28956"/>
                  </a:moveTo>
                  <a:lnTo>
                    <a:pt x="1296923" y="0"/>
                  </a:lnTo>
                  <a:lnTo>
                    <a:pt x="1182623" y="0"/>
                  </a:lnTo>
                  <a:lnTo>
                    <a:pt x="1182623" y="28956"/>
                  </a:lnTo>
                  <a:lnTo>
                    <a:pt x="1296923" y="28956"/>
                  </a:lnTo>
                  <a:close/>
                </a:path>
                <a:path w="7877809" h="406400">
                  <a:moveTo>
                    <a:pt x="1497329" y="28956"/>
                  </a:moveTo>
                  <a:lnTo>
                    <a:pt x="1497329" y="0"/>
                  </a:lnTo>
                  <a:lnTo>
                    <a:pt x="1383029" y="0"/>
                  </a:lnTo>
                  <a:lnTo>
                    <a:pt x="1383029" y="28956"/>
                  </a:lnTo>
                  <a:lnTo>
                    <a:pt x="1497329" y="28956"/>
                  </a:lnTo>
                  <a:close/>
                </a:path>
                <a:path w="7877809" h="406400">
                  <a:moveTo>
                    <a:pt x="1696973" y="28956"/>
                  </a:moveTo>
                  <a:lnTo>
                    <a:pt x="1696973" y="0"/>
                  </a:lnTo>
                  <a:lnTo>
                    <a:pt x="1582673" y="0"/>
                  </a:lnTo>
                  <a:lnTo>
                    <a:pt x="1582673" y="28956"/>
                  </a:lnTo>
                  <a:lnTo>
                    <a:pt x="1696973" y="28956"/>
                  </a:lnTo>
                  <a:close/>
                </a:path>
                <a:path w="7877809" h="406400">
                  <a:moveTo>
                    <a:pt x="1897379" y="28956"/>
                  </a:moveTo>
                  <a:lnTo>
                    <a:pt x="1897379" y="0"/>
                  </a:lnTo>
                  <a:lnTo>
                    <a:pt x="1783079" y="0"/>
                  </a:lnTo>
                  <a:lnTo>
                    <a:pt x="1783079" y="28956"/>
                  </a:lnTo>
                  <a:lnTo>
                    <a:pt x="1897379" y="28956"/>
                  </a:lnTo>
                  <a:close/>
                </a:path>
                <a:path w="7877809" h="406400">
                  <a:moveTo>
                    <a:pt x="2097023" y="28955"/>
                  </a:moveTo>
                  <a:lnTo>
                    <a:pt x="2097023" y="0"/>
                  </a:lnTo>
                  <a:lnTo>
                    <a:pt x="1982723" y="0"/>
                  </a:lnTo>
                  <a:lnTo>
                    <a:pt x="1982723" y="28956"/>
                  </a:lnTo>
                  <a:lnTo>
                    <a:pt x="2097023" y="28955"/>
                  </a:lnTo>
                  <a:close/>
                </a:path>
                <a:path w="7877809" h="406400">
                  <a:moveTo>
                    <a:pt x="2297429" y="28955"/>
                  </a:moveTo>
                  <a:lnTo>
                    <a:pt x="2297429" y="0"/>
                  </a:lnTo>
                  <a:lnTo>
                    <a:pt x="2183129" y="0"/>
                  </a:lnTo>
                  <a:lnTo>
                    <a:pt x="2183129" y="28955"/>
                  </a:lnTo>
                  <a:lnTo>
                    <a:pt x="2297429" y="28955"/>
                  </a:lnTo>
                  <a:close/>
                </a:path>
                <a:path w="7877809" h="406400">
                  <a:moveTo>
                    <a:pt x="2497073" y="28955"/>
                  </a:moveTo>
                  <a:lnTo>
                    <a:pt x="2497073" y="0"/>
                  </a:lnTo>
                  <a:lnTo>
                    <a:pt x="2382773" y="0"/>
                  </a:lnTo>
                  <a:lnTo>
                    <a:pt x="2382773" y="28955"/>
                  </a:lnTo>
                  <a:lnTo>
                    <a:pt x="2497073" y="28955"/>
                  </a:lnTo>
                  <a:close/>
                </a:path>
                <a:path w="7877809" h="406400">
                  <a:moveTo>
                    <a:pt x="2697479" y="28955"/>
                  </a:moveTo>
                  <a:lnTo>
                    <a:pt x="2697479" y="0"/>
                  </a:lnTo>
                  <a:lnTo>
                    <a:pt x="2583179" y="0"/>
                  </a:lnTo>
                  <a:lnTo>
                    <a:pt x="2583179" y="28955"/>
                  </a:lnTo>
                  <a:lnTo>
                    <a:pt x="2697479" y="28955"/>
                  </a:lnTo>
                  <a:close/>
                </a:path>
                <a:path w="7877809" h="406400">
                  <a:moveTo>
                    <a:pt x="2897124" y="28955"/>
                  </a:moveTo>
                  <a:lnTo>
                    <a:pt x="2897124" y="0"/>
                  </a:lnTo>
                  <a:lnTo>
                    <a:pt x="2782824" y="0"/>
                  </a:lnTo>
                  <a:lnTo>
                    <a:pt x="2782824" y="28955"/>
                  </a:lnTo>
                  <a:lnTo>
                    <a:pt x="2897124" y="28955"/>
                  </a:lnTo>
                  <a:close/>
                </a:path>
                <a:path w="7877809" h="406400">
                  <a:moveTo>
                    <a:pt x="3097529" y="28955"/>
                  </a:moveTo>
                  <a:lnTo>
                    <a:pt x="3097529" y="0"/>
                  </a:lnTo>
                  <a:lnTo>
                    <a:pt x="2983229" y="0"/>
                  </a:lnTo>
                  <a:lnTo>
                    <a:pt x="2983229" y="28955"/>
                  </a:lnTo>
                  <a:lnTo>
                    <a:pt x="3097529" y="28955"/>
                  </a:lnTo>
                  <a:close/>
                </a:path>
                <a:path w="7877809" h="406400">
                  <a:moveTo>
                    <a:pt x="3297174" y="28955"/>
                  </a:moveTo>
                  <a:lnTo>
                    <a:pt x="3297174" y="0"/>
                  </a:lnTo>
                  <a:lnTo>
                    <a:pt x="3182874" y="0"/>
                  </a:lnTo>
                  <a:lnTo>
                    <a:pt x="3182874" y="28955"/>
                  </a:lnTo>
                  <a:lnTo>
                    <a:pt x="3297174" y="28955"/>
                  </a:lnTo>
                  <a:close/>
                </a:path>
                <a:path w="7877809" h="406400">
                  <a:moveTo>
                    <a:pt x="3497579" y="28955"/>
                  </a:moveTo>
                  <a:lnTo>
                    <a:pt x="3497579" y="0"/>
                  </a:lnTo>
                  <a:lnTo>
                    <a:pt x="3383279" y="0"/>
                  </a:lnTo>
                  <a:lnTo>
                    <a:pt x="3383279" y="28955"/>
                  </a:lnTo>
                  <a:lnTo>
                    <a:pt x="3497579" y="28955"/>
                  </a:lnTo>
                  <a:close/>
                </a:path>
                <a:path w="7877809" h="406400">
                  <a:moveTo>
                    <a:pt x="3697224" y="28955"/>
                  </a:moveTo>
                  <a:lnTo>
                    <a:pt x="3697224" y="0"/>
                  </a:lnTo>
                  <a:lnTo>
                    <a:pt x="3582924" y="0"/>
                  </a:lnTo>
                  <a:lnTo>
                    <a:pt x="3582924" y="28955"/>
                  </a:lnTo>
                  <a:lnTo>
                    <a:pt x="3697224" y="28955"/>
                  </a:lnTo>
                  <a:close/>
                </a:path>
                <a:path w="7877809" h="406400">
                  <a:moveTo>
                    <a:pt x="3897629" y="28955"/>
                  </a:moveTo>
                  <a:lnTo>
                    <a:pt x="3897629" y="0"/>
                  </a:lnTo>
                  <a:lnTo>
                    <a:pt x="3783329" y="0"/>
                  </a:lnTo>
                  <a:lnTo>
                    <a:pt x="3783329" y="28955"/>
                  </a:lnTo>
                  <a:lnTo>
                    <a:pt x="3897629" y="28955"/>
                  </a:lnTo>
                  <a:close/>
                </a:path>
                <a:path w="7877809" h="406400">
                  <a:moveTo>
                    <a:pt x="4097274" y="28955"/>
                  </a:moveTo>
                  <a:lnTo>
                    <a:pt x="4097274" y="0"/>
                  </a:lnTo>
                  <a:lnTo>
                    <a:pt x="3982974" y="0"/>
                  </a:lnTo>
                  <a:lnTo>
                    <a:pt x="3982974" y="28955"/>
                  </a:lnTo>
                  <a:lnTo>
                    <a:pt x="4097274" y="28955"/>
                  </a:lnTo>
                  <a:close/>
                </a:path>
                <a:path w="7877809" h="406400">
                  <a:moveTo>
                    <a:pt x="4297680" y="28955"/>
                  </a:moveTo>
                  <a:lnTo>
                    <a:pt x="4297680" y="0"/>
                  </a:lnTo>
                  <a:lnTo>
                    <a:pt x="4183379" y="0"/>
                  </a:lnTo>
                  <a:lnTo>
                    <a:pt x="4183379" y="28955"/>
                  </a:lnTo>
                  <a:lnTo>
                    <a:pt x="4297680" y="28955"/>
                  </a:lnTo>
                  <a:close/>
                </a:path>
                <a:path w="7877809" h="406400">
                  <a:moveTo>
                    <a:pt x="4497324" y="28955"/>
                  </a:moveTo>
                  <a:lnTo>
                    <a:pt x="4497324" y="0"/>
                  </a:lnTo>
                  <a:lnTo>
                    <a:pt x="4383024" y="0"/>
                  </a:lnTo>
                  <a:lnTo>
                    <a:pt x="4383024" y="28955"/>
                  </a:lnTo>
                  <a:lnTo>
                    <a:pt x="4497324" y="28955"/>
                  </a:lnTo>
                  <a:close/>
                </a:path>
                <a:path w="7877809" h="406400">
                  <a:moveTo>
                    <a:pt x="4697730" y="28955"/>
                  </a:moveTo>
                  <a:lnTo>
                    <a:pt x="4697730" y="0"/>
                  </a:lnTo>
                  <a:lnTo>
                    <a:pt x="4583430" y="0"/>
                  </a:lnTo>
                  <a:lnTo>
                    <a:pt x="4583430" y="28955"/>
                  </a:lnTo>
                  <a:lnTo>
                    <a:pt x="4697730" y="28955"/>
                  </a:lnTo>
                  <a:close/>
                </a:path>
                <a:path w="7877809" h="406400">
                  <a:moveTo>
                    <a:pt x="4897374" y="28955"/>
                  </a:moveTo>
                  <a:lnTo>
                    <a:pt x="4897374" y="0"/>
                  </a:lnTo>
                  <a:lnTo>
                    <a:pt x="4783074" y="0"/>
                  </a:lnTo>
                  <a:lnTo>
                    <a:pt x="4783074" y="28955"/>
                  </a:lnTo>
                  <a:lnTo>
                    <a:pt x="4897374" y="28955"/>
                  </a:lnTo>
                  <a:close/>
                </a:path>
                <a:path w="7877809" h="406400">
                  <a:moveTo>
                    <a:pt x="5097780" y="28955"/>
                  </a:moveTo>
                  <a:lnTo>
                    <a:pt x="5097780" y="0"/>
                  </a:lnTo>
                  <a:lnTo>
                    <a:pt x="4983480" y="0"/>
                  </a:lnTo>
                  <a:lnTo>
                    <a:pt x="4983480" y="28955"/>
                  </a:lnTo>
                  <a:lnTo>
                    <a:pt x="5097780" y="28955"/>
                  </a:lnTo>
                  <a:close/>
                </a:path>
                <a:path w="7877809" h="406400">
                  <a:moveTo>
                    <a:pt x="5297424" y="28955"/>
                  </a:moveTo>
                  <a:lnTo>
                    <a:pt x="5297424" y="0"/>
                  </a:lnTo>
                  <a:lnTo>
                    <a:pt x="5183124" y="0"/>
                  </a:lnTo>
                  <a:lnTo>
                    <a:pt x="5183124" y="28955"/>
                  </a:lnTo>
                  <a:lnTo>
                    <a:pt x="5297424" y="28955"/>
                  </a:lnTo>
                  <a:close/>
                </a:path>
                <a:path w="7877809" h="406400">
                  <a:moveTo>
                    <a:pt x="5497830" y="28955"/>
                  </a:moveTo>
                  <a:lnTo>
                    <a:pt x="5497830" y="0"/>
                  </a:lnTo>
                  <a:lnTo>
                    <a:pt x="5383530" y="0"/>
                  </a:lnTo>
                  <a:lnTo>
                    <a:pt x="5383530" y="28955"/>
                  </a:lnTo>
                  <a:lnTo>
                    <a:pt x="5497830" y="28955"/>
                  </a:lnTo>
                  <a:close/>
                </a:path>
                <a:path w="7877809" h="406400">
                  <a:moveTo>
                    <a:pt x="5697474" y="28955"/>
                  </a:moveTo>
                  <a:lnTo>
                    <a:pt x="5697474" y="0"/>
                  </a:lnTo>
                  <a:lnTo>
                    <a:pt x="5583174" y="0"/>
                  </a:lnTo>
                  <a:lnTo>
                    <a:pt x="5583174" y="28955"/>
                  </a:lnTo>
                  <a:lnTo>
                    <a:pt x="5697474" y="28955"/>
                  </a:lnTo>
                  <a:close/>
                </a:path>
                <a:path w="7877809" h="406400">
                  <a:moveTo>
                    <a:pt x="5897880" y="28955"/>
                  </a:moveTo>
                  <a:lnTo>
                    <a:pt x="5897880" y="0"/>
                  </a:lnTo>
                  <a:lnTo>
                    <a:pt x="5783580" y="0"/>
                  </a:lnTo>
                  <a:lnTo>
                    <a:pt x="5783580" y="28955"/>
                  </a:lnTo>
                  <a:lnTo>
                    <a:pt x="5897880" y="28955"/>
                  </a:lnTo>
                  <a:close/>
                </a:path>
                <a:path w="7877809" h="406400">
                  <a:moveTo>
                    <a:pt x="6097523" y="28955"/>
                  </a:moveTo>
                  <a:lnTo>
                    <a:pt x="6097523" y="0"/>
                  </a:lnTo>
                  <a:lnTo>
                    <a:pt x="5983223" y="0"/>
                  </a:lnTo>
                  <a:lnTo>
                    <a:pt x="5983223" y="28955"/>
                  </a:lnTo>
                  <a:lnTo>
                    <a:pt x="6097523" y="28955"/>
                  </a:lnTo>
                  <a:close/>
                </a:path>
                <a:path w="7877809" h="406400">
                  <a:moveTo>
                    <a:pt x="6297930" y="28955"/>
                  </a:moveTo>
                  <a:lnTo>
                    <a:pt x="6297930" y="0"/>
                  </a:lnTo>
                  <a:lnTo>
                    <a:pt x="6183630" y="0"/>
                  </a:lnTo>
                  <a:lnTo>
                    <a:pt x="6183630" y="28955"/>
                  </a:lnTo>
                  <a:lnTo>
                    <a:pt x="6297930" y="28955"/>
                  </a:lnTo>
                  <a:close/>
                </a:path>
                <a:path w="7877809" h="406400">
                  <a:moveTo>
                    <a:pt x="6497573" y="28955"/>
                  </a:moveTo>
                  <a:lnTo>
                    <a:pt x="6497573" y="0"/>
                  </a:lnTo>
                  <a:lnTo>
                    <a:pt x="6383273" y="0"/>
                  </a:lnTo>
                  <a:lnTo>
                    <a:pt x="6383273" y="28955"/>
                  </a:lnTo>
                  <a:lnTo>
                    <a:pt x="6497573" y="28955"/>
                  </a:lnTo>
                  <a:close/>
                </a:path>
                <a:path w="7877809" h="406400">
                  <a:moveTo>
                    <a:pt x="6697980" y="28955"/>
                  </a:moveTo>
                  <a:lnTo>
                    <a:pt x="6697980" y="0"/>
                  </a:lnTo>
                  <a:lnTo>
                    <a:pt x="6583680" y="0"/>
                  </a:lnTo>
                  <a:lnTo>
                    <a:pt x="6583680" y="28955"/>
                  </a:lnTo>
                  <a:lnTo>
                    <a:pt x="6697980" y="28955"/>
                  </a:lnTo>
                  <a:close/>
                </a:path>
                <a:path w="7877809" h="406400">
                  <a:moveTo>
                    <a:pt x="6897623" y="28955"/>
                  </a:moveTo>
                  <a:lnTo>
                    <a:pt x="6897623" y="0"/>
                  </a:lnTo>
                  <a:lnTo>
                    <a:pt x="6783323" y="0"/>
                  </a:lnTo>
                  <a:lnTo>
                    <a:pt x="6783323" y="28955"/>
                  </a:lnTo>
                  <a:lnTo>
                    <a:pt x="6897623" y="28955"/>
                  </a:lnTo>
                  <a:close/>
                </a:path>
                <a:path w="7877809" h="406400">
                  <a:moveTo>
                    <a:pt x="7098030" y="28955"/>
                  </a:moveTo>
                  <a:lnTo>
                    <a:pt x="7098030" y="0"/>
                  </a:lnTo>
                  <a:lnTo>
                    <a:pt x="6983730" y="0"/>
                  </a:lnTo>
                  <a:lnTo>
                    <a:pt x="6983730" y="28955"/>
                  </a:lnTo>
                  <a:lnTo>
                    <a:pt x="7098030" y="28955"/>
                  </a:lnTo>
                  <a:close/>
                </a:path>
                <a:path w="7877809" h="406400">
                  <a:moveTo>
                    <a:pt x="7297673" y="28955"/>
                  </a:moveTo>
                  <a:lnTo>
                    <a:pt x="7297673" y="0"/>
                  </a:lnTo>
                  <a:lnTo>
                    <a:pt x="7183373" y="0"/>
                  </a:lnTo>
                  <a:lnTo>
                    <a:pt x="7183373" y="28955"/>
                  </a:lnTo>
                  <a:lnTo>
                    <a:pt x="7297673" y="28955"/>
                  </a:lnTo>
                  <a:close/>
                </a:path>
                <a:path w="7877809" h="406400">
                  <a:moveTo>
                    <a:pt x="7498080" y="28955"/>
                  </a:moveTo>
                  <a:lnTo>
                    <a:pt x="7498080" y="0"/>
                  </a:lnTo>
                  <a:lnTo>
                    <a:pt x="7383780" y="0"/>
                  </a:lnTo>
                  <a:lnTo>
                    <a:pt x="7383780" y="28955"/>
                  </a:lnTo>
                  <a:lnTo>
                    <a:pt x="7498080" y="28955"/>
                  </a:lnTo>
                  <a:close/>
                </a:path>
                <a:path w="7877809" h="406400">
                  <a:moveTo>
                    <a:pt x="7697723" y="28955"/>
                  </a:moveTo>
                  <a:lnTo>
                    <a:pt x="7697723" y="0"/>
                  </a:lnTo>
                  <a:lnTo>
                    <a:pt x="7583423" y="0"/>
                  </a:lnTo>
                  <a:lnTo>
                    <a:pt x="7583423" y="28955"/>
                  </a:lnTo>
                  <a:lnTo>
                    <a:pt x="7697723" y="28955"/>
                  </a:lnTo>
                  <a:close/>
                </a:path>
                <a:path w="7877809" h="406400">
                  <a:moveTo>
                    <a:pt x="7877556" y="49529"/>
                  </a:moveTo>
                  <a:lnTo>
                    <a:pt x="7877556" y="0"/>
                  </a:lnTo>
                  <a:lnTo>
                    <a:pt x="7783830" y="0"/>
                  </a:lnTo>
                  <a:lnTo>
                    <a:pt x="7783830" y="28955"/>
                  </a:lnTo>
                  <a:lnTo>
                    <a:pt x="7848600" y="28955"/>
                  </a:lnTo>
                  <a:lnTo>
                    <a:pt x="7848600" y="14477"/>
                  </a:lnTo>
                  <a:lnTo>
                    <a:pt x="7863077" y="28955"/>
                  </a:lnTo>
                  <a:lnTo>
                    <a:pt x="7863077" y="49529"/>
                  </a:lnTo>
                  <a:lnTo>
                    <a:pt x="7877556" y="49529"/>
                  </a:lnTo>
                  <a:close/>
                </a:path>
                <a:path w="7877809" h="406400">
                  <a:moveTo>
                    <a:pt x="7863077" y="28955"/>
                  </a:moveTo>
                  <a:lnTo>
                    <a:pt x="7848600" y="14477"/>
                  </a:lnTo>
                  <a:lnTo>
                    <a:pt x="7848600" y="28955"/>
                  </a:lnTo>
                  <a:lnTo>
                    <a:pt x="7863077" y="28955"/>
                  </a:lnTo>
                  <a:close/>
                </a:path>
                <a:path w="7877809" h="406400">
                  <a:moveTo>
                    <a:pt x="7863077" y="49529"/>
                  </a:moveTo>
                  <a:lnTo>
                    <a:pt x="7863077" y="28955"/>
                  </a:lnTo>
                  <a:lnTo>
                    <a:pt x="7848600" y="28955"/>
                  </a:lnTo>
                  <a:lnTo>
                    <a:pt x="7848600" y="49529"/>
                  </a:lnTo>
                  <a:lnTo>
                    <a:pt x="7863077" y="49529"/>
                  </a:lnTo>
                  <a:close/>
                </a:path>
                <a:path w="7877809" h="406400">
                  <a:moveTo>
                    <a:pt x="7877556" y="249173"/>
                  </a:moveTo>
                  <a:lnTo>
                    <a:pt x="7877556" y="134873"/>
                  </a:lnTo>
                  <a:lnTo>
                    <a:pt x="7848600" y="134873"/>
                  </a:lnTo>
                  <a:lnTo>
                    <a:pt x="7848600" y="249173"/>
                  </a:lnTo>
                  <a:lnTo>
                    <a:pt x="7877556" y="249173"/>
                  </a:lnTo>
                  <a:close/>
                </a:path>
                <a:path w="7877809" h="406400">
                  <a:moveTo>
                    <a:pt x="7877556" y="406145"/>
                  </a:moveTo>
                  <a:lnTo>
                    <a:pt x="7877556" y="335279"/>
                  </a:lnTo>
                  <a:lnTo>
                    <a:pt x="7848600" y="335279"/>
                  </a:lnTo>
                  <a:lnTo>
                    <a:pt x="7848600" y="406145"/>
                  </a:lnTo>
                  <a:lnTo>
                    <a:pt x="7877556" y="40614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52229" y="1870709"/>
              <a:ext cx="1533144" cy="1927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74449" y="1870709"/>
              <a:ext cx="1533144" cy="19278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79487" y="1870709"/>
              <a:ext cx="1026426" cy="192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179943" y="1972840"/>
            <a:ext cx="131445" cy="189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65"/>
              </a:lnSpc>
            </a:pPr>
            <a:r>
              <a:rPr sz="1300" spc="5" dirty="0">
                <a:solidFill>
                  <a:srgbClr val="0000FF"/>
                </a:solidFill>
                <a:latin typeface="Arial"/>
                <a:cs typeface="Arial"/>
              </a:rPr>
              <a:t>**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14741" y="1671827"/>
            <a:ext cx="6006465" cy="314325"/>
          </a:xfrm>
          <a:custGeom>
            <a:avLst/>
            <a:gdLst/>
            <a:ahLst/>
            <a:cxnLst/>
            <a:rect l="l" t="t" r="r" b="b"/>
            <a:pathLst>
              <a:path w="6006465" h="314325">
                <a:moveTo>
                  <a:pt x="28956" y="199644"/>
                </a:moveTo>
                <a:lnTo>
                  <a:pt x="0" y="199644"/>
                </a:lnTo>
                <a:lnTo>
                  <a:pt x="0" y="313944"/>
                </a:lnTo>
                <a:lnTo>
                  <a:pt x="28956" y="313944"/>
                </a:lnTo>
                <a:lnTo>
                  <a:pt x="28956" y="199644"/>
                </a:lnTo>
                <a:close/>
              </a:path>
              <a:path w="6006465" h="314325">
                <a:moveTo>
                  <a:pt x="28956" y="0"/>
                </a:moveTo>
                <a:lnTo>
                  <a:pt x="0" y="0"/>
                </a:lnTo>
                <a:lnTo>
                  <a:pt x="0" y="114300"/>
                </a:lnTo>
                <a:lnTo>
                  <a:pt x="28956" y="114300"/>
                </a:lnTo>
                <a:lnTo>
                  <a:pt x="28956" y="0"/>
                </a:lnTo>
                <a:close/>
              </a:path>
              <a:path w="6006465" h="314325">
                <a:moveTo>
                  <a:pt x="6006071" y="199644"/>
                </a:moveTo>
                <a:lnTo>
                  <a:pt x="5977115" y="199644"/>
                </a:lnTo>
                <a:lnTo>
                  <a:pt x="5977115" y="313944"/>
                </a:lnTo>
                <a:lnTo>
                  <a:pt x="6006071" y="313944"/>
                </a:lnTo>
                <a:lnTo>
                  <a:pt x="6006071" y="199644"/>
                </a:lnTo>
                <a:close/>
              </a:path>
              <a:path w="6006465" h="314325">
                <a:moveTo>
                  <a:pt x="6006071" y="0"/>
                </a:moveTo>
                <a:lnTo>
                  <a:pt x="5977115" y="0"/>
                </a:lnTo>
                <a:lnTo>
                  <a:pt x="5977115" y="114300"/>
                </a:lnTo>
                <a:lnTo>
                  <a:pt x="6006071" y="114300"/>
                </a:lnTo>
                <a:lnTo>
                  <a:pt x="600607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22197" y="1155446"/>
            <a:ext cx="7852409" cy="5054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ts val="1880"/>
              </a:lnSpc>
              <a:spcBef>
                <a:spcPts val="114"/>
              </a:spcBef>
              <a:tabLst>
                <a:tab pos="4676140" algn="l"/>
              </a:tabLst>
            </a:pPr>
            <a:r>
              <a:rPr sz="1850" b="1" i="1" spc="5" dirty="0">
                <a:solidFill>
                  <a:srgbClr val="0000FF"/>
                </a:solidFill>
                <a:latin typeface="Arial"/>
                <a:cs typeface="Arial"/>
              </a:rPr>
              <a:t>Cas 2 : création d’une nouvelle</a:t>
            </a:r>
            <a:r>
              <a:rPr sz="1850" b="1" i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50" b="1" i="1" spc="5" dirty="0">
                <a:solidFill>
                  <a:srgbClr val="0000FF"/>
                </a:solidFill>
                <a:latin typeface="Arial"/>
                <a:cs typeface="Arial"/>
              </a:rPr>
              <a:t>règles</a:t>
            </a:r>
            <a:r>
              <a:rPr sz="1850" b="1" i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50" b="1" i="1" spc="10" dirty="0">
                <a:solidFill>
                  <a:srgbClr val="0000FF"/>
                </a:solidFill>
                <a:latin typeface="Arial"/>
                <a:cs typeface="Arial"/>
              </a:rPr>
              <a:t>R	</a:t>
            </a:r>
            <a:r>
              <a:rPr sz="1850" b="1" i="1" dirty="0">
                <a:solidFill>
                  <a:srgbClr val="0000FF"/>
                </a:solidFill>
                <a:latin typeface="Arial"/>
                <a:cs typeface="Arial"/>
              </a:rPr>
              <a:t>et modification </a:t>
            </a:r>
            <a:r>
              <a:rPr sz="1850" b="1" i="1" spc="5" dirty="0">
                <a:solidFill>
                  <a:srgbClr val="0000FF"/>
                </a:solidFill>
                <a:latin typeface="Arial"/>
                <a:cs typeface="Arial"/>
              </a:rPr>
              <a:t>de </a:t>
            </a:r>
            <a:r>
              <a:rPr sz="1850" b="1" i="1" dirty="0">
                <a:solidFill>
                  <a:srgbClr val="0000FF"/>
                </a:solidFill>
                <a:latin typeface="Arial"/>
                <a:cs typeface="Arial"/>
              </a:rPr>
              <a:t>la règle</a:t>
            </a:r>
            <a:r>
              <a:rPr sz="1850" b="1" i="1" spc="-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50" b="1" i="1" spc="1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850">
              <a:latin typeface="Arial"/>
              <a:cs typeface="Arial"/>
            </a:endParaRPr>
          </a:p>
          <a:p>
            <a:pPr marL="1262380" algn="ctr">
              <a:lnSpc>
                <a:spcPts val="1880"/>
              </a:lnSpc>
            </a:pPr>
            <a:r>
              <a:rPr sz="1850" b="1" i="1" spc="5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endParaRPr sz="18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0968" y="1350529"/>
            <a:ext cx="9144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b="1" i="1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1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95536" y="1544827"/>
            <a:ext cx="70167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exemple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52856" y="1851150"/>
            <a:ext cx="59817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Re</a:t>
            </a: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eter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74839" y="2063495"/>
            <a:ext cx="9144000" cy="857250"/>
            <a:chOff x="774839" y="2063495"/>
            <a:chExt cx="9144000" cy="857250"/>
          </a:xfrm>
        </p:grpSpPr>
        <p:sp>
          <p:nvSpPr>
            <p:cNvPr id="19" name="object 19"/>
            <p:cNvSpPr/>
            <p:nvPr/>
          </p:nvSpPr>
          <p:spPr>
            <a:xfrm>
              <a:off x="774839" y="20634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3987" y="857250"/>
                  </a:moveTo>
                  <a:lnTo>
                    <a:pt x="9143987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3987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7041" y="2063495"/>
              <a:ext cx="7877809" cy="843915"/>
            </a:xfrm>
            <a:custGeom>
              <a:avLst/>
              <a:gdLst/>
              <a:ahLst/>
              <a:cxnLst/>
              <a:rect l="l" t="t" r="r" b="b"/>
              <a:pathLst>
                <a:path w="7877809" h="843914">
                  <a:moveTo>
                    <a:pt x="28956" y="726186"/>
                  </a:moveTo>
                  <a:lnTo>
                    <a:pt x="0" y="726186"/>
                  </a:lnTo>
                  <a:lnTo>
                    <a:pt x="0" y="840486"/>
                  </a:lnTo>
                  <a:lnTo>
                    <a:pt x="28956" y="840486"/>
                  </a:lnTo>
                  <a:lnTo>
                    <a:pt x="28956" y="726186"/>
                  </a:lnTo>
                  <a:close/>
                </a:path>
                <a:path w="7877809" h="843914">
                  <a:moveTo>
                    <a:pt x="28956" y="525780"/>
                  </a:moveTo>
                  <a:lnTo>
                    <a:pt x="0" y="525780"/>
                  </a:lnTo>
                  <a:lnTo>
                    <a:pt x="0" y="640080"/>
                  </a:lnTo>
                  <a:lnTo>
                    <a:pt x="28956" y="640080"/>
                  </a:lnTo>
                  <a:lnTo>
                    <a:pt x="28956" y="525780"/>
                  </a:lnTo>
                  <a:close/>
                </a:path>
                <a:path w="7877809" h="843914">
                  <a:moveTo>
                    <a:pt x="28956" y="326136"/>
                  </a:moveTo>
                  <a:lnTo>
                    <a:pt x="0" y="326136"/>
                  </a:lnTo>
                  <a:lnTo>
                    <a:pt x="0" y="440436"/>
                  </a:lnTo>
                  <a:lnTo>
                    <a:pt x="28956" y="440436"/>
                  </a:lnTo>
                  <a:lnTo>
                    <a:pt x="28956" y="326136"/>
                  </a:lnTo>
                  <a:close/>
                </a:path>
                <a:path w="7877809" h="843914">
                  <a:moveTo>
                    <a:pt x="28956" y="125730"/>
                  </a:moveTo>
                  <a:lnTo>
                    <a:pt x="0" y="125730"/>
                  </a:lnTo>
                  <a:lnTo>
                    <a:pt x="0" y="240030"/>
                  </a:lnTo>
                  <a:lnTo>
                    <a:pt x="28956" y="240030"/>
                  </a:lnTo>
                  <a:lnTo>
                    <a:pt x="28956" y="125730"/>
                  </a:lnTo>
                  <a:close/>
                </a:path>
                <a:path w="7877809" h="843914">
                  <a:moveTo>
                    <a:pt x="28956" y="0"/>
                  </a:moveTo>
                  <a:lnTo>
                    <a:pt x="0" y="0"/>
                  </a:lnTo>
                  <a:lnTo>
                    <a:pt x="0" y="40386"/>
                  </a:lnTo>
                  <a:lnTo>
                    <a:pt x="28956" y="40386"/>
                  </a:lnTo>
                  <a:lnTo>
                    <a:pt x="28956" y="0"/>
                  </a:lnTo>
                  <a:close/>
                </a:path>
                <a:path w="7877809" h="843914">
                  <a:moveTo>
                    <a:pt x="7877556" y="729234"/>
                  </a:moveTo>
                  <a:lnTo>
                    <a:pt x="7848600" y="729234"/>
                  </a:lnTo>
                  <a:lnTo>
                    <a:pt x="7848600" y="843534"/>
                  </a:lnTo>
                  <a:lnTo>
                    <a:pt x="7877556" y="843534"/>
                  </a:lnTo>
                  <a:lnTo>
                    <a:pt x="7877556" y="729234"/>
                  </a:lnTo>
                  <a:close/>
                </a:path>
                <a:path w="7877809" h="843914">
                  <a:moveTo>
                    <a:pt x="7877556" y="528828"/>
                  </a:moveTo>
                  <a:lnTo>
                    <a:pt x="7848600" y="528828"/>
                  </a:lnTo>
                  <a:lnTo>
                    <a:pt x="7848600" y="643128"/>
                  </a:lnTo>
                  <a:lnTo>
                    <a:pt x="7877556" y="643128"/>
                  </a:lnTo>
                  <a:lnTo>
                    <a:pt x="7877556" y="528828"/>
                  </a:lnTo>
                  <a:close/>
                </a:path>
                <a:path w="7877809" h="843914">
                  <a:moveTo>
                    <a:pt x="7877556" y="329184"/>
                  </a:moveTo>
                  <a:lnTo>
                    <a:pt x="7848600" y="329184"/>
                  </a:lnTo>
                  <a:lnTo>
                    <a:pt x="7848600" y="443484"/>
                  </a:lnTo>
                  <a:lnTo>
                    <a:pt x="7877556" y="443484"/>
                  </a:lnTo>
                  <a:lnTo>
                    <a:pt x="7877556" y="329184"/>
                  </a:lnTo>
                  <a:close/>
                </a:path>
                <a:path w="7877809" h="843914">
                  <a:moveTo>
                    <a:pt x="7877556" y="128778"/>
                  </a:moveTo>
                  <a:lnTo>
                    <a:pt x="7848600" y="128778"/>
                  </a:lnTo>
                  <a:lnTo>
                    <a:pt x="7848600" y="243078"/>
                  </a:lnTo>
                  <a:lnTo>
                    <a:pt x="7877556" y="243078"/>
                  </a:lnTo>
                  <a:lnTo>
                    <a:pt x="7877556" y="128778"/>
                  </a:lnTo>
                  <a:close/>
                </a:path>
                <a:path w="7877809" h="843914">
                  <a:moveTo>
                    <a:pt x="7877556" y="0"/>
                  </a:moveTo>
                  <a:lnTo>
                    <a:pt x="7848600" y="0"/>
                  </a:lnTo>
                  <a:lnTo>
                    <a:pt x="7848600" y="43434"/>
                  </a:lnTo>
                  <a:lnTo>
                    <a:pt x="7877556" y="43434"/>
                  </a:lnTo>
                  <a:lnTo>
                    <a:pt x="787755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52229" y="2063495"/>
              <a:ext cx="1530096" cy="18059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963545" y="1943353"/>
            <a:ext cx="948690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1325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3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(m))</a:t>
            </a:r>
            <a:endParaRPr sz="1300">
              <a:latin typeface="Arial"/>
              <a:cs typeface="Arial"/>
            </a:endParaRPr>
          </a:p>
          <a:p>
            <a:pPr marL="231775" algn="ctr">
              <a:lnSpc>
                <a:spcPts val="1325"/>
              </a:lnSpc>
            </a:pP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74449" y="2063495"/>
            <a:ext cx="1530096" cy="1805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83478" y="1943353"/>
            <a:ext cx="948690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1325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300" b="1" spc="3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(n))</a:t>
            </a:r>
            <a:endParaRPr sz="1300">
              <a:latin typeface="Arial"/>
              <a:cs typeface="Arial"/>
            </a:endParaRPr>
          </a:p>
          <a:p>
            <a:pPr marL="231775" algn="ctr">
              <a:lnSpc>
                <a:spcPts val="1325"/>
              </a:lnSpc>
            </a:pP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81519" y="2063495"/>
            <a:ext cx="7848600" cy="899160"/>
            <a:chOff x="881519" y="2063495"/>
            <a:chExt cx="7848600" cy="899160"/>
          </a:xfrm>
        </p:grpSpPr>
        <p:sp>
          <p:nvSpPr>
            <p:cNvPr id="26" name="object 26"/>
            <p:cNvSpPr/>
            <p:nvPr/>
          </p:nvSpPr>
          <p:spPr>
            <a:xfrm>
              <a:off x="881519" y="2378201"/>
              <a:ext cx="7848600" cy="28575"/>
            </a:xfrm>
            <a:custGeom>
              <a:avLst/>
              <a:gdLst/>
              <a:ahLst/>
              <a:cxnLst/>
              <a:rect l="l" t="t" r="r" b="b"/>
              <a:pathLst>
                <a:path w="7848600" h="28575">
                  <a:moveTo>
                    <a:pt x="114300" y="0"/>
                  </a:moveTo>
                  <a:lnTo>
                    <a:pt x="0" y="0"/>
                  </a:lnTo>
                  <a:lnTo>
                    <a:pt x="0" y="28194"/>
                  </a:lnTo>
                  <a:lnTo>
                    <a:pt x="114300" y="28194"/>
                  </a:lnTo>
                  <a:lnTo>
                    <a:pt x="114300" y="0"/>
                  </a:lnTo>
                  <a:close/>
                </a:path>
                <a:path w="7848600" h="28575">
                  <a:moveTo>
                    <a:pt x="314706" y="0"/>
                  </a:moveTo>
                  <a:lnTo>
                    <a:pt x="200406" y="0"/>
                  </a:lnTo>
                  <a:lnTo>
                    <a:pt x="200406" y="28194"/>
                  </a:lnTo>
                  <a:lnTo>
                    <a:pt x="314706" y="28194"/>
                  </a:lnTo>
                  <a:lnTo>
                    <a:pt x="314706" y="0"/>
                  </a:lnTo>
                  <a:close/>
                </a:path>
                <a:path w="7848600" h="28575">
                  <a:moveTo>
                    <a:pt x="514350" y="0"/>
                  </a:moveTo>
                  <a:lnTo>
                    <a:pt x="400050" y="0"/>
                  </a:lnTo>
                  <a:lnTo>
                    <a:pt x="400050" y="28194"/>
                  </a:lnTo>
                  <a:lnTo>
                    <a:pt x="514350" y="28194"/>
                  </a:lnTo>
                  <a:lnTo>
                    <a:pt x="514350" y="0"/>
                  </a:lnTo>
                  <a:close/>
                </a:path>
                <a:path w="7848600" h="28575">
                  <a:moveTo>
                    <a:pt x="714756" y="0"/>
                  </a:moveTo>
                  <a:lnTo>
                    <a:pt x="600456" y="0"/>
                  </a:lnTo>
                  <a:lnTo>
                    <a:pt x="600456" y="28194"/>
                  </a:lnTo>
                  <a:lnTo>
                    <a:pt x="714756" y="28194"/>
                  </a:lnTo>
                  <a:lnTo>
                    <a:pt x="714756" y="0"/>
                  </a:lnTo>
                  <a:close/>
                </a:path>
                <a:path w="7848600" h="28575">
                  <a:moveTo>
                    <a:pt x="914400" y="0"/>
                  </a:moveTo>
                  <a:lnTo>
                    <a:pt x="800100" y="0"/>
                  </a:lnTo>
                  <a:lnTo>
                    <a:pt x="800100" y="28194"/>
                  </a:lnTo>
                  <a:lnTo>
                    <a:pt x="914400" y="28194"/>
                  </a:lnTo>
                  <a:lnTo>
                    <a:pt x="914400" y="0"/>
                  </a:lnTo>
                  <a:close/>
                </a:path>
                <a:path w="7848600" h="28575">
                  <a:moveTo>
                    <a:pt x="1114806" y="0"/>
                  </a:moveTo>
                  <a:lnTo>
                    <a:pt x="1000506" y="0"/>
                  </a:lnTo>
                  <a:lnTo>
                    <a:pt x="1000506" y="28194"/>
                  </a:lnTo>
                  <a:lnTo>
                    <a:pt x="1114806" y="28194"/>
                  </a:lnTo>
                  <a:lnTo>
                    <a:pt x="1114806" y="0"/>
                  </a:lnTo>
                  <a:close/>
                </a:path>
                <a:path w="7848600" h="28575">
                  <a:moveTo>
                    <a:pt x="1314450" y="0"/>
                  </a:moveTo>
                  <a:lnTo>
                    <a:pt x="1200150" y="0"/>
                  </a:lnTo>
                  <a:lnTo>
                    <a:pt x="1200150" y="28194"/>
                  </a:lnTo>
                  <a:lnTo>
                    <a:pt x="1314450" y="28194"/>
                  </a:lnTo>
                  <a:lnTo>
                    <a:pt x="1314450" y="0"/>
                  </a:lnTo>
                  <a:close/>
                </a:path>
                <a:path w="7848600" h="28575">
                  <a:moveTo>
                    <a:pt x="1514856" y="0"/>
                  </a:moveTo>
                  <a:lnTo>
                    <a:pt x="1400556" y="0"/>
                  </a:lnTo>
                  <a:lnTo>
                    <a:pt x="1400556" y="28194"/>
                  </a:lnTo>
                  <a:lnTo>
                    <a:pt x="1514856" y="28194"/>
                  </a:lnTo>
                  <a:lnTo>
                    <a:pt x="1514856" y="0"/>
                  </a:lnTo>
                  <a:close/>
                </a:path>
                <a:path w="7848600" h="28575">
                  <a:moveTo>
                    <a:pt x="1714500" y="0"/>
                  </a:moveTo>
                  <a:lnTo>
                    <a:pt x="1600200" y="0"/>
                  </a:lnTo>
                  <a:lnTo>
                    <a:pt x="1600200" y="28194"/>
                  </a:lnTo>
                  <a:lnTo>
                    <a:pt x="1714500" y="28194"/>
                  </a:lnTo>
                  <a:lnTo>
                    <a:pt x="1714500" y="0"/>
                  </a:lnTo>
                  <a:close/>
                </a:path>
                <a:path w="7848600" h="28575">
                  <a:moveTo>
                    <a:pt x="1914906" y="0"/>
                  </a:moveTo>
                  <a:lnTo>
                    <a:pt x="1800606" y="0"/>
                  </a:lnTo>
                  <a:lnTo>
                    <a:pt x="1800606" y="28194"/>
                  </a:lnTo>
                  <a:lnTo>
                    <a:pt x="1914906" y="28194"/>
                  </a:lnTo>
                  <a:lnTo>
                    <a:pt x="1914906" y="0"/>
                  </a:lnTo>
                  <a:close/>
                </a:path>
                <a:path w="7848600" h="28575">
                  <a:moveTo>
                    <a:pt x="2114550" y="0"/>
                  </a:moveTo>
                  <a:lnTo>
                    <a:pt x="2000250" y="0"/>
                  </a:lnTo>
                  <a:lnTo>
                    <a:pt x="2000250" y="28194"/>
                  </a:lnTo>
                  <a:lnTo>
                    <a:pt x="2114550" y="28194"/>
                  </a:lnTo>
                  <a:lnTo>
                    <a:pt x="2114550" y="0"/>
                  </a:lnTo>
                  <a:close/>
                </a:path>
                <a:path w="7848600" h="28575">
                  <a:moveTo>
                    <a:pt x="2314956" y="0"/>
                  </a:moveTo>
                  <a:lnTo>
                    <a:pt x="2200656" y="0"/>
                  </a:lnTo>
                  <a:lnTo>
                    <a:pt x="2200656" y="28194"/>
                  </a:lnTo>
                  <a:lnTo>
                    <a:pt x="2314956" y="28194"/>
                  </a:lnTo>
                  <a:lnTo>
                    <a:pt x="2314956" y="0"/>
                  </a:lnTo>
                  <a:close/>
                </a:path>
                <a:path w="7848600" h="28575">
                  <a:moveTo>
                    <a:pt x="2514600" y="0"/>
                  </a:moveTo>
                  <a:lnTo>
                    <a:pt x="2400300" y="0"/>
                  </a:lnTo>
                  <a:lnTo>
                    <a:pt x="2400300" y="28194"/>
                  </a:lnTo>
                  <a:lnTo>
                    <a:pt x="2514600" y="28194"/>
                  </a:lnTo>
                  <a:lnTo>
                    <a:pt x="2514600" y="0"/>
                  </a:lnTo>
                  <a:close/>
                </a:path>
                <a:path w="7848600" h="28575">
                  <a:moveTo>
                    <a:pt x="2715006" y="0"/>
                  </a:moveTo>
                  <a:lnTo>
                    <a:pt x="2600706" y="0"/>
                  </a:lnTo>
                  <a:lnTo>
                    <a:pt x="2600706" y="28194"/>
                  </a:lnTo>
                  <a:lnTo>
                    <a:pt x="2715006" y="28194"/>
                  </a:lnTo>
                  <a:lnTo>
                    <a:pt x="2715006" y="0"/>
                  </a:lnTo>
                  <a:close/>
                </a:path>
                <a:path w="7848600" h="28575">
                  <a:moveTo>
                    <a:pt x="2914650" y="0"/>
                  </a:moveTo>
                  <a:lnTo>
                    <a:pt x="2800350" y="0"/>
                  </a:lnTo>
                  <a:lnTo>
                    <a:pt x="2800350" y="28194"/>
                  </a:lnTo>
                  <a:lnTo>
                    <a:pt x="2914650" y="28194"/>
                  </a:lnTo>
                  <a:lnTo>
                    <a:pt x="2914650" y="0"/>
                  </a:lnTo>
                  <a:close/>
                </a:path>
                <a:path w="7848600" h="28575">
                  <a:moveTo>
                    <a:pt x="3115056" y="0"/>
                  </a:moveTo>
                  <a:lnTo>
                    <a:pt x="3000756" y="0"/>
                  </a:lnTo>
                  <a:lnTo>
                    <a:pt x="3000756" y="28194"/>
                  </a:lnTo>
                  <a:lnTo>
                    <a:pt x="3115056" y="28194"/>
                  </a:lnTo>
                  <a:lnTo>
                    <a:pt x="3115056" y="0"/>
                  </a:lnTo>
                  <a:close/>
                </a:path>
                <a:path w="7848600" h="28575">
                  <a:moveTo>
                    <a:pt x="3314700" y="0"/>
                  </a:moveTo>
                  <a:lnTo>
                    <a:pt x="3200400" y="0"/>
                  </a:lnTo>
                  <a:lnTo>
                    <a:pt x="3200400" y="28194"/>
                  </a:lnTo>
                  <a:lnTo>
                    <a:pt x="3314700" y="28194"/>
                  </a:lnTo>
                  <a:lnTo>
                    <a:pt x="3314700" y="0"/>
                  </a:lnTo>
                  <a:close/>
                </a:path>
                <a:path w="7848600" h="28575">
                  <a:moveTo>
                    <a:pt x="3515106" y="0"/>
                  </a:moveTo>
                  <a:lnTo>
                    <a:pt x="3400806" y="0"/>
                  </a:lnTo>
                  <a:lnTo>
                    <a:pt x="3400806" y="28194"/>
                  </a:lnTo>
                  <a:lnTo>
                    <a:pt x="3515106" y="28194"/>
                  </a:lnTo>
                  <a:lnTo>
                    <a:pt x="3515106" y="0"/>
                  </a:lnTo>
                  <a:close/>
                </a:path>
                <a:path w="7848600" h="28575">
                  <a:moveTo>
                    <a:pt x="3714750" y="0"/>
                  </a:moveTo>
                  <a:lnTo>
                    <a:pt x="3600450" y="0"/>
                  </a:lnTo>
                  <a:lnTo>
                    <a:pt x="3600450" y="28194"/>
                  </a:lnTo>
                  <a:lnTo>
                    <a:pt x="3714750" y="28194"/>
                  </a:lnTo>
                  <a:lnTo>
                    <a:pt x="3714750" y="0"/>
                  </a:lnTo>
                  <a:close/>
                </a:path>
                <a:path w="7848600" h="28575">
                  <a:moveTo>
                    <a:pt x="3915156" y="0"/>
                  </a:moveTo>
                  <a:lnTo>
                    <a:pt x="3800856" y="0"/>
                  </a:lnTo>
                  <a:lnTo>
                    <a:pt x="3800856" y="28194"/>
                  </a:lnTo>
                  <a:lnTo>
                    <a:pt x="3915156" y="28194"/>
                  </a:lnTo>
                  <a:lnTo>
                    <a:pt x="3915156" y="0"/>
                  </a:lnTo>
                  <a:close/>
                </a:path>
                <a:path w="7848600" h="28575">
                  <a:moveTo>
                    <a:pt x="4114800" y="0"/>
                  </a:moveTo>
                  <a:lnTo>
                    <a:pt x="4000500" y="0"/>
                  </a:lnTo>
                  <a:lnTo>
                    <a:pt x="4000500" y="28194"/>
                  </a:lnTo>
                  <a:lnTo>
                    <a:pt x="4114800" y="28194"/>
                  </a:lnTo>
                  <a:lnTo>
                    <a:pt x="4114800" y="0"/>
                  </a:lnTo>
                  <a:close/>
                </a:path>
                <a:path w="7848600" h="28575">
                  <a:moveTo>
                    <a:pt x="4315206" y="0"/>
                  </a:moveTo>
                  <a:lnTo>
                    <a:pt x="4200906" y="0"/>
                  </a:lnTo>
                  <a:lnTo>
                    <a:pt x="4200906" y="28194"/>
                  </a:lnTo>
                  <a:lnTo>
                    <a:pt x="4315206" y="28194"/>
                  </a:lnTo>
                  <a:lnTo>
                    <a:pt x="4315206" y="0"/>
                  </a:lnTo>
                  <a:close/>
                </a:path>
                <a:path w="7848600" h="28575">
                  <a:moveTo>
                    <a:pt x="4514850" y="0"/>
                  </a:moveTo>
                  <a:lnTo>
                    <a:pt x="4400550" y="0"/>
                  </a:lnTo>
                  <a:lnTo>
                    <a:pt x="4400550" y="28194"/>
                  </a:lnTo>
                  <a:lnTo>
                    <a:pt x="4514850" y="28194"/>
                  </a:lnTo>
                  <a:lnTo>
                    <a:pt x="4514850" y="0"/>
                  </a:lnTo>
                  <a:close/>
                </a:path>
                <a:path w="7848600" h="28575">
                  <a:moveTo>
                    <a:pt x="4715256" y="0"/>
                  </a:moveTo>
                  <a:lnTo>
                    <a:pt x="4600956" y="0"/>
                  </a:lnTo>
                  <a:lnTo>
                    <a:pt x="4600956" y="28194"/>
                  </a:lnTo>
                  <a:lnTo>
                    <a:pt x="4715256" y="28194"/>
                  </a:lnTo>
                  <a:lnTo>
                    <a:pt x="4715256" y="0"/>
                  </a:lnTo>
                  <a:close/>
                </a:path>
                <a:path w="7848600" h="28575">
                  <a:moveTo>
                    <a:pt x="4914900" y="0"/>
                  </a:moveTo>
                  <a:lnTo>
                    <a:pt x="4800600" y="0"/>
                  </a:lnTo>
                  <a:lnTo>
                    <a:pt x="4800600" y="28194"/>
                  </a:lnTo>
                  <a:lnTo>
                    <a:pt x="4914900" y="28194"/>
                  </a:lnTo>
                  <a:lnTo>
                    <a:pt x="4914900" y="0"/>
                  </a:lnTo>
                  <a:close/>
                </a:path>
                <a:path w="7848600" h="28575">
                  <a:moveTo>
                    <a:pt x="5115306" y="0"/>
                  </a:moveTo>
                  <a:lnTo>
                    <a:pt x="5001006" y="0"/>
                  </a:lnTo>
                  <a:lnTo>
                    <a:pt x="5001006" y="28194"/>
                  </a:lnTo>
                  <a:lnTo>
                    <a:pt x="5115306" y="28194"/>
                  </a:lnTo>
                  <a:lnTo>
                    <a:pt x="5115306" y="0"/>
                  </a:lnTo>
                  <a:close/>
                </a:path>
                <a:path w="7848600" h="28575">
                  <a:moveTo>
                    <a:pt x="5314950" y="0"/>
                  </a:moveTo>
                  <a:lnTo>
                    <a:pt x="5200650" y="0"/>
                  </a:lnTo>
                  <a:lnTo>
                    <a:pt x="5200650" y="28194"/>
                  </a:lnTo>
                  <a:lnTo>
                    <a:pt x="5314950" y="28194"/>
                  </a:lnTo>
                  <a:lnTo>
                    <a:pt x="5314950" y="0"/>
                  </a:lnTo>
                  <a:close/>
                </a:path>
                <a:path w="7848600" h="28575">
                  <a:moveTo>
                    <a:pt x="5515343" y="0"/>
                  </a:moveTo>
                  <a:lnTo>
                    <a:pt x="5401043" y="0"/>
                  </a:lnTo>
                  <a:lnTo>
                    <a:pt x="5401043" y="28194"/>
                  </a:lnTo>
                  <a:lnTo>
                    <a:pt x="5515343" y="28194"/>
                  </a:lnTo>
                  <a:lnTo>
                    <a:pt x="5515343" y="0"/>
                  </a:lnTo>
                  <a:close/>
                </a:path>
                <a:path w="7848600" h="28575">
                  <a:moveTo>
                    <a:pt x="5714987" y="0"/>
                  </a:moveTo>
                  <a:lnTo>
                    <a:pt x="5600687" y="0"/>
                  </a:lnTo>
                  <a:lnTo>
                    <a:pt x="5600687" y="28194"/>
                  </a:lnTo>
                  <a:lnTo>
                    <a:pt x="5714987" y="28194"/>
                  </a:lnTo>
                  <a:lnTo>
                    <a:pt x="5714987" y="0"/>
                  </a:lnTo>
                  <a:close/>
                </a:path>
                <a:path w="7848600" h="28575">
                  <a:moveTo>
                    <a:pt x="5915393" y="0"/>
                  </a:moveTo>
                  <a:lnTo>
                    <a:pt x="5801093" y="0"/>
                  </a:lnTo>
                  <a:lnTo>
                    <a:pt x="5801093" y="28194"/>
                  </a:lnTo>
                  <a:lnTo>
                    <a:pt x="5915393" y="28194"/>
                  </a:lnTo>
                  <a:lnTo>
                    <a:pt x="5915393" y="0"/>
                  </a:lnTo>
                  <a:close/>
                </a:path>
                <a:path w="7848600" h="28575">
                  <a:moveTo>
                    <a:pt x="6115050" y="0"/>
                  </a:moveTo>
                  <a:lnTo>
                    <a:pt x="6000750" y="0"/>
                  </a:lnTo>
                  <a:lnTo>
                    <a:pt x="6000750" y="28194"/>
                  </a:lnTo>
                  <a:lnTo>
                    <a:pt x="6115050" y="28194"/>
                  </a:lnTo>
                  <a:lnTo>
                    <a:pt x="6115050" y="0"/>
                  </a:lnTo>
                  <a:close/>
                </a:path>
                <a:path w="7848600" h="28575">
                  <a:moveTo>
                    <a:pt x="6315443" y="0"/>
                  </a:moveTo>
                  <a:lnTo>
                    <a:pt x="6201143" y="0"/>
                  </a:lnTo>
                  <a:lnTo>
                    <a:pt x="6201143" y="28194"/>
                  </a:lnTo>
                  <a:lnTo>
                    <a:pt x="6315443" y="28194"/>
                  </a:lnTo>
                  <a:lnTo>
                    <a:pt x="6315443" y="0"/>
                  </a:lnTo>
                  <a:close/>
                </a:path>
                <a:path w="7848600" h="28575">
                  <a:moveTo>
                    <a:pt x="6515100" y="0"/>
                  </a:moveTo>
                  <a:lnTo>
                    <a:pt x="6400800" y="0"/>
                  </a:lnTo>
                  <a:lnTo>
                    <a:pt x="6400800" y="28194"/>
                  </a:lnTo>
                  <a:lnTo>
                    <a:pt x="6515100" y="28194"/>
                  </a:lnTo>
                  <a:lnTo>
                    <a:pt x="6515100" y="0"/>
                  </a:lnTo>
                  <a:close/>
                </a:path>
                <a:path w="7848600" h="28575">
                  <a:moveTo>
                    <a:pt x="6715493" y="0"/>
                  </a:moveTo>
                  <a:lnTo>
                    <a:pt x="6601193" y="0"/>
                  </a:lnTo>
                  <a:lnTo>
                    <a:pt x="6601193" y="28194"/>
                  </a:lnTo>
                  <a:lnTo>
                    <a:pt x="6715493" y="28194"/>
                  </a:lnTo>
                  <a:lnTo>
                    <a:pt x="6715493" y="0"/>
                  </a:lnTo>
                  <a:close/>
                </a:path>
                <a:path w="7848600" h="28575">
                  <a:moveTo>
                    <a:pt x="6915150" y="0"/>
                  </a:moveTo>
                  <a:lnTo>
                    <a:pt x="6800850" y="0"/>
                  </a:lnTo>
                  <a:lnTo>
                    <a:pt x="6800850" y="28194"/>
                  </a:lnTo>
                  <a:lnTo>
                    <a:pt x="6915150" y="28194"/>
                  </a:lnTo>
                  <a:lnTo>
                    <a:pt x="6915150" y="0"/>
                  </a:lnTo>
                  <a:close/>
                </a:path>
                <a:path w="7848600" h="28575">
                  <a:moveTo>
                    <a:pt x="7115543" y="0"/>
                  </a:moveTo>
                  <a:lnTo>
                    <a:pt x="7001243" y="0"/>
                  </a:lnTo>
                  <a:lnTo>
                    <a:pt x="7001243" y="28194"/>
                  </a:lnTo>
                  <a:lnTo>
                    <a:pt x="7115543" y="28194"/>
                  </a:lnTo>
                  <a:lnTo>
                    <a:pt x="7115543" y="0"/>
                  </a:lnTo>
                  <a:close/>
                </a:path>
                <a:path w="7848600" h="28575">
                  <a:moveTo>
                    <a:pt x="7315200" y="0"/>
                  </a:moveTo>
                  <a:lnTo>
                    <a:pt x="7200900" y="0"/>
                  </a:lnTo>
                  <a:lnTo>
                    <a:pt x="7200900" y="28194"/>
                  </a:lnTo>
                  <a:lnTo>
                    <a:pt x="7315200" y="28194"/>
                  </a:lnTo>
                  <a:lnTo>
                    <a:pt x="7315200" y="0"/>
                  </a:lnTo>
                  <a:close/>
                </a:path>
                <a:path w="7848600" h="28575">
                  <a:moveTo>
                    <a:pt x="7515593" y="0"/>
                  </a:moveTo>
                  <a:lnTo>
                    <a:pt x="7401293" y="0"/>
                  </a:lnTo>
                  <a:lnTo>
                    <a:pt x="7401293" y="28194"/>
                  </a:lnTo>
                  <a:lnTo>
                    <a:pt x="7515593" y="28194"/>
                  </a:lnTo>
                  <a:lnTo>
                    <a:pt x="7515593" y="0"/>
                  </a:lnTo>
                  <a:close/>
                </a:path>
                <a:path w="7848600" h="28575">
                  <a:moveTo>
                    <a:pt x="7715250" y="0"/>
                  </a:moveTo>
                  <a:lnTo>
                    <a:pt x="7600950" y="0"/>
                  </a:lnTo>
                  <a:lnTo>
                    <a:pt x="7600950" y="28194"/>
                  </a:lnTo>
                  <a:lnTo>
                    <a:pt x="7715250" y="28194"/>
                  </a:lnTo>
                  <a:lnTo>
                    <a:pt x="7715250" y="0"/>
                  </a:lnTo>
                  <a:close/>
                </a:path>
                <a:path w="7848600" h="28575">
                  <a:moveTo>
                    <a:pt x="7848600" y="0"/>
                  </a:moveTo>
                  <a:lnTo>
                    <a:pt x="7801356" y="0"/>
                  </a:lnTo>
                  <a:lnTo>
                    <a:pt x="7801356" y="28194"/>
                  </a:lnTo>
                  <a:lnTo>
                    <a:pt x="7848600" y="28194"/>
                  </a:lnTo>
                  <a:lnTo>
                    <a:pt x="78486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81969" y="2590799"/>
              <a:ext cx="2897124" cy="3718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66479" y="2590799"/>
              <a:ext cx="1529334" cy="3299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79486" y="2063495"/>
              <a:ext cx="1024127" cy="1844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697851" y="1944115"/>
            <a:ext cx="49530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5" dirty="0">
                <a:solidFill>
                  <a:srgbClr val="0000FF"/>
                </a:solidFill>
                <a:latin typeface="Arial"/>
                <a:cs typeface="Arial"/>
              </a:rPr>
              <a:t>Action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579486" y="2590800"/>
            <a:ext cx="1026426" cy="32994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763395" y="2664967"/>
            <a:ext cx="49530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5" dirty="0">
                <a:solidFill>
                  <a:srgbClr val="0000FF"/>
                </a:solidFill>
                <a:latin typeface="Arial"/>
                <a:cs typeface="Arial"/>
              </a:rPr>
              <a:t>Action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67041" y="2071877"/>
            <a:ext cx="7877809" cy="1035050"/>
            <a:chOff x="867041" y="2071877"/>
            <a:chExt cx="7877809" cy="1035050"/>
          </a:xfrm>
        </p:grpSpPr>
        <p:sp>
          <p:nvSpPr>
            <p:cNvPr id="34" name="object 34"/>
            <p:cNvSpPr/>
            <p:nvPr/>
          </p:nvSpPr>
          <p:spPr>
            <a:xfrm>
              <a:off x="867041" y="2071877"/>
              <a:ext cx="7877809" cy="1035050"/>
            </a:xfrm>
            <a:custGeom>
              <a:avLst/>
              <a:gdLst/>
              <a:ahLst/>
              <a:cxnLst/>
              <a:rect l="l" t="t" r="r" b="b"/>
              <a:pathLst>
                <a:path w="7877809" h="1035050">
                  <a:moveTo>
                    <a:pt x="28956" y="917448"/>
                  </a:moveTo>
                  <a:lnTo>
                    <a:pt x="0" y="917448"/>
                  </a:lnTo>
                  <a:lnTo>
                    <a:pt x="0" y="1031748"/>
                  </a:lnTo>
                  <a:lnTo>
                    <a:pt x="28956" y="1031748"/>
                  </a:lnTo>
                  <a:lnTo>
                    <a:pt x="28956" y="917448"/>
                  </a:lnTo>
                  <a:close/>
                </a:path>
                <a:path w="7877809" h="1035050">
                  <a:moveTo>
                    <a:pt x="676656" y="800100"/>
                  </a:moveTo>
                  <a:lnTo>
                    <a:pt x="647700" y="800100"/>
                  </a:lnTo>
                  <a:lnTo>
                    <a:pt x="647700" y="848868"/>
                  </a:lnTo>
                  <a:lnTo>
                    <a:pt x="676656" y="848868"/>
                  </a:lnTo>
                  <a:lnTo>
                    <a:pt x="676656" y="800100"/>
                  </a:lnTo>
                  <a:close/>
                </a:path>
                <a:path w="7877809" h="1035050">
                  <a:moveTo>
                    <a:pt x="676656" y="599694"/>
                  </a:moveTo>
                  <a:lnTo>
                    <a:pt x="647700" y="599694"/>
                  </a:lnTo>
                  <a:lnTo>
                    <a:pt x="647700" y="713994"/>
                  </a:lnTo>
                  <a:lnTo>
                    <a:pt x="676656" y="713994"/>
                  </a:lnTo>
                  <a:lnTo>
                    <a:pt x="676656" y="599694"/>
                  </a:lnTo>
                  <a:close/>
                </a:path>
                <a:path w="7877809" h="1035050">
                  <a:moveTo>
                    <a:pt x="676656" y="400050"/>
                  </a:moveTo>
                  <a:lnTo>
                    <a:pt x="647700" y="400050"/>
                  </a:lnTo>
                  <a:lnTo>
                    <a:pt x="647700" y="514350"/>
                  </a:lnTo>
                  <a:lnTo>
                    <a:pt x="676656" y="514350"/>
                  </a:lnTo>
                  <a:lnTo>
                    <a:pt x="676656" y="400050"/>
                  </a:lnTo>
                  <a:close/>
                </a:path>
                <a:path w="7877809" h="1035050">
                  <a:moveTo>
                    <a:pt x="676656" y="199644"/>
                  </a:moveTo>
                  <a:lnTo>
                    <a:pt x="647700" y="199644"/>
                  </a:lnTo>
                  <a:lnTo>
                    <a:pt x="647700" y="313944"/>
                  </a:lnTo>
                  <a:lnTo>
                    <a:pt x="676656" y="313944"/>
                  </a:lnTo>
                  <a:lnTo>
                    <a:pt x="676656" y="199644"/>
                  </a:lnTo>
                  <a:close/>
                </a:path>
                <a:path w="7877809" h="1035050">
                  <a:moveTo>
                    <a:pt x="676656" y="0"/>
                  </a:moveTo>
                  <a:lnTo>
                    <a:pt x="647700" y="0"/>
                  </a:lnTo>
                  <a:lnTo>
                    <a:pt x="647700" y="114300"/>
                  </a:lnTo>
                  <a:lnTo>
                    <a:pt x="676656" y="114300"/>
                  </a:lnTo>
                  <a:lnTo>
                    <a:pt x="676656" y="0"/>
                  </a:lnTo>
                  <a:close/>
                </a:path>
                <a:path w="7877809" h="1035050">
                  <a:moveTo>
                    <a:pt x="6653771" y="800100"/>
                  </a:moveTo>
                  <a:lnTo>
                    <a:pt x="6624815" y="800100"/>
                  </a:lnTo>
                  <a:lnTo>
                    <a:pt x="6624815" y="848868"/>
                  </a:lnTo>
                  <a:lnTo>
                    <a:pt x="6653771" y="848868"/>
                  </a:lnTo>
                  <a:lnTo>
                    <a:pt x="6653771" y="800100"/>
                  </a:lnTo>
                  <a:close/>
                </a:path>
                <a:path w="7877809" h="1035050">
                  <a:moveTo>
                    <a:pt x="6653771" y="599694"/>
                  </a:moveTo>
                  <a:lnTo>
                    <a:pt x="6624815" y="599694"/>
                  </a:lnTo>
                  <a:lnTo>
                    <a:pt x="6624815" y="713994"/>
                  </a:lnTo>
                  <a:lnTo>
                    <a:pt x="6653771" y="713994"/>
                  </a:lnTo>
                  <a:lnTo>
                    <a:pt x="6653771" y="599694"/>
                  </a:lnTo>
                  <a:close/>
                </a:path>
                <a:path w="7877809" h="1035050">
                  <a:moveTo>
                    <a:pt x="6653771" y="400050"/>
                  </a:moveTo>
                  <a:lnTo>
                    <a:pt x="6624815" y="400050"/>
                  </a:lnTo>
                  <a:lnTo>
                    <a:pt x="6624815" y="514350"/>
                  </a:lnTo>
                  <a:lnTo>
                    <a:pt x="6653771" y="514350"/>
                  </a:lnTo>
                  <a:lnTo>
                    <a:pt x="6653771" y="400050"/>
                  </a:lnTo>
                  <a:close/>
                </a:path>
                <a:path w="7877809" h="1035050">
                  <a:moveTo>
                    <a:pt x="6653771" y="199644"/>
                  </a:moveTo>
                  <a:lnTo>
                    <a:pt x="6624815" y="199644"/>
                  </a:lnTo>
                  <a:lnTo>
                    <a:pt x="6624815" y="313944"/>
                  </a:lnTo>
                  <a:lnTo>
                    <a:pt x="6653771" y="313944"/>
                  </a:lnTo>
                  <a:lnTo>
                    <a:pt x="6653771" y="199644"/>
                  </a:lnTo>
                  <a:close/>
                </a:path>
                <a:path w="7877809" h="1035050">
                  <a:moveTo>
                    <a:pt x="6653771" y="0"/>
                  </a:moveTo>
                  <a:lnTo>
                    <a:pt x="6624815" y="0"/>
                  </a:lnTo>
                  <a:lnTo>
                    <a:pt x="6624815" y="114300"/>
                  </a:lnTo>
                  <a:lnTo>
                    <a:pt x="6653771" y="114300"/>
                  </a:lnTo>
                  <a:lnTo>
                    <a:pt x="6653771" y="0"/>
                  </a:lnTo>
                  <a:close/>
                </a:path>
                <a:path w="7877809" h="1035050">
                  <a:moveTo>
                    <a:pt x="7877556" y="920496"/>
                  </a:moveTo>
                  <a:lnTo>
                    <a:pt x="7848600" y="920496"/>
                  </a:lnTo>
                  <a:lnTo>
                    <a:pt x="7848600" y="1034796"/>
                  </a:lnTo>
                  <a:lnTo>
                    <a:pt x="7877556" y="1034796"/>
                  </a:lnTo>
                  <a:lnTo>
                    <a:pt x="7877556" y="92049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66479" y="2920745"/>
              <a:ext cx="1420367" cy="4343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31120" y="2553715"/>
            <a:ext cx="185420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325"/>
              </a:lnSpc>
              <a:spcBef>
                <a:spcPts val="130"/>
              </a:spcBef>
            </a:pPr>
            <a:r>
              <a:rPr sz="1300" spc="2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300">
              <a:latin typeface="Arial"/>
              <a:cs typeface="Arial"/>
            </a:endParaRPr>
          </a:p>
          <a:p>
            <a:pPr marR="5080" algn="r">
              <a:lnSpc>
                <a:spcPts val="1325"/>
              </a:lnSpc>
            </a:pPr>
            <a:r>
              <a:rPr sz="1300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13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32643" y="1833626"/>
            <a:ext cx="232410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325"/>
              </a:lnSpc>
              <a:spcBef>
                <a:spcPts val="130"/>
              </a:spcBef>
            </a:pPr>
            <a:r>
              <a:rPr sz="1300" spc="2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300">
              <a:latin typeface="Arial"/>
              <a:cs typeface="Arial"/>
            </a:endParaRPr>
          </a:p>
          <a:p>
            <a:pPr marL="134620">
              <a:lnSpc>
                <a:spcPts val="1325"/>
              </a:lnSpc>
            </a:pPr>
            <a:r>
              <a:rPr sz="1300" spc="15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endParaRPr sz="13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952865" y="2569717"/>
            <a:ext cx="74803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Accepter</a:t>
            </a:r>
            <a:endParaRPr sz="13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67041" y="3589782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6" y="114300"/>
                </a:moveTo>
                <a:lnTo>
                  <a:pt x="28956" y="0"/>
                </a:lnTo>
                <a:lnTo>
                  <a:pt x="0" y="0"/>
                </a:lnTo>
                <a:lnTo>
                  <a:pt x="0" y="114300"/>
                </a:lnTo>
                <a:lnTo>
                  <a:pt x="28956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7041" y="3389376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6" y="114300"/>
                </a:moveTo>
                <a:lnTo>
                  <a:pt x="28956" y="0"/>
                </a:lnTo>
                <a:lnTo>
                  <a:pt x="0" y="0"/>
                </a:lnTo>
                <a:lnTo>
                  <a:pt x="0" y="114300"/>
                </a:lnTo>
                <a:lnTo>
                  <a:pt x="28956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7041" y="3189732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6" y="114300"/>
                </a:moveTo>
                <a:lnTo>
                  <a:pt x="28956" y="0"/>
                </a:lnTo>
                <a:lnTo>
                  <a:pt x="0" y="0"/>
                </a:lnTo>
                <a:lnTo>
                  <a:pt x="0" y="114300"/>
                </a:lnTo>
                <a:lnTo>
                  <a:pt x="28956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15641" y="3192779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6" y="114299"/>
                </a:moveTo>
                <a:lnTo>
                  <a:pt x="28956" y="0"/>
                </a:lnTo>
                <a:lnTo>
                  <a:pt x="0" y="0"/>
                </a:lnTo>
                <a:lnTo>
                  <a:pt x="0" y="114299"/>
                </a:lnTo>
                <a:lnTo>
                  <a:pt x="28956" y="11429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15641" y="3392423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5" y="114300"/>
                </a:moveTo>
                <a:lnTo>
                  <a:pt x="28955" y="0"/>
                </a:lnTo>
                <a:lnTo>
                  <a:pt x="0" y="0"/>
                </a:lnTo>
                <a:lnTo>
                  <a:pt x="0" y="114300"/>
                </a:lnTo>
                <a:lnTo>
                  <a:pt x="28955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715641" y="3592829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5" y="114300"/>
                </a:moveTo>
                <a:lnTo>
                  <a:pt x="28955" y="0"/>
                </a:lnTo>
                <a:lnTo>
                  <a:pt x="0" y="0"/>
                </a:lnTo>
                <a:lnTo>
                  <a:pt x="0" y="114300"/>
                </a:lnTo>
                <a:lnTo>
                  <a:pt x="28955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676270" y="2664205"/>
            <a:ext cx="948690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1325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3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(m))</a:t>
            </a:r>
            <a:endParaRPr sz="1300">
              <a:latin typeface="Arial"/>
              <a:cs typeface="Arial"/>
            </a:endParaRPr>
          </a:p>
          <a:p>
            <a:pPr marL="231775" algn="ctr">
              <a:lnSpc>
                <a:spcPts val="1325"/>
              </a:lnSpc>
            </a:pP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13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061089" y="3307079"/>
            <a:ext cx="1529334" cy="3733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73999" y="3307079"/>
            <a:ext cx="2900934" cy="3733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544457" y="3384295"/>
            <a:ext cx="995044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1325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300" b="1" spc="3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(m))</a:t>
            </a:r>
            <a:endParaRPr sz="1300">
              <a:latin typeface="Arial"/>
              <a:cs typeface="Arial"/>
            </a:endParaRPr>
          </a:p>
          <a:p>
            <a:pPr marL="185420" algn="ctr">
              <a:lnSpc>
                <a:spcPts val="1325"/>
              </a:lnSpc>
            </a:pP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3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579486" y="3307079"/>
            <a:ext cx="1026426" cy="3771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1514741" y="2920745"/>
            <a:ext cx="6979284" cy="265430"/>
            <a:chOff x="1514741" y="2920745"/>
            <a:chExt cx="6979284" cy="265430"/>
          </a:xfrm>
        </p:grpSpPr>
        <p:sp>
          <p:nvSpPr>
            <p:cNvPr id="51" name="object 51"/>
            <p:cNvSpPr/>
            <p:nvPr/>
          </p:nvSpPr>
          <p:spPr>
            <a:xfrm>
              <a:off x="7579487" y="2920745"/>
              <a:ext cx="914400" cy="4343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514741" y="2920745"/>
              <a:ext cx="6006465" cy="265430"/>
            </a:xfrm>
            <a:custGeom>
              <a:avLst/>
              <a:gdLst/>
              <a:ahLst/>
              <a:cxnLst/>
              <a:rect l="l" t="t" r="r" b="b"/>
              <a:pathLst>
                <a:path w="6006465" h="265430">
                  <a:moveTo>
                    <a:pt x="28956" y="150876"/>
                  </a:moveTo>
                  <a:lnTo>
                    <a:pt x="0" y="150876"/>
                  </a:lnTo>
                  <a:lnTo>
                    <a:pt x="0" y="265176"/>
                  </a:lnTo>
                  <a:lnTo>
                    <a:pt x="28956" y="265176"/>
                  </a:lnTo>
                  <a:lnTo>
                    <a:pt x="28956" y="150876"/>
                  </a:lnTo>
                  <a:close/>
                </a:path>
                <a:path w="6006465" h="265430">
                  <a:moveTo>
                    <a:pt x="28956" y="0"/>
                  </a:moveTo>
                  <a:lnTo>
                    <a:pt x="0" y="0"/>
                  </a:lnTo>
                  <a:lnTo>
                    <a:pt x="0" y="65532"/>
                  </a:lnTo>
                  <a:lnTo>
                    <a:pt x="28956" y="65532"/>
                  </a:lnTo>
                  <a:lnTo>
                    <a:pt x="28956" y="0"/>
                  </a:lnTo>
                  <a:close/>
                </a:path>
                <a:path w="6006465" h="265430">
                  <a:moveTo>
                    <a:pt x="6006071" y="150876"/>
                  </a:moveTo>
                  <a:lnTo>
                    <a:pt x="5977115" y="150876"/>
                  </a:lnTo>
                  <a:lnTo>
                    <a:pt x="5977115" y="265176"/>
                  </a:lnTo>
                  <a:lnTo>
                    <a:pt x="6006071" y="265176"/>
                  </a:lnTo>
                  <a:lnTo>
                    <a:pt x="6006071" y="150876"/>
                  </a:lnTo>
                  <a:close/>
                </a:path>
                <a:path w="6006465" h="265430">
                  <a:moveTo>
                    <a:pt x="6006071" y="0"/>
                  </a:moveTo>
                  <a:lnTo>
                    <a:pt x="5977115" y="0"/>
                  </a:lnTo>
                  <a:lnTo>
                    <a:pt x="5977115" y="65532"/>
                  </a:lnTo>
                  <a:lnTo>
                    <a:pt x="6006071" y="65532"/>
                  </a:lnTo>
                  <a:lnTo>
                    <a:pt x="600607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697851" y="3385820"/>
            <a:ext cx="62611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5" dirty="0">
                <a:solidFill>
                  <a:srgbClr val="0000FF"/>
                </a:solidFill>
                <a:latin typeface="Arial"/>
                <a:cs typeface="Arial"/>
              </a:rPr>
              <a:t>Action**</a:t>
            </a:r>
            <a:endParaRPr sz="13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491856" y="3272028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5" y="114300"/>
                </a:moveTo>
                <a:lnTo>
                  <a:pt x="28955" y="0"/>
                </a:lnTo>
                <a:lnTo>
                  <a:pt x="0" y="0"/>
                </a:lnTo>
                <a:lnTo>
                  <a:pt x="0" y="114300"/>
                </a:lnTo>
                <a:lnTo>
                  <a:pt x="28955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91856" y="3471671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5" y="114300"/>
                </a:moveTo>
                <a:lnTo>
                  <a:pt x="28955" y="0"/>
                </a:lnTo>
                <a:lnTo>
                  <a:pt x="0" y="0"/>
                </a:lnTo>
                <a:lnTo>
                  <a:pt x="0" y="114300"/>
                </a:lnTo>
                <a:lnTo>
                  <a:pt x="28955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14741" y="3672077"/>
            <a:ext cx="6006465" cy="114300"/>
          </a:xfrm>
          <a:custGeom>
            <a:avLst/>
            <a:gdLst/>
            <a:ahLst/>
            <a:cxnLst/>
            <a:rect l="l" t="t" r="r" b="b"/>
            <a:pathLst>
              <a:path w="6006465" h="114300">
                <a:moveTo>
                  <a:pt x="28956" y="0"/>
                </a:moveTo>
                <a:lnTo>
                  <a:pt x="0" y="0"/>
                </a:lnTo>
                <a:lnTo>
                  <a:pt x="0" y="114300"/>
                </a:lnTo>
                <a:lnTo>
                  <a:pt x="28956" y="114300"/>
                </a:lnTo>
                <a:lnTo>
                  <a:pt x="28956" y="0"/>
                </a:lnTo>
                <a:close/>
              </a:path>
              <a:path w="6006465" h="114300">
                <a:moveTo>
                  <a:pt x="6006071" y="0"/>
                </a:moveTo>
                <a:lnTo>
                  <a:pt x="5977115" y="0"/>
                </a:lnTo>
                <a:lnTo>
                  <a:pt x="5977115" y="114300"/>
                </a:lnTo>
                <a:lnTo>
                  <a:pt x="6006071" y="114300"/>
                </a:lnTo>
                <a:lnTo>
                  <a:pt x="600607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993516" y="2897367"/>
            <a:ext cx="1883410" cy="85534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66420" marR="5080" indent="-554355">
              <a:lnSpc>
                <a:spcPct val="70000"/>
              </a:lnSpc>
              <a:spcBef>
                <a:spcPts val="600"/>
              </a:spcBef>
              <a:tabLst>
                <a:tab pos="1547495" algn="l"/>
              </a:tabLst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Dom(H </a:t>
            </a: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(n)) </a:t>
            </a: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-Dom(H </a:t>
            </a: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(n))  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i	j</a:t>
            </a:r>
            <a:endParaRPr sz="1300">
              <a:latin typeface="Arial"/>
              <a:cs typeface="Arial"/>
            </a:endParaRPr>
          </a:p>
          <a:p>
            <a:pPr marR="377825" algn="ctr">
              <a:lnSpc>
                <a:spcPts val="1325"/>
              </a:lnSpc>
              <a:spcBef>
                <a:spcPts val="1185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300" b="1" spc="3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(n))</a:t>
            </a:r>
            <a:endParaRPr sz="1300">
              <a:latin typeface="Arial"/>
              <a:cs typeface="Arial"/>
            </a:endParaRPr>
          </a:p>
          <a:p>
            <a:pPr marR="146050" algn="ctr">
              <a:lnSpc>
                <a:spcPts val="1325"/>
              </a:lnSpc>
            </a:pP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3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514741" y="3272028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6" y="114300"/>
                </a:moveTo>
                <a:lnTo>
                  <a:pt x="28956" y="0"/>
                </a:lnTo>
                <a:lnTo>
                  <a:pt x="0" y="0"/>
                </a:lnTo>
                <a:lnTo>
                  <a:pt x="0" y="114300"/>
                </a:lnTo>
                <a:lnTo>
                  <a:pt x="28956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14741" y="3471671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6" y="114300"/>
                </a:moveTo>
                <a:lnTo>
                  <a:pt x="28956" y="0"/>
                </a:lnTo>
                <a:lnTo>
                  <a:pt x="0" y="0"/>
                </a:lnTo>
                <a:lnTo>
                  <a:pt x="0" y="114300"/>
                </a:lnTo>
                <a:lnTo>
                  <a:pt x="28956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031120" y="3208273"/>
            <a:ext cx="185420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325"/>
              </a:lnSpc>
              <a:spcBef>
                <a:spcPts val="130"/>
              </a:spcBef>
            </a:pPr>
            <a:r>
              <a:rPr sz="1300" spc="2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300">
              <a:latin typeface="Arial"/>
              <a:cs typeface="Arial"/>
            </a:endParaRPr>
          </a:p>
          <a:p>
            <a:pPr marR="5080" algn="r">
              <a:lnSpc>
                <a:spcPts val="1325"/>
              </a:lnSpc>
            </a:pPr>
            <a:r>
              <a:rPr sz="1300" spc="5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3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952867" y="3385811"/>
            <a:ext cx="59817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Rejeter</a:t>
            </a:r>
            <a:endParaRPr sz="13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67041" y="3789425"/>
            <a:ext cx="7877809" cy="128905"/>
          </a:xfrm>
          <a:custGeom>
            <a:avLst/>
            <a:gdLst/>
            <a:ahLst/>
            <a:cxnLst/>
            <a:rect l="l" t="t" r="r" b="b"/>
            <a:pathLst>
              <a:path w="7877809" h="128904">
                <a:moveTo>
                  <a:pt x="28956" y="0"/>
                </a:moveTo>
                <a:lnTo>
                  <a:pt x="0" y="0"/>
                </a:lnTo>
                <a:lnTo>
                  <a:pt x="0" y="114300"/>
                </a:lnTo>
                <a:lnTo>
                  <a:pt x="28956" y="114300"/>
                </a:lnTo>
                <a:lnTo>
                  <a:pt x="28956" y="0"/>
                </a:lnTo>
                <a:close/>
              </a:path>
              <a:path w="7877809" h="128904">
                <a:moveTo>
                  <a:pt x="172974" y="99822"/>
                </a:moveTo>
                <a:lnTo>
                  <a:pt x="58674" y="99822"/>
                </a:lnTo>
                <a:lnTo>
                  <a:pt x="58674" y="128778"/>
                </a:lnTo>
                <a:lnTo>
                  <a:pt x="172974" y="128778"/>
                </a:lnTo>
                <a:lnTo>
                  <a:pt x="172974" y="99822"/>
                </a:lnTo>
                <a:close/>
              </a:path>
              <a:path w="7877809" h="128904">
                <a:moveTo>
                  <a:pt x="373380" y="99822"/>
                </a:moveTo>
                <a:lnTo>
                  <a:pt x="259080" y="99822"/>
                </a:lnTo>
                <a:lnTo>
                  <a:pt x="259080" y="128778"/>
                </a:lnTo>
                <a:lnTo>
                  <a:pt x="373380" y="128778"/>
                </a:lnTo>
                <a:lnTo>
                  <a:pt x="373380" y="99822"/>
                </a:lnTo>
                <a:close/>
              </a:path>
              <a:path w="7877809" h="128904">
                <a:moveTo>
                  <a:pt x="573024" y="99822"/>
                </a:moveTo>
                <a:lnTo>
                  <a:pt x="458724" y="99822"/>
                </a:lnTo>
                <a:lnTo>
                  <a:pt x="458724" y="128778"/>
                </a:lnTo>
                <a:lnTo>
                  <a:pt x="573024" y="128778"/>
                </a:lnTo>
                <a:lnTo>
                  <a:pt x="573024" y="99822"/>
                </a:lnTo>
                <a:close/>
              </a:path>
              <a:path w="7877809" h="128904">
                <a:moveTo>
                  <a:pt x="773430" y="99822"/>
                </a:moveTo>
                <a:lnTo>
                  <a:pt x="676656" y="99822"/>
                </a:lnTo>
                <a:lnTo>
                  <a:pt x="676656" y="82296"/>
                </a:lnTo>
                <a:lnTo>
                  <a:pt x="647700" y="82296"/>
                </a:lnTo>
                <a:lnTo>
                  <a:pt x="647700" y="114300"/>
                </a:lnTo>
                <a:lnTo>
                  <a:pt x="659130" y="114300"/>
                </a:lnTo>
                <a:lnTo>
                  <a:pt x="659130" y="128778"/>
                </a:lnTo>
                <a:lnTo>
                  <a:pt x="773430" y="128778"/>
                </a:lnTo>
                <a:lnTo>
                  <a:pt x="773430" y="99822"/>
                </a:lnTo>
                <a:close/>
              </a:path>
              <a:path w="7877809" h="128904">
                <a:moveTo>
                  <a:pt x="973074" y="99822"/>
                </a:moveTo>
                <a:lnTo>
                  <a:pt x="858774" y="99822"/>
                </a:lnTo>
                <a:lnTo>
                  <a:pt x="858774" y="128778"/>
                </a:lnTo>
                <a:lnTo>
                  <a:pt x="973074" y="128778"/>
                </a:lnTo>
                <a:lnTo>
                  <a:pt x="973074" y="99822"/>
                </a:lnTo>
                <a:close/>
              </a:path>
              <a:path w="7877809" h="128904">
                <a:moveTo>
                  <a:pt x="1173480" y="99822"/>
                </a:moveTo>
                <a:lnTo>
                  <a:pt x="1059180" y="99822"/>
                </a:lnTo>
                <a:lnTo>
                  <a:pt x="1059180" y="128778"/>
                </a:lnTo>
                <a:lnTo>
                  <a:pt x="1173480" y="128778"/>
                </a:lnTo>
                <a:lnTo>
                  <a:pt x="1173480" y="99822"/>
                </a:lnTo>
                <a:close/>
              </a:path>
              <a:path w="7877809" h="128904">
                <a:moveTo>
                  <a:pt x="1373124" y="99822"/>
                </a:moveTo>
                <a:lnTo>
                  <a:pt x="1258824" y="99822"/>
                </a:lnTo>
                <a:lnTo>
                  <a:pt x="1258824" y="128778"/>
                </a:lnTo>
                <a:lnTo>
                  <a:pt x="1373124" y="128778"/>
                </a:lnTo>
                <a:lnTo>
                  <a:pt x="1373124" y="99822"/>
                </a:lnTo>
                <a:close/>
              </a:path>
              <a:path w="7877809" h="128904">
                <a:moveTo>
                  <a:pt x="1573530" y="99822"/>
                </a:moveTo>
                <a:lnTo>
                  <a:pt x="1459230" y="99822"/>
                </a:lnTo>
                <a:lnTo>
                  <a:pt x="1459230" y="128778"/>
                </a:lnTo>
                <a:lnTo>
                  <a:pt x="1573530" y="128778"/>
                </a:lnTo>
                <a:lnTo>
                  <a:pt x="1573530" y="99822"/>
                </a:lnTo>
                <a:close/>
              </a:path>
              <a:path w="7877809" h="128904">
                <a:moveTo>
                  <a:pt x="1773174" y="99822"/>
                </a:moveTo>
                <a:lnTo>
                  <a:pt x="1658874" y="99822"/>
                </a:lnTo>
                <a:lnTo>
                  <a:pt x="1658874" y="128778"/>
                </a:lnTo>
                <a:lnTo>
                  <a:pt x="1773174" y="128778"/>
                </a:lnTo>
                <a:lnTo>
                  <a:pt x="1773174" y="99822"/>
                </a:lnTo>
                <a:close/>
              </a:path>
              <a:path w="7877809" h="128904">
                <a:moveTo>
                  <a:pt x="1973580" y="99822"/>
                </a:moveTo>
                <a:lnTo>
                  <a:pt x="1859280" y="99822"/>
                </a:lnTo>
                <a:lnTo>
                  <a:pt x="1859280" y="128778"/>
                </a:lnTo>
                <a:lnTo>
                  <a:pt x="1973580" y="128778"/>
                </a:lnTo>
                <a:lnTo>
                  <a:pt x="1973580" y="99822"/>
                </a:lnTo>
                <a:close/>
              </a:path>
              <a:path w="7877809" h="128904">
                <a:moveTo>
                  <a:pt x="2173224" y="99822"/>
                </a:moveTo>
                <a:lnTo>
                  <a:pt x="2058924" y="99822"/>
                </a:lnTo>
                <a:lnTo>
                  <a:pt x="2058924" y="128778"/>
                </a:lnTo>
                <a:lnTo>
                  <a:pt x="2173224" y="128778"/>
                </a:lnTo>
                <a:lnTo>
                  <a:pt x="2173224" y="99822"/>
                </a:lnTo>
                <a:close/>
              </a:path>
              <a:path w="7877809" h="128904">
                <a:moveTo>
                  <a:pt x="2373630" y="99822"/>
                </a:moveTo>
                <a:lnTo>
                  <a:pt x="2259330" y="99822"/>
                </a:lnTo>
                <a:lnTo>
                  <a:pt x="2259330" y="128778"/>
                </a:lnTo>
                <a:lnTo>
                  <a:pt x="2373630" y="128778"/>
                </a:lnTo>
                <a:lnTo>
                  <a:pt x="2373630" y="99822"/>
                </a:lnTo>
                <a:close/>
              </a:path>
              <a:path w="7877809" h="128904">
                <a:moveTo>
                  <a:pt x="2573274" y="99822"/>
                </a:moveTo>
                <a:lnTo>
                  <a:pt x="2458974" y="99822"/>
                </a:lnTo>
                <a:lnTo>
                  <a:pt x="2458974" y="128778"/>
                </a:lnTo>
                <a:lnTo>
                  <a:pt x="2573274" y="128778"/>
                </a:lnTo>
                <a:lnTo>
                  <a:pt x="2573274" y="99822"/>
                </a:lnTo>
                <a:close/>
              </a:path>
              <a:path w="7877809" h="128904">
                <a:moveTo>
                  <a:pt x="2773680" y="99822"/>
                </a:moveTo>
                <a:lnTo>
                  <a:pt x="2659380" y="99822"/>
                </a:lnTo>
                <a:lnTo>
                  <a:pt x="2659380" y="128778"/>
                </a:lnTo>
                <a:lnTo>
                  <a:pt x="2773680" y="128778"/>
                </a:lnTo>
                <a:lnTo>
                  <a:pt x="2773680" y="99822"/>
                </a:lnTo>
                <a:close/>
              </a:path>
              <a:path w="7877809" h="128904">
                <a:moveTo>
                  <a:pt x="2973324" y="99822"/>
                </a:moveTo>
                <a:lnTo>
                  <a:pt x="2859024" y="99822"/>
                </a:lnTo>
                <a:lnTo>
                  <a:pt x="2859024" y="128778"/>
                </a:lnTo>
                <a:lnTo>
                  <a:pt x="2973324" y="128778"/>
                </a:lnTo>
                <a:lnTo>
                  <a:pt x="2973324" y="99822"/>
                </a:lnTo>
                <a:close/>
              </a:path>
              <a:path w="7877809" h="128904">
                <a:moveTo>
                  <a:pt x="3173730" y="99822"/>
                </a:moveTo>
                <a:lnTo>
                  <a:pt x="3059430" y="99822"/>
                </a:lnTo>
                <a:lnTo>
                  <a:pt x="3059430" y="128778"/>
                </a:lnTo>
                <a:lnTo>
                  <a:pt x="3173730" y="128778"/>
                </a:lnTo>
                <a:lnTo>
                  <a:pt x="3173730" y="99822"/>
                </a:lnTo>
                <a:close/>
              </a:path>
              <a:path w="7877809" h="128904">
                <a:moveTo>
                  <a:pt x="3373374" y="99822"/>
                </a:moveTo>
                <a:lnTo>
                  <a:pt x="3259074" y="99822"/>
                </a:lnTo>
                <a:lnTo>
                  <a:pt x="3259074" y="128778"/>
                </a:lnTo>
                <a:lnTo>
                  <a:pt x="3373374" y="128778"/>
                </a:lnTo>
                <a:lnTo>
                  <a:pt x="3373374" y="99822"/>
                </a:lnTo>
                <a:close/>
              </a:path>
              <a:path w="7877809" h="128904">
                <a:moveTo>
                  <a:pt x="3573780" y="99822"/>
                </a:moveTo>
                <a:lnTo>
                  <a:pt x="3459480" y="99822"/>
                </a:lnTo>
                <a:lnTo>
                  <a:pt x="3459480" y="128778"/>
                </a:lnTo>
                <a:lnTo>
                  <a:pt x="3573780" y="128778"/>
                </a:lnTo>
                <a:lnTo>
                  <a:pt x="3573780" y="99822"/>
                </a:lnTo>
                <a:close/>
              </a:path>
              <a:path w="7877809" h="128904">
                <a:moveTo>
                  <a:pt x="3773424" y="99822"/>
                </a:moveTo>
                <a:lnTo>
                  <a:pt x="3659124" y="99822"/>
                </a:lnTo>
                <a:lnTo>
                  <a:pt x="3659124" y="128778"/>
                </a:lnTo>
                <a:lnTo>
                  <a:pt x="3773424" y="128778"/>
                </a:lnTo>
                <a:lnTo>
                  <a:pt x="3773424" y="99822"/>
                </a:lnTo>
                <a:close/>
              </a:path>
              <a:path w="7877809" h="128904">
                <a:moveTo>
                  <a:pt x="3973830" y="99822"/>
                </a:moveTo>
                <a:lnTo>
                  <a:pt x="3859530" y="99822"/>
                </a:lnTo>
                <a:lnTo>
                  <a:pt x="3859530" y="128778"/>
                </a:lnTo>
                <a:lnTo>
                  <a:pt x="3973830" y="128778"/>
                </a:lnTo>
                <a:lnTo>
                  <a:pt x="3973830" y="99822"/>
                </a:lnTo>
                <a:close/>
              </a:path>
              <a:path w="7877809" h="128904">
                <a:moveTo>
                  <a:pt x="4173474" y="99822"/>
                </a:moveTo>
                <a:lnTo>
                  <a:pt x="4059174" y="99822"/>
                </a:lnTo>
                <a:lnTo>
                  <a:pt x="4059174" y="128778"/>
                </a:lnTo>
                <a:lnTo>
                  <a:pt x="4173474" y="128778"/>
                </a:lnTo>
                <a:lnTo>
                  <a:pt x="4173474" y="99822"/>
                </a:lnTo>
                <a:close/>
              </a:path>
              <a:path w="7877809" h="128904">
                <a:moveTo>
                  <a:pt x="4373880" y="99822"/>
                </a:moveTo>
                <a:lnTo>
                  <a:pt x="4259580" y="99822"/>
                </a:lnTo>
                <a:lnTo>
                  <a:pt x="4259580" y="128778"/>
                </a:lnTo>
                <a:lnTo>
                  <a:pt x="4373880" y="128778"/>
                </a:lnTo>
                <a:lnTo>
                  <a:pt x="4373880" y="99822"/>
                </a:lnTo>
                <a:close/>
              </a:path>
              <a:path w="7877809" h="128904">
                <a:moveTo>
                  <a:pt x="4573524" y="99822"/>
                </a:moveTo>
                <a:lnTo>
                  <a:pt x="4459224" y="99822"/>
                </a:lnTo>
                <a:lnTo>
                  <a:pt x="4459224" y="128778"/>
                </a:lnTo>
                <a:lnTo>
                  <a:pt x="4573524" y="128778"/>
                </a:lnTo>
                <a:lnTo>
                  <a:pt x="4573524" y="99822"/>
                </a:lnTo>
                <a:close/>
              </a:path>
              <a:path w="7877809" h="128904">
                <a:moveTo>
                  <a:pt x="4773930" y="99822"/>
                </a:moveTo>
                <a:lnTo>
                  <a:pt x="4659630" y="99822"/>
                </a:lnTo>
                <a:lnTo>
                  <a:pt x="4659630" y="128778"/>
                </a:lnTo>
                <a:lnTo>
                  <a:pt x="4773930" y="128778"/>
                </a:lnTo>
                <a:lnTo>
                  <a:pt x="4773930" y="99822"/>
                </a:lnTo>
                <a:close/>
              </a:path>
              <a:path w="7877809" h="128904">
                <a:moveTo>
                  <a:pt x="4973574" y="99822"/>
                </a:moveTo>
                <a:lnTo>
                  <a:pt x="4859274" y="99822"/>
                </a:lnTo>
                <a:lnTo>
                  <a:pt x="4859274" y="128778"/>
                </a:lnTo>
                <a:lnTo>
                  <a:pt x="4973574" y="128778"/>
                </a:lnTo>
                <a:lnTo>
                  <a:pt x="4973574" y="99822"/>
                </a:lnTo>
                <a:close/>
              </a:path>
              <a:path w="7877809" h="128904">
                <a:moveTo>
                  <a:pt x="5173980" y="99822"/>
                </a:moveTo>
                <a:lnTo>
                  <a:pt x="5059680" y="99822"/>
                </a:lnTo>
                <a:lnTo>
                  <a:pt x="5059680" y="128778"/>
                </a:lnTo>
                <a:lnTo>
                  <a:pt x="5173980" y="128778"/>
                </a:lnTo>
                <a:lnTo>
                  <a:pt x="5173980" y="99822"/>
                </a:lnTo>
                <a:close/>
              </a:path>
              <a:path w="7877809" h="128904">
                <a:moveTo>
                  <a:pt x="5373624" y="99822"/>
                </a:moveTo>
                <a:lnTo>
                  <a:pt x="5259324" y="99822"/>
                </a:lnTo>
                <a:lnTo>
                  <a:pt x="5259324" y="128778"/>
                </a:lnTo>
                <a:lnTo>
                  <a:pt x="5373624" y="128778"/>
                </a:lnTo>
                <a:lnTo>
                  <a:pt x="5373624" y="99822"/>
                </a:lnTo>
                <a:close/>
              </a:path>
              <a:path w="7877809" h="128904">
                <a:moveTo>
                  <a:pt x="5574030" y="99822"/>
                </a:moveTo>
                <a:lnTo>
                  <a:pt x="5459730" y="99822"/>
                </a:lnTo>
                <a:lnTo>
                  <a:pt x="5459730" y="128778"/>
                </a:lnTo>
                <a:lnTo>
                  <a:pt x="5574030" y="128778"/>
                </a:lnTo>
                <a:lnTo>
                  <a:pt x="5574030" y="99822"/>
                </a:lnTo>
                <a:close/>
              </a:path>
              <a:path w="7877809" h="128904">
                <a:moveTo>
                  <a:pt x="5773661" y="99822"/>
                </a:moveTo>
                <a:lnTo>
                  <a:pt x="5659361" y="99822"/>
                </a:lnTo>
                <a:lnTo>
                  <a:pt x="5659361" y="128778"/>
                </a:lnTo>
                <a:lnTo>
                  <a:pt x="5773661" y="128778"/>
                </a:lnTo>
                <a:lnTo>
                  <a:pt x="5773661" y="99822"/>
                </a:lnTo>
                <a:close/>
              </a:path>
              <a:path w="7877809" h="128904">
                <a:moveTo>
                  <a:pt x="5974080" y="99822"/>
                </a:moveTo>
                <a:lnTo>
                  <a:pt x="5859780" y="99822"/>
                </a:lnTo>
                <a:lnTo>
                  <a:pt x="5859780" y="128778"/>
                </a:lnTo>
                <a:lnTo>
                  <a:pt x="5974080" y="128778"/>
                </a:lnTo>
                <a:lnTo>
                  <a:pt x="5974080" y="99822"/>
                </a:lnTo>
                <a:close/>
              </a:path>
              <a:path w="7877809" h="128904">
                <a:moveTo>
                  <a:pt x="6173724" y="99822"/>
                </a:moveTo>
                <a:lnTo>
                  <a:pt x="6059424" y="99822"/>
                </a:lnTo>
                <a:lnTo>
                  <a:pt x="6059424" y="128778"/>
                </a:lnTo>
                <a:lnTo>
                  <a:pt x="6173724" y="128778"/>
                </a:lnTo>
                <a:lnTo>
                  <a:pt x="6173724" y="99822"/>
                </a:lnTo>
                <a:close/>
              </a:path>
              <a:path w="7877809" h="128904">
                <a:moveTo>
                  <a:pt x="6374130" y="99822"/>
                </a:moveTo>
                <a:lnTo>
                  <a:pt x="6259830" y="99822"/>
                </a:lnTo>
                <a:lnTo>
                  <a:pt x="6259830" y="128778"/>
                </a:lnTo>
                <a:lnTo>
                  <a:pt x="6374130" y="128778"/>
                </a:lnTo>
                <a:lnTo>
                  <a:pt x="6374130" y="99822"/>
                </a:lnTo>
                <a:close/>
              </a:path>
              <a:path w="7877809" h="128904">
                <a:moveTo>
                  <a:pt x="6573774" y="99822"/>
                </a:moveTo>
                <a:lnTo>
                  <a:pt x="6459474" y="99822"/>
                </a:lnTo>
                <a:lnTo>
                  <a:pt x="6459474" y="128778"/>
                </a:lnTo>
                <a:lnTo>
                  <a:pt x="6573774" y="128778"/>
                </a:lnTo>
                <a:lnTo>
                  <a:pt x="6573774" y="99822"/>
                </a:lnTo>
                <a:close/>
              </a:path>
              <a:path w="7877809" h="128904">
                <a:moveTo>
                  <a:pt x="6653771" y="82296"/>
                </a:moveTo>
                <a:lnTo>
                  <a:pt x="6624815" y="82296"/>
                </a:lnTo>
                <a:lnTo>
                  <a:pt x="6624815" y="114300"/>
                </a:lnTo>
                <a:lnTo>
                  <a:pt x="6653771" y="114300"/>
                </a:lnTo>
                <a:lnTo>
                  <a:pt x="6653771" y="82296"/>
                </a:lnTo>
                <a:close/>
              </a:path>
              <a:path w="7877809" h="128904">
                <a:moveTo>
                  <a:pt x="6774180" y="99822"/>
                </a:moveTo>
                <a:lnTo>
                  <a:pt x="6659880" y="99822"/>
                </a:lnTo>
                <a:lnTo>
                  <a:pt x="6659880" y="128778"/>
                </a:lnTo>
                <a:lnTo>
                  <a:pt x="6774180" y="128778"/>
                </a:lnTo>
                <a:lnTo>
                  <a:pt x="6774180" y="99822"/>
                </a:lnTo>
                <a:close/>
              </a:path>
              <a:path w="7877809" h="128904">
                <a:moveTo>
                  <a:pt x="6973824" y="99822"/>
                </a:moveTo>
                <a:lnTo>
                  <a:pt x="6859524" y="99822"/>
                </a:lnTo>
                <a:lnTo>
                  <a:pt x="6859524" y="128778"/>
                </a:lnTo>
                <a:lnTo>
                  <a:pt x="6973824" y="128778"/>
                </a:lnTo>
                <a:lnTo>
                  <a:pt x="6973824" y="99822"/>
                </a:lnTo>
                <a:close/>
              </a:path>
              <a:path w="7877809" h="128904">
                <a:moveTo>
                  <a:pt x="7174230" y="99822"/>
                </a:moveTo>
                <a:lnTo>
                  <a:pt x="7059930" y="99822"/>
                </a:lnTo>
                <a:lnTo>
                  <a:pt x="7059930" y="128778"/>
                </a:lnTo>
                <a:lnTo>
                  <a:pt x="7174230" y="128778"/>
                </a:lnTo>
                <a:lnTo>
                  <a:pt x="7174230" y="99822"/>
                </a:lnTo>
                <a:close/>
              </a:path>
              <a:path w="7877809" h="128904">
                <a:moveTo>
                  <a:pt x="7373874" y="99822"/>
                </a:moveTo>
                <a:lnTo>
                  <a:pt x="7259574" y="99822"/>
                </a:lnTo>
                <a:lnTo>
                  <a:pt x="7259574" y="128778"/>
                </a:lnTo>
                <a:lnTo>
                  <a:pt x="7373874" y="128778"/>
                </a:lnTo>
                <a:lnTo>
                  <a:pt x="7373874" y="99822"/>
                </a:lnTo>
                <a:close/>
              </a:path>
              <a:path w="7877809" h="128904">
                <a:moveTo>
                  <a:pt x="7574280" y="99822"/>
                </a:moveTo>
                <a:lnTo>
                  <a:pt x="7459980" y="99822"/>
                </a:lnTo>
                <a:lnTo>
                  <a:pt x="7459980" y="128778"/>
                </a:lnTo>
                <a:lnTo>
                  <a:pt x="7574280" y="128778"/>
                </a:lnTo>
                <a:lnTo>
                  <a:pt x="7574280" y="99822"/>
                </a:lnTo>
                <a:close/>
              </a:path>
              <a:path w="7877809" h="128904">
                <a:moveTo>
                  <a:pt x="7773924" y="99822"/>
                </a:moveTo>
                <a:lnTo>
                  <a:pt x="7659624" y="99822"/>
                </a:lnTo>
                <a:lnTo>
                  <a:pt x="7659624" y="128778"/>
                </a:lnTo>
                <a:lnTo>
                  <a:pt x="7773924" y="128778"/>
                </a:lnTo>
                <a:lnTo>
                  <a:pt x="7773924" y="99822"/>
                </a:lnTo>
                <a:close/>
              </a:path>
              <a:path w="7877809" h="128904">
                <a:moveTo>
                  <a:pt x="7877556" y="3048"/>
                </a:moveTo>
                <a:lnTo>
                  <a:pt x="7848600" y="3048"/>
                </a:lnTo>
                <a:lnTo>
                  <a:pt x="7848600" y="114300"/>
                </a:lnTo>
                <a:lnTo>
                  <a:pt x="7860030" y="102870"/>
                </a:lnTo>
                <a:lnTo>
                  <a:pt x="7860030" y="128778"/>
                </a:lnTo>
                <a:lnTo>
                  <a:pt x="7863078" y="128778"/>
                </a:lnTo>
                <a:lnTo>
                  <a:pt x="7877556" y="128778"/>
                </a:lnTo>
                <a:lnTo>
                  <a:pt x="7877556" y="304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888626" y="3999991"/>
            <a:ext cx="5083175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325"/>
              </a:lnSpc>
              <a:spcBef>
                <a:spcPts val="130"/>
              </a:spcBef>
              <a:tabLst>
                <a:tab pos="1416685" algn="l"/>
              </a:tabLst>
            </a:pPr>
            <a:r>
              <a:rPr sz="1300" spc="5" dirty="0">
                <a:solidFill>
                  <a:srgbClr val="0000FF"/>
                </a:solidFill>
                <a:latin typeface="Arial"/>
                <a:cs typeface="Arial"/>
              </a:rPr>
              <a:t>** : </a:t>
            </a:r>
            <a:r>
              <a:rPr sz="1300" spc="10" dirty="0">
                <a:solidFill>
                  <a:srgbClr val="0000FF"/>
                </a:solidFill>
                <a:latin typeface="Arial"/>
                <a:cs typeface="Arial"/>
              </a:rPr>
              <a:t>Les</a:t>
            </a:r>
            <a:r>
              <a:rPr sz="13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spc="10" dirty="0">
                <a:solidFill>
                  <a:srgbClr val="0000FF"/>
                </a:solidFill>
                <a:latin typeface="Arial"/>
                <a:cs typeface="Arial"/>
              </a:rPr>
              <a:t>règles </a:t>
            </a:r>
            <a:r>
              <a:rPr sz="1300" spc="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spc="20" dirty="0">
                <a:solidFill>
                  <a:srgbClr val="0000FF"/>
                </a:solidFill>
                <a:latin typeface="Arial"/>
                <a:cs typeface="Arial"/>
              </a:rPr>
              <a:t>R	</a:t>
            </a:r>
            <a:r>
              <a:rPr sz="1300" spc="10" dirty="0">
                <a:solidFill>
                  <a:srgbClr val="0000FF"/>
                </a:solidFill>
                <a:latin typeface="Arial"/>
                <a:cs typeface="Arial"/>
              </a:rPr>
              <a:t>et </a:t>
            </a:r>
            <a:r>
              <a:rPr sz="1300" spc="20" dirty="0">
                <a:solidFill>
                  <a:srgbClr val="0000FF"/>
                </a:solidFill>
                <a:latin typeface="Arial"/>
                <a:cs typeface="Arial"/>
              </a:rPr>
              <a:t>R </a:t>
            </a:r>
            <a:r>
              <a:rPr sz="1300" spc="10" dirty="0">
                <a:solidFill>
                  <a:srgbClr val="0000FF"/>
                </a:solidFill>
                <a:latin typeface="Arial"/>
                <a:cs typeface="Arial"/>
              </a:rPr>
              <a:t>ont </a:t>
            </a:r>
            <a:r>
              <a:rPr sz="1300" spc="5" dirty="0">
                <a:solidFill>
                  <a:srgbClr val="0000FF"/>
                </a:solidFill>
                <a:latin typeface="Arial"/>
                <a:cs typeface="Arial"/>
              </a:rPr>
              <a:t>la </a:t>
            </a: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même </a:t>
            </a: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action (Accepter </a:t>
            </a: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ou</a:t>
            </a:r>
            <a:r>
              <a:rPr sz="13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Rejeter)</a:t>
            </a:r>
            <a:endParaRPr sz="1300">
              <a:latin typeface="Arial"/>
              <a:cs typeface="Arial"/>
            </a:endParaRPr>
          </a:p>
          <a:p>
            <a:pPr marL="1283970">
              <a:lnSpc>
                <a:spcPts val="1325"/>
              </a:lnSpc>
              <a:tabLst>
                <a:tab pos="1727835" algn="l"/>
              </a:tabLst>
            </a:pPr>
            <a:r>
              <a:rPr sz="1300" spc="15" dirty="0">
                <a:solidFill>
                  <a:srgbClr val="0000FF"/>
                </a:solidFill>
                <a:latin typeface="Arial"/>
                <a:cs typeface="Arial"/>
              </a:rPr>
              <a:t>k	</a:t>
            </a:r>
            <a:r>
              <a:rPr sz="1300" spc="5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868565" y="4604003"/>
            <a:ext cx="8260080" cy="889000"/>
            <a:chOff x="868565" y="4604003"/>
            <a:chExt cx="8260080" cy="889000"/>
          </a:xfrm>
        </p:grpSpPr>
        <p:sp>
          <p:nvSpPr>
            <p:cNvPr id="65" name="object 65"/>
            <p:cNvSpPr/>
            <p:nvPr/>
          </p:nvSpPr>
          <p:spPr>
            <a:xfrm>
              <a:off x="8804796" y="4604003"/>
              <a:ext cx="323850" cy="31750"/>
            </a:xfrm>
            <a:custGeom>
              <a:avLst/>
              <a:gdLst/>
              <a:ahLst/>
              <a:cxnLst/>
              <a:rect l="l" t="t" r="r" b="b"/>
              <a:pathLst>
                <a:path w="323850" h="31750">
                  <a:moveTo>
                    <a:pt x="323849" y="28194"/>
                  </a:moveTo>
                  <a:lnTo>
                    <a:pt x="320801" y="0"/>
                  </a:lnTo>
                  <a:lnTo>
                    <a:pt x="0" y="31242"/>
                  </a:lnTo>
                  <a:lnTo>
                    <a:pt x="292551" y="31242"/>
                  </a:lnTo>
                  <a:lnTo>
                    <a:pt x="323849" y="28194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68565" y="4675631"/>
              <a:ext cx="7877809" cy="817244"/>
            </a:xfrm>
            <a:custGeom>
              <a:avLst/>
              <a:gdLst/>
              <a:ahLst/>
              <a:cxnLst/>
              <a:rect l="l" t="t" r="r" b="b"/>
              <a:pathLst>
                <a:path w="7877809" h="817245">
                  <a:moveTo>
                    <a:pt x="28956" y="816864"/>
                  </a:moveTo>
                  <a:lnTo>
                    <a:pt x="28956" y="731520"/>
                  </a:lnTo>
                  <a:lnTo>
                    <a:pt x="0" y="731520"/>
                  </a:lnTo>
                  <a:lnTo>
                    <a:pt x="0" y="816864"/>
                  </a:lnTo>
                  <a:lnTo>
                    <a:pt x="28956" y="816864"/>
                  </a:lnTo>
                  <a:close/>
                </a:path>
                <a:path w="7877809" h="817245">
                  <a:moveTo>
                    <a:pt x="28956" y="645414"/>
                  </a:moveTo>
                  <a:lnTo>
                    <a:pt x="28956" y="531114"/>
                  </a:lnTo>
                  <a:lnTo>
                    <a:pt x="0" y="531114"/>
                  </a:lnTo>
                  <a:lnTo>
                    <a:pt x="0" y="645414"/>
                  </a:lnTo>
                  <a:lnTo>
                    <a:pt x="28956" y="645414"/>
                  </a:lnTo>
                  <a:close/>
                </a:path>
                <a:path w="7877809" h="817245">
                  <a:moveTo>
                    <a:pt x="28956" y="445770"/>
                  </a:moveTo>
                  <a:lnTo>
                    <a:pt x="28956" y="331470"/>
                  </a:lnTo>
                  <a:lnTo>
                    <a:pt x="0" y="331470"/>
                  </a:lnTo>
                  <a:lnTo>
                    <a:pt x="0" y="445770"/>
                  </a:lnTo>
                  <a:lnTo>
                    <a:pt x="28956" y="445770"/>
                  </a:lnTo>
                  <a:close/>
                </a:path>
                <a:path w="7877809" h="817245">
                  <a:moveTo>
                    <a:pt x="28956" y="245364"/>
                  </a:moveTo>
                  <a:lnTo>
                    <a:pt x="28956" y="131064"/>
                  </a:lnTo>
                  <a:lnTo>
                    <a:pt x="0" y="131064"/>
                  </a:lnTo>
                  <a:lnTo>
                    <a:pt x="0" y="245364"/>
                  </a:lnTo>
                  <a:lnTo>
                    <a:pt x="28956" y="245364"/>
                  </a:lnTo>
                  <a:close/>
                </a:path>
                <a:path w="7877809" h="817245">
                  <a:moveTo>
                    <a:pt x="96773" y="28194"/>
                  </a:moveTo>
                  <a:lnTo>
                    <a:pt x="96773" y="0"/>
                  </a:lnTo>
                  <a:lnTo>
                    <a:pt x="0" y="0"/>
                  </a:lnTo>
                  <a:lnTo>
                    <a:pt x="0" y="45720"/>
                  </a:lnTo>
                  <a:lnTo>
                    <a:pt x="14478" y="45720"/>
                  </a:lnTo>
                  <a:lnTo>
                    <a:pt x="14478" y="28194"/>
                  </a:lnTo>
                  <a:lnTo>
                    <a:pt x="28956" y="13716"/>
                  </a:lnTo>
                  <a:lnTo>
                    <a:pt x="28956" y="28194"/>
                  </a:lnTo>
                  <a:lnTo>
                    <a:pt x="96773" y="28194"/>
                  </a:lnTo>
                  <a:close/>
                </a:path>
                <a:path w="7877809" h="817245">
                  <a:moveTo>
                    <a:pt x="28956" y="28194"/>
                  </a:moveTo>
                  <a:lnTo>
                    <a:pt x="28956" y="13716"/>
                  </a:lnTo>
                  <a:lnTo>
                    <a:pt x="14478" y="28194"/>
                  </a:lnTo>
                  <a:lnTo>
                    <a:pt x="28956" y="28194"/>
                  </a:lnTo>
                  <a:close/>
                </a:path>
                <a:path w="7877809" h="817245">
                  <a:moveTo>
                    <a:pt x="28956" y="45720"/>
                  </a:moveTo>
                  <a:lnTo>
                    <a:pt x="28956" y="28194"/>
                  </a:lnTo>
                  <a:lnTo>
                    <a:pt x="14478" y="28194"/>
                  </a:lnTo>
                  <a:lnTo>
                    <a:pt x="14478" y="45720"/>
                  </a:lnTo>
                  <a:lnTo>
                    <a:pt x="28956" y="45720"/>
                  </a:lnTo>
                  <a:close/>
                </a:path>
                <a:path w="7877809" h="817245">
                  <a:moveTo>
                    <a:pt x="297179" y="28194"/>
                  </a:moveTo>
                  <a:lnTo>
                    <a:pt x="297179" y="0"/>
                  </a:lnTo>
                  <a:lnTo>
                    <a:pt x="182879" y="0"/>
                  </a:lnTo>
                  <a:lnTo>
                    <a:pt x="182879" y="28194"/>
                  </a:lnTo>
                  <a:lnTo>
                    <a:pt x="297179" y="28194"/>
                  </a:lnTo>
                  <a:close/>
                </a:path>
                <a:path w="7877809" h="817245">
                  <a:moveTo>
                    <a:pt x="496823" y="28194"/>
                  </a:moveTo>
                  <a:lnTo>
                    <a:pt x="496823" y="0"/>
                  </a:lnTo>
                  <a:lnTo>
                    <a:pt x="382523" y="0"/>
                  </a:lnTo>
                  <a:lnTo>
                    <a:pt x="382523" y="28194"/>
                  </a:lnTo>
                  <a:lnTo>
                    <a:pt x="496823" y="28194"/>
                  </a:lnTo>
                  <a:close/>
                </a:path>
                <a:path w="7877809" h="817245">
                  <a:moveTo>
                    <a:pt x="697229" y="28194"/>
                  </a:moveTo>
                  <a:lnTo>
                    <a:pt x="697229" y="0"/>
                  </a:lnTo>
                  <a:lnTo>
                    <a:pt x="582929" y="0"/>
                  </a:lnTo>
                  <a:lnTo>
                    <a:pt x="582929" y="28194"/>
                  </a:lnTo>
                  <a:lnTo>
                    <a:pt x="697229" y="28194"/>
                  </a:lnTo>
                  <a:close/>
                </a:path>
                <a:path w="7877809" h="817245">
                  <a:moveTo>
                    <a:pt x="896873" y="28194"/>
                  </a:moveTo>
                  <a:lnTo>
                    <a:pt x="896873" y="0"/>
                  </a:lnTo>
                  <a:lnTo>
                    <a:pt x="782573" y="0"/>
                  </a:lnTo>
                  <a:lnTo>
                    <a:pt x="782573" y="28194"/>
                  </a:lnTo>
                  <a:lnTo>
                    <a:pt x="896873" y="28194"/>
                  </a:lnTo>
                  <a:close/>
                </a:path>
                <a:path w="7877809" h="817245">
                  <a:moveTo>
                    <a:pt x="1097280" y="28194"/>
                  </a:moveTo>
                  <a:lnTo>
                    <a:pt x="1097280" y="0"/>
                  </a:lnTo>
                  <a:lnTo>
                    <a:pt x="982979" y="0"/>
                  </a:lnTo>
                  <a:lnTo>
                    <a:pt x="982979" y="28194"/>
                  </a:lnTo>
                  <a:lnTo>
                    <a:pt x="1097280" y="28194"/>
                  </a:lnTo>
                  <a:close/>
                </a:path>
                <a:path w="7877809" h="817245">
                  <a:moveTo>
                    <a:pt x="1296923" y="28194"/>
                  </a:moveTo>
                  <a:lnTo>
                    <a:pt x="1296923" y="0"/>
                  </a:lnTo>
                  <a:lnTo>
                    <a:pt x="1182623" y="0"/>
                  </a:lnTo>
                  <a:lnTo>
                    <a:pt x="1182623" y="28194"/>
                  </a:lnTo>
                  <a:lnTo>
                    <a:pt x="1296923" y="28194"/>
                  </a:lnTo>
                  <a:close/>
                </a:path>
                <a:path w="7877809" h="817245">
                  <a:moveTo>
                    <a:pt x="1497330" y="28194"/>
                  </a:moveTo>
                  <a:lnTo>
                    <a:pt x="1497330" y="0"/>
                  </a:lnTo>
                  <a:lnTo>
                    <a:pt x="1383030" y="0"/>
                  </a:lnTo>
                  <a:lnTo>
                    <a:pt x="1383030" y="28194"/>
                  </a:lnTo>
                  <a:lnTo>
                    <a:pt x="1497330" y="28194"/>
                  </a:lnTo>
                  <a:close/>
                </a:path>
                <a:path w="7877809" h="817245">
                  <a:moveTo>
                    <a:pt x="1696974" y="28194"/>
                  </a:moveTo>
                  <a:lnTo>
                    <a:pt x="1696974" y="0"/>
                  </a:lnTo>
                  <a:lnTo>
                    <a:pt x="1582673" y="0"/>
                  </a:lnTo>
                  <a:lnTo>
                    <a:pt x="1582673" y="28194"/>
                  </a:lnTo>
                  <a:lnTo>
                    <a:pt x="1696974" y="28194"/>
                  </a:lnTo>
                  <a:close/>
                </a:path>
                <a:path w="7877809" h="817245">
                  <a:moveTo>
                    <a:pt x="1897379" y="28194"/>
                  </a:moveTo>
                  <a:lnTo>
                    <a:pt x="1897379" y="0"/>
                  </a:lnTo>
                  <a:lnTo>
                    <a:pt x="1783079" y="0"/>
                  </a:lnTo>
                  <a:lnTo>
                    <a:pt x="1783079" y="28194"/>
                  </a:lnTo>
                  <a:lnTo>
                    <a:pt x="1897379" y="28194"/>
                  </a:lnTo>
                  <a:close/>
                </a:path>
                <a:path w="7877809" h="817245">
                  <a:moveTo>
                    <a:pt x="2097024" y="28194"/>
                  </a:moveTo>
                  <a:lnTo>
                    <a:pt x="2097024" y="0"/>
                  </a:lnTo>
                  <a:lnTo>
                    <a:pt x="1982724" y="0"/>
                  </a:lnTo>
                  <a:lnTo>
                    <a:pt x="1982724" y="28194"/>
                  </a:lnTo>
                  <a:lnTo>
                    <a:pt x="2097024" y="28194"/>
                  </a:lnTo>
                  <a:close/>
                </a:path>
                <a:path w="7877809" h="817245">
                  <a:moveTo>
                    <a:pt x="2297429" y="28194"/>
                  </a:moveTo>
                  <a:lnTo>
                    <a:pt x="2297429" y="0"/>
                  </a:lnTo>
                  <a:lnTo>
                    <a:pt x="2183129" y="0"/>
                  </a:lnTo>
                  <a:lnTo>
                    <a:pt x="2183129" y="28194"/>
                  </a:lnTo>
                  <a:lnTo>
                    <a:pt x="2297429" y="28194"/>
                  </a:lnTo>
                  <a:close/>
                </a:path>
                <a:path w="7877809" h="817245">
                  <a:moveTo>
                    <a:pt x="2497061" y="28194"/>
                  </a:moveTo>
                  <a:lnTo>
                    <a:pt x="2497061" y="0"/>
                  </a:lnTo>
                  <a:lnTo>
                    <a:pt x="2382761" y="0"/>
                  </a:lnTo>
                  <a:lnTo>
                    <a:pt x="2382761" y="28194"/>
                  </a:lnTo>
                  <a:lnTo>
                    <a:pt x="2497061" y="28194"/>
                  </a:lnTo>
                  <a:close/>
                </a:path>
                <a:path w="7877809" h="817245">
                  <a:moveTo>
                    <a:pt x="2697479" y="28194"/>
                  </a:moveTo>
                  <a:lnTo>
                    <a:pt x="2697479" y="0"/>
                  </a:lnTo>
                  <a:lnTo>
                    <a:pt x="2583179" y="0"/>
                  </a:lnTo>
                  <a:lnTo>
                    <a:pt x="2583179" y="28194"/>
                  </a:lnTo>
                  <a:lnTo>
                    <a:pt x="2697479" y="28194"/>
                  </a:lnTo>
                  <a:close/>
                </a:path>
                <a:path w="7877809" h="817245">
                  <a:moveTo>
                    <a:pt x="2897124" y="28194"/>
                  </a:moveTo>
                  <a:lnTo>
                    <a:pt x="2897124" y="0"/>
                  </a:lnTo>
                  <a:lnTo>
                    <a:pt x="2782824" y="0"/>
                  </a:lnTo>
                  <a:lnTo>
                    <a:pt x="2782824" y="28194"/>
                  </a:lnTo>
                  <a:lnTo>
                    <a:pt x="2897124" y="28194"/>
                  </a:lnTo>
                  <a:close/>
                </a:path>
                <a:path w="7877809" h="817245">
                  <a:moveTo>
                    <a:pt x="3097529" y="28194"/>
                  </a:moveTo>
                  <a:lnTo>
                    <a:pt x="3097529" y="0"/>
                  </a:lnTo>
                  <a:lnTo>
                    <a:pt x="2983229" y="0"/>
                  </a:lnTo>
                  <a:lnTo>
                    <a:pt x="2983229" y="28194"/>
                  </a:lnTo>
                  <a:lnTo>
                    <a:pt x="3097529" y="28194"/>
                  </a:lnTo>
                  <a:close/>
                </a:path>
                <a:path w="7877809" h="817245">
                  <a:moveTo>
                    <a:pt x="3297174" y="28194"/>
                  </a:moveTo>
                  <a:lnTo>
                    <a:pt x="3297174" y="0"/>
                  </a:lnTo>
                  <a:lnTo>
                    <a:pt x="3182874" y="0"/>
                  </a:lnTo>
                  <a:lnTo>
                    <a:pt x="3182874" y="28194"/>
                  </a:lnTo>
                  <a:lnTo>
                    <a:pt x="3297174" y="28194"/>
                  </a:lnTo>
                  <a:close/>
                </a:path>
                <a:path w="7877809" h="817245">
                  <a:moveTo>
                    <a:pt x="3497579" y="28194"/>
                  </a:moveTo>
                  <a:lnTo>
                    <a:pt x="3497579" y="0"/>
                  </a:lnTo>
                  <a:lnTo>
                    <a:pt x="3383279" y="0"/>
                  </a:lnTo>
                  <a:lnTo>
                    <a:pt x="3383279" y="28194"/>
                  </a:lnTo>
                  <a:lnTo>
                    <a:pt x="3497579" y="28194"/>
                  </a:lnTo>
                  <a:close/>
                </a:path>
                <a:path w="7877809" h="817245">
                  <a:moveTo>
                    <a:pt x="3697224" y="28194"/>
                  </a:moveTo>
                  <a:lnTo>
                    <a:pt x="3697224" y="0"/>
                  </a:lnTo>
                  <a:lnTo>
                    <a:pt x="3582924" y="0"/>
                  </a:lnTo>
                  <a:lnTo>
                    <a:pt x="3582924" y="28194"/>
                  </a:lnTo>
                  <a:lnTo>
                    <a:pt x="3697224" y="28194"/>
                  </a:lnTo>
                  <a:close/>
                </a:path>
                <a:path w="7877809" h="817245">
                  <a:moveTo>
                    <a:pt x="3897629" y="28194"/>
                  </a:moveTo>
                  <a:lnTo>
                    <a:pt x="3897629" y="0"/>
                  </a:lnTo>
                  <a:lnTo>
                    <a:pt x="3783329" y="0"/>
                  </a:lnTo>
                  <a:lnTo>
                    <a:pt x="3783329" y="28194"/>
                  </a:lnTo>
                  <a:lnTo>
                    <a:pt x="3897629" y="28194"/>
                  </a:lnTo>
                  <a:close/>
                </a:path>
                <a:path w="7877809" h="817245">
                  <a:moveTo>
                    <a:pt x="4097274" y="28194"/>
                  </a:moveTo>
                  <a:lnTo>
                    <a:pt x="4097274" y="0"/>
                  </a:lnTo>
                  <a:lnTo>
                    <a:pt x="3982974" y="0"/>
                  </a:lnTo>
                  <a:lnTo>
                    <a:pt x="3982974" y="28194"/>
                  </a:lnTo>
                  <a:lnTo>
                    <a:pt x="4097274" y="28194"/>
                  </a:lnTo>
                  <a:close/>
                </a:path>
                <a:path w="7877809" h="817245">
                  <a:moveTo>
                    <a:pt x="4297680" y="28194"/>
                  </a:moveTo>
                  <a:lnTo>
                    <a:pt x="4297680" y="0"/>
                  </a:lnTo>
                  <a:lnTo>
                    <a:pt x="4183379" y="0"/>
                  </a:lnTo>
                  <a:lnTo>
                    <a:pt x="4183379" y="28194"/>
                  </a:lnTo>
                  <a:lnTo>
                    <a:pt x="4297680" y="28194"/>
                  </a:lnTo>
                  <a:close/>
                </a:path>
                <a:path w="7877809" h="817245">
                  <a:moveTo>
                    <a:pt x="4497324" y="28194"/>
                  </a:moveTo>
                  <a:lnTo>
                    <a:pt x="4497324" y="0"/>
                  </a:lnTo>
                  <a:lnTo>
                    <a:pt x="4383024" y="0"/>
                  </a:lnTo>
                  <a:lnTo>
                    <a:pt x="4383024" y="28194"/>
                  </a:lnTo>
                  <a:lnTo>
                    <a:pt x="4497324" y="28194"/>
                  </a:lnTo>
                  <a:close/>
                </a:path>
                <a:path w="7877809" h="817245">
                  <a:moveTo>
                    <a:pt x="4697730" y="28194"/>
                  </a:moveTo>
                  <a:lnTo>
                    <a:pt x="4697730" y="0"/>
                  </a:lnTo>
                  <a:lnTo>
                    <a:pt x="4583430" y="0"/>
                  </a:lnTo>
                  <a:lnTo>
                    <a:pt x="4583430" y="28194"/>
                  </a:lnTo>
                  <a:lnTo>
                    <a:pt x="4697730" y="28194"/>
                  </a:lnTo>
                  <a:close/>
                </a:path>
                <a:path w="7877809" h="817245">
                  <a:moveTo>
                    <a:pt x="4897374" y="28194"/>
                  </a:moveTo>
                  <a:lnTo>
                    <a:pt x="4897374" y="0"/>
                  </a:lnTo>
                  <a:lnTo>
                    <a:pt x="4783074" y="0"/>
                  </a:lnTo>
                  <a:lnTo>
                    <a:pt x="4783074" y="28194"/>
                  </a:lnTo>
                  <a:lnTo>
                    <a:pt x="4897374" y="28194"/>
                  </a:lnTo>
                  <a:close/>
                </a:path>
                <a:path w="7877809" h="817245">
                  <a:moveTo>
                    <a:pt x="5097780" y="28194"/>
                  </a:moveTo>
                  <a:lnTo>
                    <a:pt x="5097780" y="0"/>
                  </a:lnTo>
                  <a:lnTo>
                    <a:pt x="4983480" y="0"/>
                  </a:lnTo>
                  <a:lnTo>
                    <a:pt x="4983480" y="28194"/>
                  </a:lnTo>
                  <a:lnTo>
                    <a:pt x="5097780" y="28194"/>
                  </a:lnTo>
                  <a:close/>
                </a:path>
                <a:path w="7877809" h="817245">
                  <a:moveTo>
                    <a:pt x="5297424" y="28194"/>
                  </a:moveTo>
                  <a:lnTo>
                    <a:pt x="5297424" y="0"/>
                  </a:lnTo>
                  <a:lnTo>
                    <a:pt x="5183124" y="0"/>
                  </a:lnTo>
                  <a:lnTo>
                    <a:pt x="5183124" y="28194"/>
                  </a:lnTo>
                  <a:lnTo>
                    <a:pt x="5297424" y="28194"/>
                  </a:lnTo>
                  <a:close/>
                </a:path>
                <a:path w="7877809" h="817245">
                  <a:moveTo>
                    <a:pt x="5497817" y="28194"/>
                  </a:moveTo>
                  <a:lnTo>
                    <a:pt x="5497817" y="0"/>
                  </a:lnTo>
                  <a:lnTo>
                    <a:pt x="5383517" y="0"/>
                  </a:lnTo>
                  <a:lnTo>
                    <a:pt x="5383517" y="28194"/>
                  </a:lnTo>
                  <a:lnTo>
                    <a:pt x="5497817" y="28194"/>
                  </a:lnTo>
                  <a:close/>
                </a:path>
                <a:path w="7877809" h="817245">
                  <a:moveTo>
                    <a:pt x="5697461" y="28194"/>
                  </a:moveTo>
                  <a:lnTo>
                    <a:pt x="5697461" y="0"/>
                  </a:lnTo>
                  <a:lnTo>
                    <a:pt x="5583161" y="0"/>
                  </a:lnTo>
                  <a:lnTo>
                    <a:pt x="5583161" y="28194"/>
                  </a:lnTo>
                  <a:lnTo>
                    <a:pt x="5697461" y="28194"/>
                  </a:lnTo>
                  <a:close/>
                </a:path>
                <a:path w="7877809" h="817245">
                  <a:moveTo>
                    <a:pt x="5897880" y="28194"/>
                  </a:moveTo>
                  <a:lnTo>
                    <a:pt x="5897880" y="0"/>
                  </a:lnTo>
                  <a:lnTo>
                    <a:pt x="5783580" y="0"/>
                  </a:lnTo>
                  <a:lnTo>
                    <a:pt x="5783580" y="28194"/>
                  </a:lnTo>
                  <a:lnTo>
                    <a:pt x="5897880" y="28194"/>
                  </a:lnTo>
                  <a:close/>
                </a:path>
                <a:path w="7877809" h="817245">
                  <a:moveTo>
                    <a:pt x="6097511" y="28194"/>
                  </a:moveTo>
                  <a:lnTo>
                    <a:pt x="6097511" y="0"/>
                  </a:lnTo>
                  <a:lnTo>
                    <a:pt x="5983211" y="0"/>
                  </a:lnTo>
                  <a:lnTo>
                    <a:pt x="5983211" y="28194"/>
                  </a:lnTo>
                  <a:lnTo>
                    <a:pt x="6097511" y="28194"/>
                  </a:lnTo>
                  <a:close/>
                </a:path>
                <a:path w="7877809" h="817245">
                  <a:moveTo>
                    <a:pt x="6297930" y="28194"/>
                  </a:moveTo>
                  <a:lnTo>
                    <a:pt x="6297930" y="0"/>
                  </a:lnTo>
                  <a:lnTo>
                    <a:pt x="6183630" y="0"/>
                  </a:lnTo>
                  <a:lnTo>
                    <a:pt x="6183630" y="28194"/>
                  </a:lnTo>
                  <a:lnTo>
                    <a:pt x="6297930" y="28194"/>
                  </a:lnTo>
                  <a:close/>
                </a:path>
                <a:path w="7877809" h="817245">
                  <a:moveTo>
                    <a:pt x="6497561" y="28194"/>
                  </a:moveTo>
                  <a:lnTo>
                    <a:pt x="6497561" y="0"/>
                  </a:lnTo>
                  <a:lnTo>
                    <a:pt x="6383261" y="0"/>
                  </a:lnTo>
                  <a:lnTo>
                    <a:pt x="6383261" y="28194"/>
                  </a:lnTo>
                  <a:lnTo>
                    <a:pt x="6497561" y="28194"/>
                  </a:lnTo>
                  <a:close/>
                </a:path>
                <a:path w="7877809" h="817245">
                  <a:moveTo>
                    <a:pt x="6697980" y="28194"/>
                  </a:moveTo>
                  <a:lnTo>
                    <a:pt x="6697980" y="0"/>
                  </a:lnTo>
                  <a:lnTo>
                    <a:pt x="6583680" y="0"/>
                  </a:lnTo>
                  <a:lnTo>
                    <a:pt x="6583680" y="28194"/>
                  </a:lnTo>
                  <a:lnTo>
                    <a:pt x="6697980" y="28194"/>
                  </a:lnTo>
                  <a:close/>
                </a:path>
                <a:path w="7877809" h="817245">
                  <a:moveTo>
                    <a:pt x="6897611" y="28194"/>
                  </a:moveTo>
                  <a:lnTo>
                    <a:pt x="6897611" y="0"/>
                  </a:lnTo>
                  <a:lnTo>
                    <a:pt x="6783311" y="0"/>
                  </a:lnTo>
                  <a:lnTo>
                    <a:pt x="6783311" y="28194"/>
                  </a:lnTo>
                  <a:lnTo>
                    <a:pt x="6897611" y="28194"/>
                  </a:lnTo>
                  <a:close/>
                </a:path>
                <a:path w="7877809" h="817245">
                  <a:moveTo>
                    <a:pt x="7098030" y="28194"/>
                  </a:moveTo>
                  <a:lnTo>
                    <a:pt x="7098030" y="0"/>
                  </a:lnTo>
                  <a:lnTo>
                    <a:pt x="6983730" y="0"/>
                  </a:lnTo>
                  <a:lnTo>
                    <a:pt x="6983730" y="28194"/>
                  </a:lnTo>
                  <a:lnTo>
                    <a:pt x="7098030" y="28194"/>
                  </a:lnTo>
                  <a:close/>
                </a:path>
                <a:path w="7877809" h="817245">
                  <a:moveTo>
                    <a:pt x="7297661" y="28194"/>
                  </a:moveTo>
                  <a:lnTo>
                    <a:pt x="7297661" y="0"/>
                  </a:lnTo>
                  <a:lnTo>
                    <a:pt x="7183361" y="0"/>
                  </a:lnTo>
                  <a:lnTo>
                    <a:pt x="7183361" y="28194"/>
                  </a:lnTo>
                  <a:lnTo>
                    <a:pt x="7297661" y="28194"/>
                  </a:lnTo>
                  <a:close/>
                </a:path>
                <a:path w="7877809" h="817245">
                  <a:moveTo>
                    <a:pt x="7498080" y="28194"/>
                  </a:moveTo>
                  <a:lnTo>
                    <a:pt x="7498080" y="0"/>
                  </a:lnTo>
                  <a:lnTo>
                    <a:pt x="7383780" y="0"/>
                  </a:lnTo>
                  <a:lnTo>
                    <a:pt x="7383780" y="28194"/>
                  </a:lnTo>
                  <a:lnTo>
                    <a:pt x="7498080" y="28194"/>
                  </a:lnTo>
                  <a:close/>
                </a:path>
                <a:path w="7877809" h="817245">
                  <a:moveTo>
                    <a:pt x="7697711" y="28194"/>
                  </a:moveTo>
                  <a:lnTo>
                    <a:pt x="7697711" y="0"/>
                  </a:lnTo>
                  <a:lnTo>
                    <a:pt x="7583411" y="0"/>
                  </a:lnTo>
                  <a:lnTo>
                    <a:pt x="7583411" y="28194"/>
                  </a:lnTo>
                  <a:lnTo>
                    <a:pt x="7697711" y="28194"/>
                  </a:lnTo>
                  <a:close/>
                </a:path>
                <a:path w="7877809" h="817245">
                  <a:moveTo>
                    <a:pt x="7877556" y="48768"/>
                  </a:moveTo>
                  <a:lnTo>
                    <a:pt x="7877556" y="0"/>
                  </a:lnTo>
                  <a:lnTo>
                    <a:pt x="7783830" y="0"/>
                  </a:lnTo>
                  <a:lnTo>
                    <a:pt x="7783830" y="28194"/>
                  </a:lnTo>
                  <a:lnTo>
                    <a:pt x="7848599" y="28194"/>
                  </a:lnTo>
                  <a:lnTo>
                    <a:pt x="7848599" y="13716"/>
                  </a:lnTo>
                  <a:lnTo>
                    <a:pt x="7863077" y="28194"/>
                  </a:lnTo>
                  <a:lnTo>
                    <a:pt x="7863077" y="48768"/>
                  </a:lnTo>
                  <a:lnTo>
                    <a:pt x="7877556" y="48768"/>
                  </a:lnTo>
                  <a:close/>
                </a:path>
                <a:path w="7877809" h="817245">
                  <a:moveTo>
                    <a:pt x="7863077" y="28194"/>
                  </a:moveTo>
                  <a:lnTo>
                    <a:pt x="7848599" y="13716"/>
                  </a:lnTo>
                  <a:lnTo>
                    <a:pt x="7848599" y="28194"/>
                  </a:lnTo>
                  <a:lnTo>
                    <a:pt x="7863077" y="28194"/>
                  </a:lnTo>
                  <a:close/>
                </a:path>
                <a:path w="7877809" h="817245">
                  <a:moveTo>
                    <a:pt x="7863077" y="48768"/>
                  </a:moveTo>
                  <a:lnTo>
                    <a:pt x="7863077" y="28194"/>
                  </a:lnTo>
                  <a:lnTo>
                    <a:pt x="7848599" y="28194"/>
                  </a:lnTo>
                  <a:lnTo>
                    <a:pt x="7848599" y="48768"/>
                  </a:lnTo>
                  <a:lnTo>
                    <a:pt x="7863077" y="48768"/>
                  </a:lnTo>
                  <a:close/>
                </a:path>
                <a:path w="7877809" h="817245">
                  <a:moveTo>
                    <a:pt x="7877556" y="249174"/>
                  </a:moveTo>
                  <a:lnTo>
                    <a:pt x="7877556" y="134874"/>
                  </a:lnTo>
                  <a:lnTo>
                    <a:pt x="7848600" y="134874"/>
                  </a:lnTo>
                  <a:lnTo>
                    <a:pt x="7848600" y="249174"/>
                  </a:lnTo>
                  <a:lnTo>
                    <a:pt x="7877556" y="249174"/>
                  </a:lnTo>
                  <a:close/>
                </a:path>
                <a:path w="7877809" h="817245">
                  <a:moveTo>
                    <a:pt x="7877556" y="448818"/>
                  </a:moveTo>
                  <a:lnTo>
                    <a:pt x="7877556" y="334518"/>
                  </a:lnTo>
                  <a:lnTo>
                    <a:pt x="7848600" y="334518"/>
                  </a:lnTo>
                  <a:lnTo>
                    <a:pt x="7848600" y="448818"/>
                  </a:lnTo>
                  <a:lnTo>
                    <a:pt x="7877556" y="448818"/>
                  </a:lnTo>
                  <a:close/>
                </a:path>
                <a:path w="7877809" h="817245">
                  <a:moveTo>
                    <a:pt x="7877556" y="649224"/>
                  </a:moveTo>
                  <a:lnTo>
                    <a:pt x="7877556" y="534924"/>
                  </a:lnTo>
                  <a:lnTo>
                    <a:pt x="7848600" y="534924"/>
                  </a:lnTo>
                  <a:lnTo>
                    <a:pt x="7848600" y="649224"/>
                  </a:lnTo>
                  <a:lnTo>
                    <a:pt x="7877556" y="649224"/>
                  </a:lnTo>
                  <a:close/>
                </a:path>
                <a:path w="7877809" h="817245">
                  <a:moveTo>
                    <a:pt x="7877556" y="816864"/>
                  </a:moveTo>
                  <a:lnTo>
                    <a:pt x="7877556" y="734568"/>
                  </a:lnTo>
                  <a:lnTo>
                    <a:pt x="7848600" y="734568"/>
                  </a:lnTo>
                  <a:lnTo>
                    <a:pt x="7848600" y="816864"/>
                  </a:lnTo>
                  <a:lnTo>
                    <a:pt x="7877556" y="816864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752229" y="4888229"/>
              <a:ext cx="1533144" cy="36957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965069" y="4961635"/>
            <a:ext cx="948690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1325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3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(m))</a:t>
            </a:r>
            <a:endParaRPr sz="1300">
              <a:latin typeface="Arial"/>
              <a:cs typeface="Arial"/>
            </a:endParaRPr>
          </a:p>
          <a:p>
            <a:pPr marL="231775" algn="ctr">
              <a:lnSpc>
                <a:spcPts val="1325"/>
              </a:lnSpc>
            </a:pP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13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274449" y="4888229"/>
            <a:ext cx="1533144" cy="36957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485003" y="4961635"/>
            <a:ext cx="948690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1325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300" b="1" spc="3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(n))</a:t>
            </a:r>
            <a:endParaRPr sz="1300">
              <a:latin typeface="Arial"/>
              <a:cs typeface="Arial"/>
            </a:endParaRPr>
          </a:p>
          <a:p>
            <a:pPr marL="231775" algn="ctr">
              <a:lnSpc>
                <a:spcPts val="1325"/>
              </a:lnSpc>
            </a:pP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883043" y="4888229"/>
            <a:ext cx="7848600" cy="536575"/>
            <a:chOff x="883043" y="4888229"/>
            <a:chExt cx="7848600" cy="536575"/>
          </a:xfrm>
        </p:grpSpPr>
        <p:sp>
          <p:nvSpPr>
            <p:cNvPr id="72" name="object 72"/>
            <p:cNvSpPr/>
            <p:nvPr/>
          </p:nvSpPr>
          <p:spPr>
            <a:xfrm>
              <a:off x="883043" y="5395721"/>
              <a:ext cx="7848600" cy="29209"/>
            </a:xfrm>
            <a:custGeom>
              <a:avLst/>
              <a:gdLst/>
              <a:ahLst/>
              <a:cxnLst/>
              <a:rect l="l" t="t" r="r" b="b"/>
              <a:pathLst>
                <a:path w="7848600" h="29210">
                  <a:moveTo>
                    <a:pt x="114300" y="0"/>
                  </a:moveTo>
                  <a:lnTo>
                    <a:pt x="0" y="0"/>
                  </a:lnTo>
                  <a:lnTo>
                    <a:pt x="0" y="28956"/>
                  </a:lnTo>
                  <a:lnTo>
                    <a:pt x="114300" y="28956"/>
                  </a:lnTo>
                  <a:lnTo>
                    <a:pt x="114300" y="0"/>
                  </a:lnTo>
                  <a:close/>
                </a:path>
                <a:path w="7848600" h="29210">
                  <a:moveTo>
                    <a:pt x="314706" y="0"/>
                  </a:moveTo>
                  <a:lnTo>
                    <a:pt x="200406" y="0"/>
                  </a:lnTo>
                  <a:lnTo>
                    <a:pt x="200406" y="28956"/>
                  </a:lnTo>
                  <a:lnTo>
                    <a:pt x="314706" y="28956"/>
                  </a:lnTo>
                  <a:lnTo>
                    <a:pt x="314706" y="0"/>
                  </a:lnTo>
                  <a:close/>
                </a:path>
                <a:path w="7848600" h="29210">
                  <a:moveTo>
                    <a:pt x="514350" y="0"/>
                  </a:moveTo>
                  <a:lnTo>
                    <a:pt x="400050" y="0"/>
                  </a:lnTo>
                  <a:lnTo>
                    <a:pt x="400050" y="28956"/>
                  </a:lnTo>
                  <a:lnTo>
                    <a:pt x="514350" y="28956"/>
                  </a:lnTo>
                  <a:lnTo>
                    <a:pt x="514350" y="0"/>
                  </a:lnTo>
                  <a:close/>
                </a:path>
                <a:path w="7848600" h="29210">
                  <a:moveTo>
                    <a:pt x="714756" y="0"/>
                  </a:moveTo>
                  <a:lnTo>
                    <a:pt x="600456" y="0"/>
                  </a:lnTo>
                  <a:lnTo>
                    <a:pt x="600456" y="28956"/>
                  </a:lnTo>
                  <a:lnTo>
                    <a:pt x="714756" y="28956"/>
                  </a:lnTo>
                  <a:lnTo>
                    <a:pt x="714756" y="0"/>
                  </a:lnTo>
                  <a:close/>
                </a:path>
                <a:path w="7848600" h="29210">
                  <a:moveTo>
                    <a:pt x="914400" y="0"/>
                  </a:moveTo>
                  <a:lnTo>
                    <a:pt x="800100" y="0"/>
                  </a:lnTo>
                  <a:lnTo>
                    <a:pt x="800100" y="28956"/>
                  </a:lnTo>
                  <a:lnTo>
                    <a:pt x="914400" y="28956"/>
                  </a:lnTo>
                  <a:lnTo>
                    <a:pt x="914400" y="0"/>
                  </a:lnTo>
                  <a:close/>
                </a:path>
                <a:path w="7848600" h="29210">
                  <a:moveTo>
                    <a:pt x="1114806" y="0"/>
                  </a:moveTo>
                  <a:lnTo>
                    <a:pt x="1000506" y="0"/>
                  </a:lnTo>
                  <a:lnTo>
                    <a:pt x="1000506" y="28956"/>
                  </a:lnTo>
                  <a:lnTo>
                    <a:pt x="1114806" y="28956"/>
                  </a:lnTo>
                  <a:lnTo>
                    <a:pt x="1114806" y="0"/>
                  </a:lnTo>
                  <a:close/>
                </a:path>
                <a:path w="7848600" h="29210">
                  <a:moveTo>
                    <a:pt x="1314450" y="0"/>
                  </a:moveTo>
                  <a:lnTo>
                    <a:pt x="1200150" y="0"/>
                  </a:lnTo>
                  <a:lnTo>
                    <a:pt x="1200150" y="28956"/>
                  </a:lnTo>
                  <a:lnTo>
                    <a:pt x="1314450" y="28956"/>
                  </a:lnTo>
                  <a:lnTo>
                    <a:pt x="1314450" y="0"/>
                  </a:lnTo>
                  <a:close/>
                </a:path>
                <a:path w="7848600" h="29210">
                  <a:moveTo>
                    <a:pt x="1514856" y="0"/>
                  </a:moveTo>
                  <a:lnTo>
                    <a:pt x="1400556" y="0"/>
                  </a:lnTo>
                  <a:lnTo>
                    <a:pt x="1400556" y="28956"/>
                  </a:lnTo>
                  <a:lnTo>
                    <a:pt x="1514856" y="28956"/>
                  </a:lnTo>
                  <a:lnTo>
                    <a:pt x="1514856" y="0"/>
                  </a:lnTo>
                  <a:close/>
                </a:path>
                <a:path w="7848600" h="29210">
                  <a:moveTo>
                    <a:pt x="1714500" y="0"/>
                  </a:moveTo>
                  <a:lnTo>
                    <a:pt x="1600200" y="0"/>
                  </a:lnTo>
                  <a:lnTo>
                    <a:pt x="1600200" y="28956"/>
                  </a:lnTo>
                  <a:lnTo>
                    <a:pt x="1714500" y="28956"/>
                  </a:lnTo>
                  <a:lnTo>
                    <a:pt x="1714500" y="0"/>
                  </a:lnTo>
                  <a:close/>
                </a:path>
                <a:path w="7848600" h="29210">
                  <a:moveTo>
                    <a:pt x="1914906" y="0"/>
                  </a:moveTo>
                  <a:lnTo>
                    <a:pt x="1800606" y="0"/>
                  </a:lnTo>
                  <a:lnTo>
                    <a:pt x="1800606" y="28956"/>
                  </a:lnTo>
                  <a:lnTo>
                    <a:pt x="1914906" y="28956"/>
                  </a:lnTo>
                  <a:lnTo>
                    <a:pt x="1914906" y="0"/>
                  </a:lnTo>
                  <a:close/>
                </a:path>
                <a:path w="7848600" h="29210">
                  <a:moveTo>
                    <a:pt x="2114550" y="0"/>
                  </a:moveTo>
                  <a:lnTo>
                    <a:pt x="2000250" y="0"/>
                  </a:lnTo>
                  <a:lnTo>
                    <a:pt x="2000250" y="28956"/>
                  </a:lnTo>
                  <a:lnTo>
                    <a:pt x="2114550" y="28956"/>
                  </a:lnTo>
                  <a:lnTo>
                    <a:pt x="2114550" y="0"/>
                  </a:lnTo>
                  <a:close/>
                </a:path>
                <a:path w="7848600" h="29210">
                  <a:moveTo>
                    <a:pt x="2314956" y="0"/>
                  </a:moveTo>
                  <a:lnTo>
                    <a:pt x="2200656" y="0"/>
                  </a:lnTo>
                  <a:lnTo>
                    <a:pt x="2200656" y="28956"/>
                  </a:lnTo>
                  <a:lnTo>
                    <a:pt x="2314956" y="28956"/>
                  </a:lnTo>
                  <a:lnTo>
                    <a:pt x="2314956" y="0"/>
                  </a:lnTo>
                  <a:close/>
                </a:path>
                <a:path w="7848600" h="29210">
                  <a:moveTo>
                    <a:pt x="2514600" y="0"/>
                  </a:moveTo>
                  <a:lnTo>
                    <a:pt x="2400300" y="0"/>
                  </a:lnTo>
                  <a:lnTo>
                    <a:pt x="2400300" y="28956"/>
                  </a:lnTo>
                  <a:lnTo>
                    <a:pt x="2514600" y="28956"/>
                  </a:lnTo>
                  <a:lnTo>
                    <a:pt x="2514600" y="0"/>
                  </a:lnTo>
                  <a:close/>
                </a:path>
                <a:path w="7848600" h="29210">
                  <a:moveTo>
                    <a:pt x="2715006" y="0"/>
                  </a:moveTo>
                  <a:lnTo>
                    <a:pt x="2600706" y="0"/>
                  </a:lnTo>
                  <a:lnTo>
                    <a:pt x="2600706" y="28956"/>
                  </a:lnTo>
                  <a:lnTo>
                    <a:pt x="2715006" y="28956"/>
                  </a:lnTo>
                  <a:lnTo>
                    <a:pt x="2715006" y="0"/>
                  </a:lnTo>
                  <a:close/>
                </a:path>
                <a:path w="7848600" h="29210">
                  <a:moveTo>
                    <a:pt x="2914650" y="0"/>
                  </a:moveTo>
                  <a:lnTo>
                    <a:pt x="2800350" y="0"/>
                  </a:lnTo>
                  <a:lnTo>
                    <a:pt x="2800350" y="28956"/>
                  </a:lnTo>
                  <a:lnTo>
                    <a:pt x="2914650" y="28956"/>
                  </a:lnTo>
                  <a:lnTo>
                    <a:pt x="2914650" y="0"/>
                  </a:lnTo>
                  <a:close/>
                </a:path>
                <a:path w="7848600" h="29210">
                  <a:moveTo>
                    <a:pt x="3115056" y="0"/>
                  </a:moveTo>
                  <a:lnTo>
                    <a:pt x="3000756" y="0"/>
                  </a:lnTo>
                  <a:lnTo>
                    <a:pt x="3000756" y="28956"/>
                  </a:lnTo>
                  <a:lnTo>
                    <a:pt x="3115056" y="28956"/>
                  </a:lnTo>
                  <a:lnTo>
                    <a:pt x="3115056" y="0"/>
                  </a:lnTo>
                  <a:close/>
                </a:path>
                <a:path w="7848600" h="29210">
                  <a:moveTo>
                    <a:pt x="3314700" y="0"/>
                  </a:moveTo>
                  <a:lnTo>
                    <a:pt x="3200400" y="0"/>
                  </a:lnTo>
                  <a:lnTo>
                    <a:pt x="3200400" y="28956"/>
                  </a:lnTo>
                  <a:lnTo>
                    <a:pt x="3314700" y="28956"/>
                  </a:lnTo>
                  <a:lnTo>
                    <a:pt x="3314700" y="0"/>
                  </a:lnTo>
                  <a:close/>
                </a:path>
                <a:path w="7848600" h="29210">
                  <a:moveTo>
                    <a:pt x="3515106" y="0"/>
                  </a:moveTo>
                  <a:lnTo>
                    <a:pt x="3400806" y="0"/>
                  </a:lnTo>
                  <a:lnTo>
                    <a:pt x="3400806" y="28956"/>
                  </a:lnTo>
                  <a:lnTo>
                    <a:pt x="3515106" y="28956"/>
                  </a:lnTo>
                  <a:lnTo>
                    <a:pt x="3515106" y="0"/>
                  </a:lnTo>
                  <a:close/>
                </a:path>
                <a:path w="7848600" h="29210">
                  <a:moveTo>
                    <a:pt x="3714750" y="0"/>
                  </a:moveTo>
                  <a:lnTo>
                    <a:pt x="3600450" y="0"/>
                  </a:lnTo>
                  <a:lnTo>
                    <a:pt x="3600450" y="28956"/>
                  </a:lnTo>
                  <a:lnTo>
                    <a:pt x="3714750" y="28956"/>
                  </a:lnTo>
                  <a:lnTo>
                    <a:pt x="3714750" y="0"/>
                  </a:lnTo>
                  <a:close/>
                </a:path>
                <a:path w="7848600" h="29210">
                  <a:moveTo>
                    <a:pt x="3915156" y="0"/>
                  </a:moveTo>
                  <a:lnTo>
                    <a:pt x="3800856" y="0"/>
                  </a:lnTo>
                  <a:lnTo>
                    <a:pt x="3800856" y="28956"/>
                  </a:lnTo>
                  <a:lnTo>
                    <a:pt x="3915156" y="28956"/>
                  </a:lnTo>
                  <a:lnTo>
                    <a:pt x="3915156" y="0"/>
                  </a:lnTo>
                  <a:close/>
                </a:path>
                <a:path w="7848600" h="29210">
                  <a:moveTo>
                    <a:pt x="4114800" y="0"/>
                  </a:moveTo>
                  <a:lnTo>
                    <a:pt x="4000500" y="0"/>
                  </a:lnTo>
                  <a:lnTo>
                    <a:pt x="4000500" y="28956"/>
                  </a:lnTo>
                  <a:lnTo>
                    <a:pt x="4114800" y="28956"/>
                  </a:lnTo>
                  <a:lnTo>
                    <a:pt x="4114800" y="0"/>
                  </a:lnTo>
                  <a:close/>
                </a:path>
                <a:path w="7848600" h="29210">
                  <a:moveTo>
                    <a:pt x="4315206" y="0"/>
                  </a:moveTo>
                  <a:lnTo>
                    <a:pt x="4200906" y="0"/>
                  </a:lnTo>
                  <a:lnTo>
                    <a:pt x="4200906" y="28956"/>
                  </a:lnTo>
                  <a:lnTo>
                    <a:pt x="4315206" y="28956"/>
                  </a:lnTo>
                  <a:lnTo>
                    <a:pt x="4315206" y="0"/>
                  </a:lnTo>
                  <a:close/>
                </a:path>
                <a:path w="7848600" h="29210">
                  <a:moveTo>
                    <a:pt x="4514850" y="0"/>
                  </a:moveTo>
                  <a:lnTo>
                    <a:pt x="4400550" y="0"/>
                  </a:lnTo>
                  <a:lnTo>
                    <a:pt x="4400550" y="28956"/>
                  </a:lnTo>
                  <a:lnTo>
                    <a:pt x="4514850" y="28956"/>
                  </a:lnTo>
                  <a:lnTo>
                    <a:pt x="4514850" y="0"/>
                  </a:lnTo>
                  <a:close/>
                </a:path>
                <a:path w="7848600" h="29210">
                  <a:moveTo>
                    <a:pt x="4715256" y="0"/>
                  </a:moveTo>
                  <a:lnTo>
                    <a:pt x="4600956" y="0"/>
                  </a:lnTo>
                  <a:lnTo>
                    <a:pt x="4600956" y="28956"/>
                  </a:lnTo>
                  <a:lnTo>
                    <a:pt x="4715256" y="28956"/>
                  </a:lnTo>
                  <a:lnTo>
                    <a:pt x="4715256" y="0"/>
                  </a:lnTo>
                  <a:close/>
                </a:path>
                <a:path w="7848600" h="29210">
                  <a:moveTo>
                    <a:pt x="4914900" y="0"/>
                  </a:moveTo>
                  <a:lnTo>
                    <a:pt x="4800600" y="0"/>
                  </a:lnTo>
                  <a:lnTo>
                    <a:pt x="4800600" y="28956"/>
                  </a:lnTo>
                  <a:lnTo>
                    <a:pt x="4914900" y="28956"/>
                  </a:lnTo>
                  <a:lnTo>
                    <a:pt x="4914900" y="0"/>
                  </a:lnTo>
                  <a:close/>
                </a:path>
                <a:path w="7848600" h="29210">
                  <a:moveTo>
                    <a:pt x="5115306" y="0"/>
                  </a:moveTo>
                  <a:lnTo>
                    <a:pt x="5001006" y="0"/>
                  </a:lnTo>
                  <a:lnTo>
                    <a:pt x="5001006" y="28956"/>
                  </a:lnTo>
                  <a:lnTo>
                    <a:pt x="5115306" y="28956"/>
                  </a:lnTo>
                  <a:lnTo>
                    <a:pt x="5115306" y="0"/>
                  </a:lnTo>
                  <a:close/>
                </a:path>
                <a:path w="7848600" h="29210">
                  <a:moveTo>
                    <a:pt x="5314950" y="0"/>
                  </a:moveTo>
                  <a:lnTo>
                    <a:pt x="5200650" y="0"/>
                  </a:lnTo>
                  <a:lnTo>
                    <a:pt x="5200650" y="28956"/>
                  </a:lnTo>
                  <a:lnTo>
                    <a:pt x="5314950" y="28956"/>
                  </a:lnTo>
                  <a:lnTo>
                    <a:pt x="5314950" y="0"/>
                  </a:lnTo>
                  <a:close/>
                </a:path>
                <a:path w="7848600" h="29210">
                  <a:moveTo>
                    <a:pt x="5515343" y="0"/>
                  </a:moveTo>
                  <a:lnTo>
                    <a:pt x="5401043" y="0"/>
                  </a:lnTo>
                  <a:lnTo>
                    <a:pt x="5401043" y="28956"/>
                  </a:lnTo>
                  <a:lnTo>
                    <a:pt x="5515343" y="28956"/>
                  </a:lnTo>
                  <a:lnTo>
                    <a:pt x="5515343" y="0"/>
                  </a:lnTo>
                  <a:close/>
                </a:path>
                <a:path w="7848600" h="29210">
                  <a:moveTo>
                    <a:pt x="5714987" y="0"/>
                  </a:moveTo>
                  <a:lnTo>
                    <a:pt x="5600700" y="0"/>
                  </a:lnTo>
                  <a:lnTo>
                    <a:pt x="5600700" y="28956"/>
                  </a:lnTo>
                  <a:lnTo>
                    <a:pt x="5714987" y="28956"/>
                  </a:lnTo>
                  <a:lnTo>
                    <a:pt x="5714987" y="0"/>
                  </a:lnTo>
                  <a:close/>
                </a:path>
                <a:path w="7848600" h="29210">
                  <a:moveTo>
                    <a:pt x="5915393" y="0"/>
                  </a:moveTo>
                  <a:lnTo>
                    <a:pt x="5801093" y="0"/>
                  </a:lnTo>
                  <a:lnTo>
                    <a:pt x="5801093" y="28956"/>
                  </a:lnTo>
                  <a:lnTo>
                    <a:pt x="5915393" y="28956"/>
                  </a:lnTo>
                  <a:lnTo>
                    <a:pt x="5915393" y="0"/>
                  </a:lnTo>
                  <a:close/>
                </a:path>
                <a:path w="7848600" h="29210">
                  <a:moveTo>
                    <a:pt x="6115050" y="0"/>
                  </a:moveTo>
                  <a:lnTo>
                    <a:pt x="6000750" y="0"/>
                  </a:lnTo>
                  <a:lnTo>
                    <a:pt x="6000750" y="28956"/>
                  </a:lnTo>
                  <a:lnTo>
                    <a:pt x="6115050" y="28956"/>
                  </a:lnTo>
                  <a:lnTo>
                    <a:pt x="6115050" y="0"/>
                  </a:lnTo>
                  <a:close/>
                </a:path>
                <a:path w="7848600" h="29210">
                  <a:moveTo>
                    <a:pt x="6315443" y="0"/>
                  </a:moveTo>
                  <a:lnTo>
                    <a:pt x="6201143" y="0"/>
                  </a:lnTo>
                  <a:lnTo>
                    <a:pt x="6201143" y="28956"/>
                  </a:lnTo>
                  <a:lnTo>
                    <a:pt x="6315443" y="28956"/>
                  </a:lnTo>
                  <a:lnTo>
                    <a:pt x="6315443" y="0"/>
                  </a:lnTo>
                  <a:close/>
                </a:path>
                <a:path w="7848600" h="29210">
                  <a:moveTo>
                    <a:pt x="6515100" y="0"/>
                  </a:moveTo>
                  <a:lnTo>
                    <a:pt x="6400800" y="0"/>
                  </a:lnTo>
                  <a:lnTo>
                    <a:pt x="6400800" y="28956"/>
                  </a:lnTo>
                  <a:lnTo>
                    <a:pt x="6515100" y="28956"/>
                  </a:lnTo>
                  <a:lnTo>
                    <a:pt x="6515100" y="0"/>
                  </a:lnTo>
                  <a:close/>
                </a:path>
                <a:path w="7848600" h="29210">
                  <a:moveTo>
                    <a:pt x="6715493" y="0"/>
                  </a:moveTo>
                  <a:lnTo>
                    <a:pt x="6601193" y="0"/>
                  </a:lnTo>
                  <a:lnTo>
                    <a:pt x="6601193" y="28956"/>
                  </a:lnTo>
                  <a:lnTo>
                    <a:pt x="6715493" y="28956"/>
                  </a:lnTo>
                  <a:lnTo>
                    <a:pt x="6715493" y="0"/>
                  </a:lnTo>
                  <a:close/>
                </a:path>
                <a:path w="7848600" h="29210">
                  <a:moveTo>
                    <a:pt x="6915150" y="0"/>
                  </a:moveTo>
                  <a:lnTo>
                    <a:pt x="6800850" y="0"/>
                  </a:lnTo>
                  <a:lnTo>
                    <a:pt x="6800850" y="28956"/>
                  </a:lnTo>
                  <a:lnTo>
                    <a:pt x="6915150" y="28956"/>
                  </a:lnTo>
                  <a:lnTo>
                    <a:pt x="6915150" y="0"/>
                  </a:lnTo>
                  <a:close/>
                </a:path>
                <a:path w="7848600" h="29210">
                  <a:moveTo>
                    <a:pt x="7115543" y="0"/>
                  </a:moveTo>
                  <a:lnTo>
                    <a:pt x="7001243" y="0"/>
                  </a:lnTo>
                  <a:lnTo>
                    <a:pt x="7001243" y="28956"/>
                  </a:lnTo>
                  <a:lnTo>
                    <a:pt x="7115543" y="28956"/>
                  </a:lnTo>
                  <a:lnTo>
                    <a:pt x="7115543" y="0"/>
                  </a:lnTo>
                  <a:close/>
                </a:path>
                <a:path w="7848600" h="29210">
                  <a:moveTo>
                    <a:pt x="7315200" y="0"/>
                  </a:moveTo>
                  <a:lnTo>
                    <a:pt x="7200900" y="0"/>
                  </a:lnTo>
                  <a:lnTo>
                    <a:pt x="7200900" y="28956"/>
                  </a:lnTo>
                  <a:lnTo>
                    <a:pt x="7315200" y="28956"/>
                  </a:lnTo>
                  <a:lnTo>
                    <a:pt x="7315200" y="0"/>
                  </a:lnTo>
                  <a:close/>
                </a:path>
                <a:path w="7848600" h="29210">
                  <a:moveTo>
                    <a:pt x="7515593" y="0"/>
                  </a:moveTo>
                  <a:lnTo>
                    <a:pt x="7401293" y="0"/>
                  </a:lnTo>
                  <a:lnTo>
                    <a:pt x="7401293" y="28956"/>
                  </a:lnTo>
                  <a:lnTo>
                    <a:pt x="7515593" y="28956"/>
                  </a:lnTo>
                  <a:lnTo>
                    <a:pt x="7515593" y="0"/>
                  </a:lnTo>
                  <a:close/>
                </a:path>
                <a:path w="7848600" h="29210">
                  <a:moveTo>
                    <a:pt x="7715250" y="0"/>
                  </a:moveTo>
                  <a:lnTo>
                    <a:pt x="7600950" y="0"/>
                  </a:lnTo>
                  <a:lnTo>
                    <a:pt x="7600950" y="28956"/>
                  </a:lnTo>
                  <a:lnTo>
                    <a:pt x="7715250" y="28956"/>
                  </a:lnTo>
                  <a:lnTo>
                    <a:pt x="7715250" y="0"/>
                  </a:lnTo>
                  <a:close/>
                </a:path>
                <a:path w="7848600" h="29210">
                  <a:moveTo>
                    <a:pt x="7848600" y="0"/>
                  </a:moveTo>
                  <a:lnTo>
                    <a:pt x="7801356" y="0"/>
                  </a:lnTo>
                  <a:lnTo>
                    <a:pt x="7801356" y="28956"/>
                  </a:lnTo>
                  <a:lnTo>
                    <a:pt x="7848600" y="28956"/>
                  </a:lnTo>
                  <a:lnTo>
                    <a:pt x="78486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579486" y="4888229"/>
              <a:ext cx="1026426" cy="37338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670431" y="4962397"/>
            <a:ext cx="68389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Action**</a:t>
            </a:r>
            <a:endParaRPr sz="1300">
              <a:latin typeface="Arial"/>
              <a:cs typeface="Arial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516265" y="4689347"/>
            <a:ext cx="6006465" cy="715010"/>
          </a:xfrm>
          <a:custGeom>
            <a:avLst/>
            <a:gdLst/>
            <a:ahLst/>
            <a:cxnLst/>
            <a:rect l="l" t="t" r="r" b="b"/>
            <a:pathLst>
              <a:path w="6006465" h="715010">
                <a:moveTo>
                  <a:pt x="28956" y="600456"/>
                </a:moveTo>
                <a:lnTo>
                  <a:pt x="0" y="600456"/>
                </a:lnTo>
                <a:lnTo>
                  <a:pt x="0" y="714756"/>
                </a:lnTo>
                <a:lnTo>
                  <a:pt x="28956" y="714756"/>
                </a:lnTo>
                <a:lnTo>
                  <a:pt x="28956" y="600456"/>
                </a:lnTo>
                <a:close/>
              </a:path>
              <a:path w="6006465" h="715010">
                <a:moveTo>
                  <a:pt x="28956" y="400050"/>
                </a:moveTo>
                <a:lnTo>
                  <a:pt x="0" y="400050"/>
                </a:lnTo>
                <a:lnTo>
                  <a:pt x="0" y="514350"/>
                </a:lnTo>
                <a:lnTo>
                  <a:pt x="28956" y="514350"/>
                </a:lnTo>
                <a:lnTo>
                  <a:pt x="28956" y="400050"/>
                </a:lnTo>
                <a:close/>
              </a:path>
              <a:path w="6006465" h="715010">
                <a:moveTo>
                  <a:pt x="28956" y="200406"/>
                </a:moveTo>
                <a:lnTo>
                  <a:pt x="0" y="200406"/>
                </a:lnTo>
                <a:lnTo>
                  <a:pt x="0" y="314706"/>
                </a:lnTo>
                <a:lnTo>
                  <a:pt x="28956" y="314706"/>
                </a:lnTo>
                <a:lnTo>
                  <a:pt x="28956" y="200406"/>
                </a:lnTo>
                <a:close/>
              </a:path>
              <a:path w="6006465" h="715010">
                <a:moveTo>
                  <a:pt x="28956" y="0"/>
                </a:moveTo>
                <a:lnTo>
                  <a:pt x="0" y="0"/>
                </a:lnTo>
                <a:lnTo>
                  <a:pt x="0" y="114300"/>
                </a:lnTo>
                <a:lnTo>
                  <a:pt x="28956" y="114300"/>
                </a:lnTo>
                <a:lnTo>
                  <a:pt x="28956" y="0"/>
                </a:lnTo>
                <a:close/>
              </a:path>
              <a:path w="6006465" h="715010">
                <a:moveTo>
                  <a:pt x="6006071" y="600456"/>
                </a:moveTo>
                <a:lnTo>
                  <a:pt x="5977115" y="600456"/>
                </a:lnTo>
                <a:lnTo>
                  <a:pt x="5977115" y="714756"/>
                </a:lnTo>
                <a:lnTo>
                  <a:pt x="6006071" y="714756"/>
                </a:lnTo>
                <a:lnTo>
                  <a:pt x="6006071" y="600456"/>
                </a:lnTo>
                <a:close/>
              </a:path>
              <a:path w="6006465" h="715010">
                <a:moveTo>
                  <a:pt x="6006071" y="400050"/>
                </a:moveTo>
                <a:lnTo>
                  <a:pt x="5977115" y="400050"/>
                </a:lnTo>
                <a:lnTo>
                  <a:pt x="5977115" y="514350"/>
                </a:lnTo>
                <a:lnTo>
                  <a:pt x="6006071" y="514350"/>
                </a:lnTo>
                <a:lnTo>
                  <a:pt x="6006071" y="400050"/>
                </a:lnTo>
                <a:close/>
              </a:path>
              <a:path w="6006465" h="715010">
                <a:moveTo>
                  <a:pt x="6006071" y="200406"/>
                </a:moveTo>
                <a:lnTo>
                  <a:pt x="5977115" y="200406"/>
                </a:lnTo>
                <a:lnTo>
                  <a:pt x="5977115" y="314706"/>
                </a:lnTo>
                <a:lnTo>
                  <a:pt x="6006071" y="314706"/>
                </a:lnTo>
                <a:lnTo>
                  <a:pt x="6006071" y="200406"/>
                </a:lnTo>
                <a:close/>
              </a:path>
              <a:path w="6006465" h="715010">
                <a:moveTo>
                  <a:pt x="6006071" y="0"/>
                </a:moveTo>
                <a:lnTo>
                  <a:pt x="5977115" y="0"/>
                </a:lnTo>
                <a:lnTo>
                  <a:pt x="5977115" y="114300"/>
                </a:lnTo>
                <a:lnTo>
                  <a:pt x="6006071" y="114300"/>
                </a:lnTo>
                <a:lnTo>
                  <a:pt x="600607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034929" y="4851908"/>
            <a:ext cx="232410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325"/>
              </a:lnSpc>
              <a:spcBef>
                <a:spcPts val="130"/>
              </a:spcBef>
            </a:pPr>
            <a:r>
              <a:rPr sz="1300" spc="2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300">
              <a:latin typeface="Arial"/>
              <a:cs typeface="Arial"/>
            </a:endParaRPr>
          </a:p>
          <a:p>
            <a:pPr marL="133985">
              <a:lnSpc>
                <a:spcPts val="1325"/>
              </a:lnSpc>
            </a:pPr>
            <a:r>
              <a:rPr sz="1300" spc="15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endParaRPr sz="13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765402" y="4521496"/>
            <a:ext cx="745490" cy="638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3180">
              <a:lnSpc>
                <a:spcPct val="154600"/>
              </a:lnSpc>
              <a:spcBef>
                <a:spcPts val="90"/>
              </a:spcBef>
            </a:pP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exemple  Rejeter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774077" y="4635246"/>
            <a:ext cx="8390890" cy="969010"/>
            <a:chOff x="774077" y="4635246"/>
            <a:chExt cx="8390890" cy="969010"/>
          </a:xfrm>
        </p:grpSpPr>
        <p:sp>
          <p:nvSpPr>
            <p:cNvPr id="79" name="object 79"/>
            <p:cNvSpPr/>
            <p:nvPr/>
          </p:nvSpPr>
          <p:spPr>
            <a:xfrm>
              <a:off x="774077" y="4635246"/>
              <a:ext cx="8390890" cy="789940"/>
            </a:xfrm>
            <a:custGeom>
              <a:avLst/>
              <a:gdLst/>
              <a:ahLst/>
              <a:cxnLst/>
              <a:rect l="l" t="t" r="r" b="b"/>
              <a:pathLst>
                <a:path w="8390890" h="789939">
                  <a:moveTo>
                    <a:pt x="8390369" y="611886"/>
                  </a:moveTo>
                  <a:lnTo>
                    <a:pt x="4462246" y="376021"/>
                  </a:lnTo>
                  <a:lnTo>
                    <a:pt x="8323262" y="0"/>
                  </a:lnTo>
                  <a:lnTo>
                    <a:pt x="8030400" y="0"/>
                  </a:lnTo>
                  <a:lnTo>
                    <a:pt x="4278858" y="365010"/>
                  </a:lnTo>
                  <a:lnTo>
                    <a:pt x="2286" y="108204"/>
                  </a:lnTo>
                  <a:lnTo>
                    <a:pt x="0" y="146304"/>
                  </a:lnTo>
                  <a:lnTo>
                    <a:pt x="4035844" y="388658"/>
                  </a:lnTo>
                  <a:lnTo>
                    <a:pt x="214122" y="760476"/>
                  </a:lnTo>
                  <a:lnTo>
                    <a:pt x="217170" y="789432"/>
                  </a:lnTo>
                  <a:lnTo>
                    <a:pt x="4219372" y="399669"/>
                  </a:lnTo>
                  <a:lnTo>
                    <a:pt x="8388096" y="649986"/>
                  </a:lnTo>
                  <a:lnTo>
                    <a:pt x="8390369" y="611886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68565" y="5489448"/>
              <a:ext cx="7877809" cy="114300"/>
            </a:xfrm>
            <a:custGeom>
              <a:avLst/>
              <a:gdLst/>
              <a:ahLst/>
              <a:cxnLst/>
              <a:rect l="l" t="t" r="r" b="b"/>
              <a:pathLst>
                <a:path w="7877809" h="114300">
                  <a:moveTo>
                    <a:pt x="28956" y="3048"/>
                  </a:moveTo>
                  <a:lnTo>
                    <a:pt x="0" y="3048"/>
                  </a:lnTo>
                  <a:lnTo>
                    <a:pt x="0" y="32004"/>
                  </a:lnTo>
                  <a:lnTo>
                    <a:pt x="28956" y="32004"/>
                  </a:lnTo>
                  <a:lnTo>
                    <a:pt x="28956" y="3048"/>
                  </a:lnTo>
                  <a:close/>
                </a:path>
                <a:path w="7877809" h="114300">
                  <a:moveTo>
                    <a:pt x="676656" y="0"/>
                  </a:moveTo>
                  <a:lnTo>
                    <a:pt x="647700" y="0"/>
                  </a:lnTo>
                  <a:lnTo>
                    <a:pt x="647700" y="114300"/>
                  </a:lnTo>
                  <a:lnTo>
                    <a:pt x="676656" y="114300"/>
                  </a:lnTo>
                  <a:lnTo>
                    <a:pt x="676656" y="0"/>
                  </a:lnTo>
                  <a:close/>
                </a:path>
                <a:path w="7877809" h="114300">
                  <a:moveTo>
                    <a:pt x="6653771" y="0"/>
                  </a:moveTo>
                  <a:lnTo>
                    <a:pt x="6624815" y="0"/>
                  </a:lnTo>
                  <a:lnTo>
                    <a:pt x="6624815" y="114300"/>
                  </a:lnTo>
                  <a:lnTo>
                    <a:pt x="6653771" y="114300"/>
                  </a:lnTo>
                  <a:lnTo>
                    <a:pt x="6653771" y="0"/>
                  </a:lnTo>
                  <a:close/>
                </a:path>
                <a:path w="7877809" h="114300">
                  <a:moveTo>
                    <a:pt x="7877556" y="3048"/>
                  </a:moveTo>
                  <a:lnTo>
                    <a:pt x="7848600" y="3048"/>
                  </a:lnTo>
                  <a:lnTo>
                    <a:pt x="7848600" y="35052"/>
                  </a:lnTo>
                  <a:lnTo>
                    <a:pt x="7877556" y="35052"/>
                  </a:lnTo>
                  <a:lnTo>
                    <a:pt x="7877556" y="304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/>
          <p:nvPr/>
        </p:nvSpPr>
        <p:spPr>
          <a:xfrm>
            <a:off x="868565" y="6207253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6" y="114298"/>
                </a:moveTo>
                <a:lnTo>
                  <a:pt x="28956" y="0"/>
                </a:lnTo>
                <a:lnTo>
                  <a:pt x="0" y="0"/>
                </a:lnTo>
                <a:lnTo>
                  <a:pt x="0" y="114298"/>
                </a:lnTo>
                <a:lnTo>
                  <a:pt x="28956" y="11429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68565" y="6006846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6" y="114300"/>
                </a:moveTo>
                <a:lnTo>
                  <a:pt x="28956" y="0"/>
                </a:lnTo>
                <a:lnTo>
                  <a:pt x="0" y="0"/>
                </a:lnTo>
                <a:lnTo>
                  <a:pt x="0" y="114300"/>
                </a:lnTo>
                <a:lnTo>
                  <a:pt x="28956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68565" y="5807202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6" y="114300"/>
                </a:moveTo>
                <a:lnTo>
                  <a:pt x="28956" y="0"/>
                </a:lnTo>
                <a:lnTo>
                  <a:pt x="0" y="0"/>
                </a:lnTo>
                <a:lnTo>
                  <a:pt x="0" y="114300"/>
                </a:lnTo>
                <a:lnTo>
                  <a:pt x="28956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68565" y="5606796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6" y="114300"/>
                </a:moveTo>
                <a:lnTo>
                  <a:pt x="28956" y="0"/>
                </a:lnTo>
                <a:lnTo>
                  <a:pt x="0" y="0"/>
                </a:lnTo>
                <a:lnTo>
                  <a:pt x="0" y="114300"/>
                </a:lnTo>
                <a:lnTo>
                  <a:pt x="28956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17165" y="5610605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5" y="114300"/>
                </a:moveTo>
                <a:lnTo>
                  <a:pt x="28955" y="0"/>
                </a:lnTo>
                <a:lnTo>
                  <a:pt x="0" y="0"/>
                </a:lnTo>
                <a:lnTo>
                  <a:pt x="0" y="114300"/>
                </a:lnTo>
                <a:lnTo>
                  <a:pt x="28955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17165" y="5810250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5" y="114300"/>
                </a:moveTo>
                <a:lnTo>
                  <a:pt x="28955" y="0"/>
                </a:lnTo>
                <a:lnTo>
                  <a:pt x="0" y="0"/>
                </a:lnTo>
                <a:lnTo>
                  <a:pt x="0" y="114300"/>
                </a:lnTo>
                <a:lnTo>
                  <a:pt x="28955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17165" y="6010655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5" y="114300"/>
                </a:moveTo>
                <a:lnTo>
                  <a:pt x="28955" y="0"/>
                </a:lnTo>
                <a:lnTo>
                  <a:pt x="0" y="0"/>
                </a:lnTo>
                <a:lnTo>
                  <a:pt x="0" y="114300"/>
                </a:lnTo>
                <a:lnTo>
                  <a:pt x="28955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717165" y="6210300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6" y="114300"/>
                </a:moveTo>
                <a:lnTo>
                  <a:pt x="28956" y="0"/>
                </a:lnTo>
                <a:lnTo>
                  <a:pt x="0" y="0"/>
                </a:lnTo>
                <a:lnTo>
                  <a:pt x="0" y="114300"/>
                </a:lnTo>
                <a:lnTo>
                  <a:pt x="28956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481969" y="5608320"/>
            <a:ext cx="2897124" cy="37338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466479" y="5608320"/>
            <a:ext cx="1529334" cy="37338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2677807" y="5681726"/>
            <a:ext cx="948690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1325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3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(m))</a:t>
            </a:r>
            <a:endParaRPr sz="1300">
              <a:latin typeface="Arial"/>
              <a:cs typeface="Arial"/>
            </a:endParaRPr>
          </a:p>
          <a:p>
            <a:pPr marL="231775" algn="ctr">
              <a:lnSpc>
                <a:spcPts val="1325"/>
              </a:lnSpc>
            </a:pP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13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7579486" y="5608320"/>
            <a:ext cx="1026426" cy="3733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7764906" y="5682488"/>
            <a:ext cx="49530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5" dirty="0">
                <a:solidFill>
                  <a:srgbClr val="0000FF"/>
                </a:solidFill>
                <a:latin typeface="Arial"/>
                <a:cs typeface="Arial"/>
              </a:rPr>
              <a:t>Action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7493381" y="5689853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5" y="114300"/>
                </a:moveTo>
                <a:lnTo>
                  <a:pt x="28955" y="0"/>
                </a:lnTo>
                <a:lnTo>
                  <a:pt x="0" y="0"/>
                </a:lnTo>
                <a:lnTo>
                  <a:pt x="0" y="114300"/>
                </a:lnTo>
                <a:lnTo>
                  <a:pt x="28955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493381" y="5889497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5" y="114300"/>
                </a:moveTo>
                <a:lnTo>
                  <a:pt x="28955" y="0"/>
                </a:lnTo>
                <a:lnTo>
                  <a:pt x="0" y="0"/>
                </a:lnTo>
                <a:lnTo>
                  <a:pt x="0" y="114300"/>
                </a:lnTo>
                <a:lnTo>
                  <a:pt x="28955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493381" y="6089903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5" y="114300"/>
                </a:moveTo>
                <a:lnTo>
                  <a:pt x="28955" y="0"/>
                </a:lnTo>
                <a:lnTo>
                  <a:pt x="0" y="0"/>
                </a:lnTo>
                <a:lnTo>
                  <a:pt x="0" y="114300"/>
                </a:lnTo>
                <a:lnTo>
                  <a:pt x="28955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7" name="object 97"/>
          <p:cNvGrpSpPr/>
          <p:nvPr/>
        </p:nvGrpSpPr>
        <p:grpSpPr>
          <a:xfrm>
            <a:off x="868565" y="6289547"/>
            <a:ext cx="7877809" cy="646430"/>
            <a:chOff x="868565" y="6289547"/>
            <a:chExt cx="7877809" cy="646430"/>
          </a:xfrm>
        </p:grpSpPr>
        <p:sp>
          <p:nvSpPr>
            <p:cNvPr id="98" name="object 98"/>
            <p:cNvSpPr/>
            <p:nvPr/>
          </p:nvSpPr>
          <p:spPr>
            <a:xfrm>
              <a:off x="868565" y="6289547"/>
              <a:ext cx="7877809" cy="646430"/>
            </a:xfrm>
            <a:custGeom>
              <a:avLst/>
              <a:gdLst/>
              <a:ahLst/>
              <a:cxnLst/>
              <a:rect l="l" t="t" r="r" b="b"/>
              <a:pathLst>
                <a:path w="7877809" h="646429">
                  <a:moveTo>
                    <a:pt x="28956" y="517398"/>
                  </a:moveTo>
                  <a:lnTo>
                    <a:pt x="0" y="517398"/>
                  </a:lnTo>
                  <a:lnTo>
                    <a:pt x="0" y="631698"/>
                  </a:lnTo>
                  <a:lnTo>
                    <a:pt x="28956" y="631698"/>
                  </a:lnTo>
                  <a:lnTo>
                    <a:pt x="28956" y="517398"/>
                  </a:lnTo>
                  <a:close/>
                </a:path>
                <a:path w="7877809" h="646429">
                  <a:moveTo>
                    <a:pt x="28956" y="317754"/>
                  </a:moveTo>
                  <a:lnTo>
                    <a:pt x="0" y="317754"/>
                  </a:lnTo>
                  <a:lnTo>
                    <a:pt x="0" y="432054"/>
                  </a:lnTo>
                  <a:lnTo>
                    <a:pt x="28956" y="432054"/>
                  </a:lnTo>
                  <a:lnTo>
                    <a:pt x="28956" y="317754"/>
                  </a:lnTo>
                  <a:close/>
                </a:path>
                <a:path w="7877809" h="646429">
                  <a:moveTo>
                    <a:pt x="28956" y="117348"/>
                  </a:moveTo>
                  <a:lnTo>
                    <a:pt x="0" y="117348"/>
                  </a:lnTo>
                  <a:lnTo>
                    <a:pt x="0" y="231648"/>
                  </a:lnTo>
                  <a:lnTo>
                    <a:pt x="28956" y="231648"/>
                  </a:lnTo>
                  <a:lnTo>
                    <a:pt x="28956" y="117348"/>
                  </a:lnTo>
                  <a:close/>
                </a:path>
                <a:path w="7877809" h="646429">
                  <a:moveTo>
                    <a:pt x="172974" y="617982"/>
                  </a:moveTo>
                  <a:lnTo>
                    <a:pt x="58674" y="617982"/>
                  </a:lnTo>
                  <a:lnTo>
                    <a:pt x="58674" y="646176"/>
                  </a:lnTo>
                  <a:lnTo>
                    <a:pt x="172974" y="646176"/>
                  </a:lnTo>
                  <a:lnTo>
                    <a:pt x="172974" y="617982"/>
                  </a:lnTo>
                  <a:close/>
                </a:path>
                <a:path w="7877809" h="646429">
                  <a:moveTo>
                    <a:pt x="373380" y="617982"/>
                  </a:moveTo>
                  <a:lnTo>
                    <a:pt x="259080" y="617982"/>
                  </a:lnTo>
                  <a:lnTo>
                    <a:pt x="259080" y="646176"/>
                  </a:lnTo>
                  <a:lnTo>
                    <a:pt x="373380" y="646176"/>
                  </a:lnTo>
                  <a:lnTo>
                    <a:pt x="373380" y="617982"/>
                  </a:lnTo>
                  <a:close/>
                </a:path>
                <a:path w="7877809" h="646429">
                  <a:moveTo>
                    <a:pt x="573024" y="617982"/>
                  </a:moveTo>
                  <a:lnTo>
                    <a:pt x="458724" y="617982"/>
                  </a:lnTo>
                  <a:lnTo>
                    <a:pt x="458724" y="646176"/>
                  </a:lnTo>
                  <a:lnTo>
                    <a:pt x="573024" y="646176"/>
                  </a:lnTo>
                  <a:lnTo>
                    <a:pt x="573024" y="617982"/>
                  </a:lnTo>
                  <a:close/>
                </a:path>
                <a:path w="7877809" h="646429">
                  <a:moveTo>
                    <a:pt x="773430" y="617982"/>
                  </a:moveTo>
                  <a:lnTo>
                    <a:pt x="659130" y="617982"/>
                  </a:lnTo>
                  <a:lnTo>
                    <a:pt x="659130" y="646176"/>
                  </a:lnTo>
                  <a:lnTo>
                    <a:pt x="773430" y="646176"/>
                  </a:lnTo>
                  <a:lnTo>
                    <a:pt x="773430" y="617982"/>
                  </a:lnTo>
                  <a:close/>
                </a:path>
                <a:path w="7877809" h="646429">
                  <a:moveTo>
                    <a:pt x="973074" y="617982"/>
                  </a:moveTo>
                  <a:lnTo>
                    <a:pt x="858774" y="617982"/>
                  </a:lnTo>
                  <a:lnTo>
                    <a:pt x="858774" y="646176"/>
                  </a:lnTo>
                  <a:lnTo>
                    <a:pt x="973074" y="646176"/>
                  </a:lnTo>
                  <a:lnTo>
                    <a:pt x="973074" y="617982"/>
                  </a:lnTo>
                  <a:close/>
                </a:path>
                <a:path w="7877809" h="646429">
                  <a:moveTo>
                    <a:pt x="1173480" y="617982"/>
                  </a:moveTo>
                  <a:lnTo>
                    <a:pt x="1059180" y="617982"/>
                  </a:lnTo>
                  <a:lnTo>
                    <a:pt x="1059180" y="646176"/>
                  </a:lnTo>
                  <a:lnTo>
                    <a:pt x="1173480" y="646176"/>
                  </a:lnTo>
                  <a:lnTo>
                    <a:pt x="1173480" y="617982"/>
                  </a:lnTo>
                  <a:close/>
                </a:path>
                <a:path w="7877809" h="646429">
                  <a:moveTo>
                    <a:pt x="1373124" y="617982"/>
                  </a:moveTo>
                  <a:lnTo>
                    <a:pt x="1258824" y="617982"/>
                  </a:lnTo>
                  <a:lnTo>
                    <a:pt x="1258824" y="646176"/>
                  </a:lnTo>
                  <a:lnTo>
                    <a:pt x="1373124" y="646176"/>
                  </a:lnTo>
                  <a:lnTo>
                    <a:pt x="1373124" y="617982"/>
                  </a:lnTo>
                  <a:close/>
                </a:path>
                <a:path w="7877809" h="646429">
                  <a:moveTo>
                    <a:pt x="1573530" y="617982"/>
                  </a:moveTo>
                  <a:lnTo>
                    <a:pt x="1459230" y="617982"/>
                  </a:lnTo>
                  <a:lnTo>
                    <a:pt x="1459230" y="646176"/>
                  </a:lnTo>
                  <a:lnTo>
                    <a:pt x="1573530" y="646176"/>
                  </a:lnTo>
                  <a:lnTo>
                    <a:pt x="1573530" y="617982"/>
                  </a:lnTo>
                  <a:close/>
                </a:path>
                <a:path w="7877809" h="646429">
                  <a:moveTo>
                    <a:pt x="1773174" y="617982"/>
                  </a:moveTo>
                  <a:lnTo>
                    <a:pt x="1658874" y="617982"/>
                  </a:lnTo>
                  <a:lnTo>
                    <a:pt x="1658874" y="646176"/>
                  </a:lnTo>
                  <a:lnTo>
                    <a:pt x="1773174" y="646176"/>
                  </a:lnTo>
                  <a:lnTo>
                    <a:pt x="1773174" y="617982"/>
                  </a:lnTo>
                  <a:close/>
                </a:path>
                <a:path w="7877809" h="646429">
                  <a:moveTo>
                    <a:pt x="1973580" y="617982"/>
                  </a:moveTo>
                  <a:lnTo>
                    <a:pt x="1859280" y="617982"/>
                  </a:lnTo>
                  <a:lnTo>
                    <a:pt x="1859280" y="646176"/>
                  </a:lnTo>
                  <a:lnTo>
                    <a:pt x="1973580" y="646176"/>
                  </a:lnTo>
                  <a:lnTo>
                    <a:pt x="1973580" y="617982"/>
                  </a:lnTo>
                  <a:close/>
                </a:path>
                <a:path w="7877809" h="646429">
                  <a:moveTo>
                    <a:pt x="2173224" y="617982"/>
                  </a:moveTo>
                  <a:lnTo>
                    <a:pt x="2058924" y="617982"/>
                  </a:lnTo>
                  <a:lnTo>
                    <a:pt x="2058924" y="646176"/>
                  </a:lnTo>
                  <a:lnTo>
                    <a:pt x="2173224" y="646176"/>
                  </a:lnTo>
                  <a:lnTo>
                    <a:pt x="2173224" y="617982"/>
                  </a:lnTo>
                  <a:close/>
                </a:path>
                <a:path w="7877809" h="646429">
                  <a:moveTo>
                    <a:pt x="2373630" y="617982"/>
                  </a:moveTo>
                  <a:lnTo>
                    <a:pt x="2259330" y="617982"/>
                  </a:lnTo>
                  <a:lnTo>
                    <a:pt x="2259330" y="646176"/>
                  </a:lnTo>
                  <a:lnTo>
                    <a:pt x="2373630" y="646176"/>
                  </a:lnTo>
                  <a:lnTo>
                    <a:pt x="2373630" y="617982"/>
                  </a:lnTo>
                  <a:close/>
                </a:path>
                <a:path w="7877809" h="646429">
                  <a:moveTo>
                    <a:pt x="2573274" y="617982"/>
                  </a:moveTo>
                  <a:lnTo>
                    <a:pt x="2458974" y="617982"/>
                  </a:lnTo>
                  <a:lnTo>
                    <a:pt x="2458974" y="646176"/>
                  </a:lnTo>
                  <a:lnTo>
                    <a:pt x="2573274" y="646176"/>
                  </a:lnTo>
                  <a:lnTo>
                    <a:pt x="2573274" y="617982"/>
                  </a:lnTo>
                  <a:close/>
                </a:path>
                <a:path w="7877809" h="646429">
                  <a:moveTo>
                    <a:pt x="2773680" y="617982"/>
                  </a:moveTo>
                  <a:lnTo>
                    <a:pt x="2659380" y="617982"/>
                  </a:lnTo>
                  <a:lnTo>
                    <a:pt x="2659380" y="646176"/>
                  </a:lnTo>
                  <a:lnTo>
                    <a:pt x="2773680" y="646176"/>
                  </a:lnTo>
                  <a:lnTo>
                    <a:pt x="2773680" y="617982"/>
                  </a:lnTo>
                  <a:close/>
                </a:path>
                <a:path w="7877809" h="646429">
                  <a:moveTo>
                    <a:pt x="2973324" y="617982"/>
                  </a:moveTo>
                  <a:lnTo>
                    <a:pt x="2859024" y="617982"/>
                  </a:lnTo>
                  <a:lnTo>
                    <a:pt x="2859024" y="646176"/>
                  </a:lnTo>
                  <a:lnTo>
                    <a:pt x="2973324" y="646176"/>
                  </a:lnTo>
                  <a:lnTo>
                    <a:pt x="2973324" y="617982"/>
                  </a:lnTo>
                  <a:close/>
                </a:path>
                <a:path w="7877809" h="646429">
                  <a:moveTo>
                    <a:pt x="3173730" y="617982"/>
                  </a:moveTo>
                  <a:lnTo>
                    <a:pt x="3059430" y="617982"/>
                  </a:lnTo>
                  <a:lnTo>
                    <a:pt x="3059430" y="646176"/>
                  </a:lnTo>
                  <a:lnTo>
                    <a:pt x="3173730" y="646176"/>
                  </a:lnTo>
                  <a:lnTo>
                    <a:pt x="3173730" y="617982"/>
                  </a:lnTo>
                  <a:close/>
                </a:path>
                <a:path w="7877809" h="646429">
                  <a:moveTo>
                    <a:pt x="3373374" y="617982"/>
                  </a:moveTo>
                  <a:lnTo>
                    <a:pt x="3259074" y="617982"/>
                  </a:lnTo>
                  <a:lnTo>
                    <a:pt x="3259074" y="646176"/>
                  </a:lnTo>
                  <a:lnTo>
                    <a:pt x="3373374" y="646176"/>
                  </a:lnTo>
                  <a:lnTo>
                    <a:pt x="3373374" y="617982"/>
                  </a:lnTo>
                  <a:close/>
                </a:path>
                <a:path w="7877809" h="646429">
                  <a:moveTo>
                    <a:pt x="3573780" y="617982"/>
                  </a:moveTo>
                  <a:lnTo>
                    <a:pt x="3459480" y="617982"/>
                  </a:lnTo>
                  <a:lnTo>
                    <a:pt x="3459480" y="646176"/>
                  </a:lnTo>
                  <a:lnTo>
                    <a:pt x="3573780" y="646176"/>
                  </a:lnTo>
                  <a:lnTo>
                    <a:pt x="3573780" y="617982"/>
                  </a:lnTo>
                  <a:close/>
                </a:path>
                <a:path w="7877809" h="646429">
                  <a:moveTo>
                    <a:pt x="3773424" y="617982"/>
                  </a:moveTo>
                  <a:lnTo>
                    <a:pt x="3659124" y="617982"/>
                  </a:lnTo>
                  <a:lnTo>
                    <a:pt x="3659124" y="646176"/>
                  </a:lnTo>
                  <a:lnTo>
                    <a:pt x="3773424" y="646176"/>
                  </a:lnTo>
                  <a:lnTo>
                    <a:pt x="3773424" y="617982"/>
                  </a:lnTo>
                  <a:close/>
                </a:path>
                <a:path w="7877809" h="646429">
                  <a:moveTo>
                    <a:pt x="3973830" y="617982"/>
                  </a:moveTo>
                  <a:lnTo>
                    <a:pt x="3859530" y="617982"/>
                  </a:lnTo>
                  <a:lnTo>
                    <a:pt x="3859530" y="646176"/>
                  </a:lnTo>
                  <a:lnTo>
                    <a:pt x="3973830" y="646176"/>
                  </a:lnTo>
                  <a:lnTo>
                    <a:pt x="3973830" y="617982"/>
                  </a:lnTo>
                  <a:close/>
                </a:path>
                <a:path w="7877809" h="646429">
                  <a:moveTo>
                    <a:pt x="4173474" y="617982"/>
                  </a:moveTo>
                  <a:lnTo>
                    <a:pt x="4059174" y="617982"/>
                  </a:lnTo>
                  <a:lnTo>
                    <a:pt x="4059174" y="646176"/>
                  </a:lnTo>
                  <a:lnTo>
                    <a:pt x="4173474" y="646176"/>
                  </a:lnTo>
                  <a:lnTo>
                    <a:pt x="4173474" y="617982"/>
                  </a:lnTo>
                  <a:close/>
                </a:path>
                <a:path w="7877809" h="646429">
                  <a:moveTo>
                    <a:pt x="4373880" y="617982"/>
                  </a:moveTo>
                  <a:lnTo>
                    <a:pt x="4259580" y="617982"/>
                  </a:lnTo>
                  <a:lnTo>
                    <a:pt x="4259580" y="646176"/>
                  </a:lnTo>
                  <a:lnTo>
                    <a:pt x="4373880" y="646176"/>
                  </a:lnTo>
                  <a:lnTo>
                    <a:pt x="4373880" y="617982"/>
                  </a:lnTo>
                  <a:close/>
                </a:path>
                <a:path w="7877809" h="646429">
                  <a:moveTo>
                    <a:pt x="4573524" y="617982"/>
                  </a:moveTo>
                  <a:lnTo>
                    <a:pt x="4459224" y="617982"/>
                  </a:lnTo>
                  <a:lnTo>
                    <a:pt x="4459224" y="646176"/>
                  </a:lnTo>
                  <a:lnTo>
                    <a:pt x="4573524" y="646176"/>
                  </a:lnTo>
                  <a:lnTo>
                    <a:pt x="4573524" y="617982"/>
                  </a:lnTo>
                  <a:close/>
                </a:path>
                <a:path w="7877809" h="646429">
                  <a:moveTo>
                    <a:pt x="4773930" y="617982"/>
                  </a:moveTo>
                  <a:lnTo>
                    <a:pt x="4659630" y="617982"/>
                  </a:lnTo>
                  <a:lnTo>
                    <a:pt x="4659630" y="646176"/>
                  </a:lnTo>
                  <a:lnTo>
                    <a:pt x="4773930" y="646176"/>
                  </a:lnTo>
                  <a:lnTo>
                    <a:pt x="4773930" y="617982"/>
                  </a:lnTo>
                  <a:close/>
                </a:path>
                <a:path w="7877809" h="646429">
                  <a:moveTo>
                    <a:pt x="4973574" y="617982"/>
                  </a:moveTo>
                  <a:lnTo>
                    <a:pt x="4859274" y="617982"/>
                  </a:lnTo>
                  <a:lnTo>
                    <a:pt x="4859274" y="646176"/>
                  </a:lnTo>
                  <a:lnTo>
                    <a:pt x="4973574" y="646176"/>
                  </a:lnTo>
                  <a:lnTo>
                    <a:pt x="4973574" y="617982"/>
                  </a:lnTo>
                  <a:close/>
                </a:path>
                <a:path w="7877809" h="646429">
                  <a:moveTo>
                    <a:pt x="5173980" y="617982"/>
                  </a:moveTo>
                  <a:lnTo>
                    <a:pt x="5059680" y="617982"/>
                  </a:lnTo>
                  <a:lnTo>
                    <a:pt x="5059680" y="646176"/>
                  </a:lnTo>
                  <a:lnTo>
                    <a:pt x="5173980" y="646176"/>
                  </a:lnTo>
                  <a:lnTo>
                    <a:pt x="5173980" y="617982"/>
                  </a:lnTo>
                  <a:close/>
                </a:path>
                <a:path w="7877809" h="646429">
                  <a:moveTo>
                    <a:pt x="5373624" y="617982"/>
                  </a:moveTo>
                  <a:lnTo>
                    <a:pt x="5259324" y="617982"/>
                  </a:lnTo>
                  <a:lnTo>
                    <a:pt x="5259324" y="646176"/>
                  </a:lnTo>
                  <a:lnTo>
                    <a:pt x="5373624" y="646176"/>
                  </a:lnTo>
                  <a:lnTo>
                    <a:pt x="5373624" y="617982"/>
                  </a:lnTo>
                  <a:close/>
                </a:path>
                <a:path w="7877809" h="646429">
                  <a:moveTo>
                    <a:pt x="5574017" y="617982"/>
                  </a:moveTo>
                  <a:lnTo>
                    <a:pt x="5459717" y="617982"/>
                  </a:lnTo>
                  <a:lnTo>
                    <a:pt x="5459717" y="646176"/>
                  </a:lnTo>
                  <a:lnTo>
                    <a:pt x="5574017" y="646176"/>
                  </a:lnTo>
                  <a:lnTo>
                    <a:pt x="5574017" y="617982"/>
                  </a:lnTo>
                  <a:close/>
                </a:path>
                <a:path w="7877809" h="646429">
                  <a:moveTo>
                    <a:pt x="5773661" y="617982"/>
                  </a:moveTo>
                  <a:lnTo>
                    <a:pt x="5659361" y="617982"/>
                  </a:lnTo>
                  <a:lnTo>
                    <a:pt x="5659361" y="646176"/>
                  </a:lnTo>
                  <a:lnTo>
                    <a:pt x="5773661" y="646176"/>
                  </a:lnTo>
                  <a:lnTo>
                    <a:pt x="5773661" y="617982"/>
                  </a:lnTo>
                  <a:close/>
                </a:path>
                <a:path w="7877809" h="646429">
                  <a:moveTo>
                    <a:pt x="5974080" y="617982"/>
                  </a:moveTo>
                  <a:lnTo>
                    <a:pt x="5859780" y="617982"/>
                  </a:lnTo>
                  <a:lnTo>
                    <a:pt x="5859780" y="646176"/>
                  </a:lnTo>
                  <a:lnTo>
                    <a:pt x="5974080" y="646176"/>
                  </a:lnTo>
                  <a:lnTo>
                    <a:pt x="5974080" y="617982"/>
                  </a:lnTo>
                  <a:close/>
                </a:path>
                <a:path w="7877809" h="646429">
                  <a:moveTo>
                    <a:pt x="6173711" y="617982"/>
                  </a:moveTo>
                  <a:lnTo>
                    <a:pt x="6059411" y="617982"/>
                  </a:lnTo>
                  <a:lnTo>
                    <a:pt x="6059411" y="646176"/>
                  </a:lnTo>
                  <a:lnTo>
                    <a:pt x="6173711" y="646176"/>
                  </a:lnTo>
                  <a:lnTo>
                    <a:pt x="6173711" y="617982"/>
                  </a:lnTo>
                  <a:close/>
                </a:path>
                <a:path w="7877809" h="646429">
                  <a:moveTo>
                    <a:pt x="6374130" y="617982"/>
                  </a:moveTo>
                  <a:lnTo>
                    <a:pt x="6259830" y="617982"/>
                  </a:lnTo>
                  <a:lnTo>
                    <a:pt x="6259830" y="646176"/>
                  </a:lnTo>
                  <a:lnTo>
                    <a:pt x="6374130" y="646176"/>
                  </a:lnTo>
                  <a:lnTo>
                    <a:pt x="6374130" y="617982"/>
                  </a:lnTo>
                  <a:close/>
                </a:path>
                <a:path w="7877809" h="646429">
                  <a:moveTo>
                    <a:pt x="6573761" y="617982"/>
                  </a:moveTo>
                  <a:lnTo>
                    <a:pt x="6459461" y="617982"/>
                  </a:lnTo>
                  <a:lnTo>
                    <a:pt x="6459461" y="646176"/>
                  </a:lnTo>
                  <a:lnTo>
                    <a:pt x="6573761" y="646176"/>
                  </a:lnTo>
                  <a:lnTo>
                    <a:pt x="6573761" y="617982"/>
                  </a:lnTo>
                  <a:close/>
                </a:path>
                <a:path w="7877809" h="646429">
                  <a:moveTo>
                    <a:pt x="6653771" y="0"/>
                  </a:moveTo>
                  <a:lnTo>
                    <a:pt x="6624815" y="0"/>
                  </a:lnTo>
                  <a:lnTo>
                    <a:pt x="6624815" y="60198"/>
                  </a:lnTo>
                  <a:lnTo>
                    <a:pt x="6653771" y="60198"/>
                  </a:lnTo>
                  <a:lnTo>
                    <a:pt x="6653771" y="0"/>
                  </a:lnTo>
                  <a:close/>
                </a:path>
                <a:path w="7877809" h="646429">
                  <a:moveTo>
                    <a:pt x="6774180" y="617982"/>
                  </a:moveTo>
                  <a:lnTo>
                    <a:pt x="6659880" y="617982"/>
                  </a:lnTo>
                  <a:lnTo>
                    <a:pt x="6659880" y="646176"/>
                  </a:lnTo>
                  <a:lnTo>
                    <a:pt x="6774180" y="646176"/>
                  </a:lnTo>
                  <a:lnTo>
                    <a:pt x="6774180" y="617982"/>
                  </a:lnTo>
                  <a:close/>
                </a:path>
                <a:path w="7877809" h="646429">
                  <a:moveTo>
                    <a:pt x="6973811" y="617982"/>
                  </a:moveTo>
                  <a:lnTo>
                    <a:pt x="6859511" y="617982"/>
                  </a:lnTo>
                  <a:lnTo>
                    <a:pt x="6859511" y="646176"/>
                  </a:lnTo>
                  <a:lnTo>
                    <a:pt x="6973811" y="646176"/>
                  </a:lnTo>
                  <a:lnTo>
                    <a:pt x="6973811" y="617982"/>
                  </a:lnTo>
                  <a:close/>
                </a:path>
                <a:path w="7877809" h="646429">
                  <a:moveTo>
                    <a:pt x="7174230" y="617982"/>
                  </a:moveTo>
                  <a:lnTo>
                    <a:pt x="7059930" y="617982"/>
                  </a:lnTo>
                  <a:lnTo>
                    <a:pt x="7059930" y="646176"/>
                  </a:lnTo>
                  <a:lnTo>
                    <a:pt x="7174230" y="646176"/>
                  </a:lnTo>
                  <a:lnTo>
                    <a:pt x="7174230" y="617982"/>
                  </a:lnTo>
                  <a:close/>
                </a:path>
                <a:path w="7877809" h="646429">
                  <a:moveTo>
                    <a:pt x="7373861" y="617982"/>
                  </a:moveTo>
                  <a:lnTo>
                    <a:pt x="7259561" y="617982"/>
                  </a:lnTo>
                  <a:lnTo>
                    <a:pt x="7259561" y="646176"/>
                  </a:lnTo>
                  <a:lnTo>
                    <a:pt x="7373861" y="646176"/>
                  </a:lnTo>
                  <a:lnTo>
                    <a:pt x="7373861" y="617982"/>
                  </a:lnTo>
                  <a:close/>
                </a:path>
                <a:path w="7877809" h="646429">
                  <a:moveTo>
                    <a:pt x="7574280" y="617982"/>
                  </a:moveTo>
                  <a:lnTo>
                    <a:pt x="7459980" y="617982"/>
                  </a:lnTo>
                  <a:lnTo>
                    <a:pt x="7459980" y="646176"/>
                  </a:lnTo>
                  <a:lnTo>
                    <a:pt x="7574280" y="646176"/>
                  </a:lnTo>
                  <a:lnTo>
                    <a:pt x="7574280" y="617982"/>
                  </a:lnTo>
                  <a:close/>
                </a:path>
                <a:path w="7877809" h="646429">
                  <a:moveTo>
                    <a:pt x="7773911" y="617982"/>
                  </a:moveTo>
                  <a:lnTo>
                    <a:pt x="7659611" y="617982"/>
                  </a:lnTo>
                  <a:lnTo>
                    <a:pt x="7659611" y="646176"/>
                  </a:lnTo>
                  <a:lnTo>
                    <a:pt x="7773911" y="646176"/>
                  </a:lnTo>
                  <a:lnTo>
                    <a:pt x="7773911" y="617982"/>
                  </a:lnTo>
                  <a:close/>
                </a:path>
                <a:path w="7877809" h="646429">
                  <a:moveTo>
                    <a:pt x="7877556" y="521208"/>
                  </a:moveTo>
                  <a:lnTo>
                    <a:pt x="7848600" y="521208"/>
                  </a:lnTo>
                  <a:lnTo>
                    <a:pt x="7848600" y="631698"/>
                  </a:lnTo>
                  <a:lnTo>
                    <a:pt x="7860030" y="620877"/>
                  </a:lnTo>
                  <a:lnTo>
                    <a:pt x="7860030" y="646176"/>
                  </a:lnTo>
                  <a:lnTo>
                    <a:pt x="7863078" y="646176"/>
                  </a:lnTo>
                  <a:lnTo>
                    <a:pt x="7877556" y="646176"/>
                  </a:lnTo>
                  <a:lnTo>
                    <a:pt x="7877556" y="521208"/>
                  </a:lnTo>
                  <a:close/>
                </a:path>
                <a:path w="7877809" h="646429">
                  <a:moveTo>
                    <a:pt x="7877556" y="320802"/>
                  </a:moveTo>
                  <a:lnTo>
                    <a:pt x="7848600" y="320802"/>
                  </a:lnTo>
                  <a:lnTo>
                    <a:pt x="7848600" y="435102"/>
                  </a:lnTo>
                  <a:lnTo>
                    <a:pt x="7877556" y="435102"/>
                  </a:lnTo>
                  <a:lnTo>
                    <a:pt x="7877556" y="320802"/>
                  </a:lnTo>
                  <a:close/>
                </a:path>
                <a:path w="7877809" h="646429">
                  <a:moveTo>
                    <a:pt x="7877556" y="121158"/>
                  </a:moveTo>
                  <a:lnTo>
                    <a:pt x="7848600" y="121158"/>
                  </a:lnTo>
                  <a:lnTo>
                    <a:pt x="7848600" y="235458"/>
                  </a:lnTo>
                  <a:lnTo>
                    <a:pt x="7877556" y="235458"/>
                  </a:lnTo>
                  <a:lnTo>
                    <a:pt x="7877556" y="12115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061089" y="6327647"/>
              <a:ext cx="1529334" cy="37033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516265" y="6289547"/>
              <a:ext cx="29209" cy="60325"/>
            </a:xfrm>
            <a:custGeom>
              <a:avLst/>
              <a:gdLst/>
              <a:ahLst/>
              <a:cxnLst/>
              <a:rect l="l" t="t" r="r" b="b"/>
              <a:pathLst>
                <a:path w="29209" h="60325">
                  <a:moveTo>
                    <a:pt x="28956" y="60198"/>
                  </a:moveTo>
                  <a:lnTo>
                    <a:pt x="28956" y="0"/>
                  </a:lnTo>
                  <a:lnTo>
                    <a:pt x="0" y="0"/>
                  </a:lnTo>
                  <a:lnTo>
                    <a:pt x="0" y="60198"/>
                  </a:lnTo>
                  <a:lnTo>
                    <a:pt x="28956" y="6019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/>
          <p:nvPr/>
        </p:nvSpPr>
        <p:spPr>
          <a:xfrm>
            <a:off x="1516265" y="5689853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6" y="114300"/>
                </a:moveTo>
                <a:lnTo>
                  <a:pt x="28956" y="0"/>
                </a:lnTo>
                <a:lnTo>
                  <a:pt x="0" y="0"/>
                </a:lnTo>
                <a:lnTo>
                  <a:pt x="0" y="114300"/>
                </a:lnTo>
                <a:lnTo>
                  <a:pt x="28956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16265" y="5889497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6" y="114300"/>
                </a:moveTo>
                <a:lnTo>
                  <a:pt x="28956" y="0"/>
                </a:lnTo>
                <a:lnTo>
                  <a:pt x="0" y="0"/>
                </a:lnTo>
                <a:lnTo>
                  <a:pt x="0" y="114300"/>
                </a:lnTo>
                <a:lnTo>
                  <a:pt x="28956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516265" y="6089903"/>
            <a:ext cx="29209" cy="114300"/>
          </a:xfrm>
          <a:custGeom>
            <a:avLst/>
            <a:gdLst/>
            <a:ahLst/>
            <a:cxnLst/>
            <a:rect l="l" t="t" r="r" b="b"/>
            <a:pathLst>
              <a:path w="29209" h="114300">
                <a:moveTo>
                  <a:pt x="28956" y="114300"/>
                </a:moveTo>
                <a:lnTo>
                  <a:pt x="28956" y="0"/>
                </a:lnTo>
                <a:lnTo>
                  <a:pt x="0" y="0"/>
                </a:lnTo>
                <a:lnTo>
                  <a:pt x="0" y="114300"/>
                </a:lnTo>
                <a:lnTo>
                  <a:pt x="28956" y="1143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1032643" y="5571997"/>
            <a:ext cx="185420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325"/>
              </a:lnSpc>
              <a:spcBef>
                <a:spcPts val="130"/>
              </a:spcBef>
            </a:pPr>
            <a:r>
              <a:rPr sz="1300" spc="2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endParaRPr sz="1300">
              <a:latin typeface="Arial"/>
              <a:cs typeface="Arial"/>
            </a:endParaRPr>
          </a:p>
          <a:p>
            <a:pPr marR="5080" algn="r">
              <a:lnSpc>
                <a:spcPts val="1325"/>
              </a:lnSpc>
            </a:pPr>
            <a:r>
              <a:rPr sz="1300" spc="5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993513" y="5879846"/>
            <a:ext cx="1883410" cy="89026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66420" marR="5080" indent="-554355">
              <a:lnSpc>
                <a:spcPct val="70000"/>
              </a:lnSpc>
              <a:spcBef>
                <a:spcPts val="600"/>
              </a:spcBef>
              <a:tabLst>
                <a:tab pos="1547495" algn="l"/>
              </a:tabLst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Dom(H </a:t>
            </a: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(n)) </a:t>
            </a: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-Dom(H </a:t>
            </a: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(n))  </a:t>
            </a:r>
            <a:r>
              <a:rPr sz="13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i	j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Arial"/>
              <a:cs typeface="Arial"/>
            </a:endParaRPr>
          </a:p>
          <a:p>
            <a:pPr marR="375285" algn="ctr">
              <a:lnSpc>
                <a:spcPts val="1325"/>
              </a:lnSpc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300" b="1" spc="3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(n))</a:t>
            </a:r>
            <a:endParaRPr sz="1300">
              <a:latin typeface="Arial"/>
              <a:cs typeface="Arial"/>
            </a:endParaRPr>
          </a:p>
          <a:p>
            <a:pPr marR="142875" algn="ctr">
              <a:lnSpc>
                <a:spcPts val="1325"/>
              </a:lnSpc>
            </a:pP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8765413" y="5649715"/>
            <a:ext cx="74803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Accepter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1677809" y="6327647"/>
            <a:ext cx="2897124" cy="3703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2545969" y="6401816"/>
            <a:ext cx="995044" cy="367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1325"/>
              </a:lnSpc>
              <a:spcBef>
                <a:spcPts val="130"/>
              </a:spcBef>
            </a:pPr>
            <a:r>
              <a:rPr sz="1300" b="1" spc="15" dirty="0">
                <a:solidFill>
                  <a:srgbClr val="0000FF"/>
                </a:solidFill>
                <a:latin typeface="Arial"/>
                <a:cs typeface="Arial"/>
              </a:rPr>
              <a:t>Dom(H</a:t>
            </a:r>
            <a:r>
              <a:rPr sz="1300" b="1" spc="3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(m))</a:t>
            </a:r>
            <a:endParaRPr sz="1300">
              <a:latin typeface="Arial"/>
              <a:cs typeface="Arial"/>
            </a:endParaRPr>
          </a:p>
          <a:p>
            <a:pPr marL="185420" algn="ctr">
              <a:lnSpc>
                <a:spcPts val="1325"/>
              </a:lnSpc>
            </a:pPr>
            <a:r>
              <a:rPr sz="1300" b="1" spc="5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7579486" y="6327647"/>
            <a:ext cx="1026426" cy="37414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7699375" y="6404102"/>
            <a:ext cx="62611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5" dirty="0">
                <a:solidFill>
                  <a:srgbClr val="0000FF"/>
                </a:solidFill>
                <a:latin typeface="Arial"/>
                <a:cs typeface="Arial"/>
              </a:rPr>
              <a:t>Action**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1516265" y="6349745"/>
            <a:ext cx="6006465" cy="571500"/>
          </a:xfrm>
          <a:custGeom>
            <a:avLst/>
            <a:gdLst/>
            <a:ahLst/>
            <a:cxnLst/>
            <a:rect l="l" t="t" r="r" b="b"/>
            <a:pathLst>
              <a:path w="6006465" h="571500">
                <a:moveTo>
                  <a:pt x="28956" y="540258"/>
                </a:moveTo>
                <a:lnTo>
                  <a:pt x="0" y="540258"/>
                </a:lnTo>
                <a:lnTo>
                  <a:pt x="0" y="571500"/>
                </a:lnTo>
                <a:lnTo>
                  <a:pt x="28956" y="571500"/>
                </a:lnTo>
                <a:lnTo>
                  <a:pt x="28956" y="540258"/>
                </a:lnTo>
                <a:close/>
              </a:path>
              <a:path w="6006465" h="571500">
                <a:moveTo>
                  <a:pt x="28956" y="339852"/>
                </a:moveTo>
                <a:lnTo>
                  <a:pt x="0" y="339852"/>
                </a:lnTo>
                <a:lnTo>
                  <a:pt x="0" y="454152"/>
                </a:lnTo>
                <a:lnTo>
                  <a:pt x="28956" y="454152"/>
                </a:lnTo>
                <a:lnTo>
                  <a:pt x="28956" y="339852"/>
                </a:lnTo>
                <a:close/>
              </a:path>
              <a:path w="6006465" h="571500">
                <a:moveTo>
                  <a:pt x="28956" y="140208"/>
                </a:moveTo>
                <a:lnTo>
                  <a:pt x="0" y="140208"/>
                </a:lnTo>
                <a:lnTo>
                  <a:pt x="0" y="254508"/>
                </a:lnTo>
                <a:lnTo>
                  <a:pt x="28956" y="254508"/>
                </a:lnTo>
                <a:lnTo>
                  <a:pt x="28956" y="140208"/>
                </a:lnTo>
                <a:close/>
              </a:path>
              <a:path w="6006465" h="571500">
                <a:moveTo>
                  <a:pt x="28956" y="0"/>
                </a:moveTo>
                <a:lnTo>
                  <a:pt x="0" y="0"/>
                </a:lnTo>
                <a:lnTo>
                  <a:pt x="0" y="54102"/>
                </a:lnTo>
                <a:lnTo>
                  <a:pt x="28956" y="54102"/>
                </a:lnTo>
                <a:lnTo>
                  <a:pt x="28956" y="0"/>
                </a:lnTo>
                <a:close/>
              </a:path>
              <a:path w="6006465" h="571500">
                <a:moveTo>
                  <a:pt x="6006071" y="540258"/>
                </a:moveTo>
                <a:lnTo>
                  <a:pt x="5977115" y="540258"/>
                </a:lnTo>
                <a:lnTo>
                  <a:pt x="5977115" y="571500"/>
                </a:lnTo>
                <a:lnTo>
                  <a:pt x="6006071" y="571500"/>
                </a:lnTo>
                <a:lnTo>
                  <a:pt x="6006071" y="540258"/>
                </a:lnTo>
                <a:close/>
              </a:path>
              <a:path w="6006465" h="571500">
                <a:moveTo>
                  <a:pt x="6006071" y="339852"/>
                </a:moveTo>
                <a:lnTo>
                  <a:pt x="5977115" y="339852"/>
                </a:lnTo>
                <a:lnTo>
                  <a:pt x="5977115" y="454152"/>
                </a:lnTo>
                <a:lnTo>
                  <a:pt x="6006071" y="454152"/>
                </a:lnTo>
                <a:lnTo>
                  <a:pt x="6006071" y="339852"/>
                </a:lnTo>
                <a:close/>
              </a:path>
              <a:path w="6006465" h="571500">
                <a:moveTo>
                  <a:pt x="6006071" y="140208"/>
                </a:moveTo>
                <a:lnTo>
                  <a:pt x="5977115" y="140208"/>
                </a:lnTo>
                <a:lnTo>
                  <a:pt x="5977115" y="254508"/>
                </a:lnTo>
                <a:lnTo>
                  <a:pt x="6006071" y="254508"/>
                </a:lnTo>
                <a:lnTo>
                  <a:pt x="6006071" y="140208"/>
                </a:lnTo>
                <a:close/>
              </a:path>
              <a:path w="6006465" h="571500">
                <a:moveTo>
                  <a:pt x="6006071" y="0"/>
                </a:moveTo>
                <a:lnTo>
                  <a:pt x="5977115" y="0"/>
                </a:lnTo>
                <a:lnTo>
                  <a:pt x="5977115" y="54102"/>
                </a:lnTo>
                <a:lnTo>
                  <a:pt x="6006071" y="54102"/>
                </a:lnTo>
                <a:lnTo>
                  <a:pt x="600607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1154564" y="6365240"/>
            <a:ext cx="6350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5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4" name="object 1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13" name="object 113"/>
          <p:cNvSpPr txBox="1"/>
          <p:nvPr/>
        </p:nvSpPr>
        <p:spPr>
          <a:xfrm>
            <a:off x="8765422" y="6465824"/>
            <a:ext cx="59817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0" dirty="0">
                <a:solidFill>
                  <a:srgbClr val="0000FF"/>
                </a:solidFill>
                <a:latin typeface="Arial"/>
                <a:cs typeface="Arial"/>
              </a:rPr>
              <a:t>Rejeter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3823" y="3520694"/>
            <a:ext cx="66770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7C"/>
                </a:solidFill>
              </a:rPr>
              <a:t>Firewalls matériels </a:t>
            </a:r>
            <a:r>
              <a:rPr sz="4000" dirty="0">
                <a:solidFill>
                  <a:srgbClr val="00007C"/>
                </a:solidFill>
              </a:rPr>
              <a:t>/</a:t>
            </a:r>
            <a:r>
              <a:rPr sz="4000" spc="-60" dirty="0">
                <a:solidFill>
                  <a:srgbClr val="00007C"/>
                </a:solidFill>
              </a:rPr>
              <a:t> </a:t>
            </a:r>
            <a:r>
              <a:rPr sz="4000" spc="-5" dirty="0">
                <a:solidFill>
                  <a:srgbClr val="00007C"/>
                </a:solidFill>
              </a:rPr>
              <a:t>logiciels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50114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Firewall matériel /</a:t>
            </a:r>
            <a:r>
              <a:rPr spc="60" dirty="0"/>
              <a:t> </a:t>
            </a:r>
            <a:r>
              <a:rPr spc="-5" dirty="0"/>
              <a:t>logiciels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20634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54924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4271" y="1248066"/>
            <a:ext cx="7345045" cy="43529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65CCFF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7C"/>
                </a:solidFill>
                <a:latin typeface="TeXGyrePagella"/>
                <a:cs typeface="TeXGyrePagella"/>
              </a:rPr>
              <a:t>Firewalls</a:t>
            </a:r>
            <a:r>
              <a:rPr sz="2800" spc="-3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800" dirty="0">
                <a:solidFill>
                  <a:srgbClr val="00007C"/>
                </a:solidFill>
                <a:latin typeface="TeXGyrePagella"/>
                <a:cs typeface="TeXGyrePagella"/>
              </a:rPr>
              <a:t>matériels</a:t>
            </a:r>
            <a:endParaRPr sz="2800">
              <a:latin typeface="TeXGyrePagella"/>
              <a:cs typeface="TeXGyrePagella"/>
            </a:endParaRPr>
          </a:p>
          <a:p>
            <a:pPr marL="755015" lvl="1" indent="-285750">
              <a:lnSpc>
                <a:spcPct val="100000"/>
              </a:lnSpc>
              <a:spcBef>
                <a:spcPts val="605"/>
              </a:spcBef>
              <a:buClr>
                <a:srgbClr val="65CCFF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Routeurs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filtrants</a:t>
            </a:r>
            <a:endParaRPr sz="2400">
              <a:latin typeface="TeXGyrePagella"/>
              <a:cs typeface="TeXGyrePagella"/>
            </a:endParaRPr>
          </a:p>
          <a:p>
            <a:pPr marL="755015" lvl="1" indent="-285750">
              <a:lnSpc>
                <a:spcPct val="100000"/>
              </a:lnSpc>
              <a:spcBef>
                <a:spcPts val="575"/>
              </a:spcBef>
              <a:buClr>
                <a:srgbClr val="65CCFF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Firewalls sous forme de</a:t>
            </a:r>
            <a:r>
              <a:rPr sz="2400" spc="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boîtiers</a:t>
            </a:r>
            <a:endParaRPr sz="2400">
              <a:latin typeface="TeXGyrePagella"/>
              <a:cs typeface="TeXGyrePagell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65CCFF"/>
              </a:buClr>
              <a:buFont typeface="Wingdings"/>
              <a:buChar char=""/>
            </a:pPr>
            <a:endParaRPr sz="2950">
              <a:latin typeface="TeXGyrePagella"/>
              <a:cs typeface="TeXGyrePagella"/>
            </a:endParaRPr>
          </a:p>
          <a:p>
            <a:pPr marL="355600" indent="-342900">
              <a:lnSpc>
                <a:spcPct val="100000"/>
              </a:lnSpc>
              <a:buClr>
                <a:srgbClr val="65CCFF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7C"/>
                </a:solidFill>
                <a:latin typeface="TeXGyrePagella"/>
                <a:cs typeface="TeXGyrePagella"/>
              </a:rPr>
              <a:t>Firewall</a:t>
            </a:r>
            <a:r>
              <a:rPr sz="2800" spc="-3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800" dirty="0">
                <a:solidFill>
                  <a:srgbClr val="00007C"/>
                </a:solidFill>
                <a:latin typeface="TeXGyrePagella"/>
                <a:cs typeface="TeXGyrePagella"/>
              </a:rPr>
              <a:t>logiciels</a:t>
            </a:r>
            <a:endParaRPr sz="2800">
              <a:latin typeface="TeXGyrePagella"/>
              <a:cs typeface="TeXGyrePagella"/>
            </a:endParaRPr>
          </a:p>
          <a:p>
            <a:pPr marL="755650" lvl="1" indent="-285750">
              <a:lnSpc>
                <a:spcPct val="100000"/>
              </a:lnSpc>
              <a:spcBef>
                <a:spcPts val="605"/>
              </a:spcBef>
              <a:buClr>
                <a:srgbClr val="65CCFF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Firewall professionnels</a:t>
            </a:r>
            <a:endParaRPr sz="2400">
              <a:latin typeface="TeXGyrePagella"/>
              <a:cs typeface="TeXGyrePagella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Clr>
                <a:srgbClr val="65CCFF"/>
              </a:buClr>
              <a:buSzPct val="65000"/>
              <a:buFont typeface="Wingdings"/>
              <a:buChar char=""/>
              <a:tabLst>
                <a:tab pos="1155700" algn="l"/>
              </a:tabLst>
            </a:pP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Firewall libre : Netfilter /</a:t>
            </a:r>
            <a:r>
              <a:rPr sz="2000" spc="4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iptables</a:t>
            </a:r>
            <a:endParaRPr sz="2000">
              <a:latin typeface="TeXGyrePagella"/>
              <a:cs typeface="TeXGyrePagella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Clr>
                <a:srgbClr val="65CCFF"/>
              </a:buClr>
              <a:buSzPct val="65000"/>
              <a:buFont typeface="Wingdings"/>
              <a:buChar char=""/>
              <a:tabLst>
                <a:tab pos="1155700" algn="l"/>
              </a:tabLst>
            </a:pP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Firewall commercial : CheckPoint Firewall-1, ASA,</a:t>
            </a:r>
            <a:r>
              <a:rPr sz="2000" spc="9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000" spc="-10" dirty="0">
                <a:solidFill>
                  <a:srgbClr val="00007C"/>
                </a:solidFill>
                <a:latin typeface="TeXGyrePagella"/>
                <a:cs typeface="TeXGyrePagella"/>
              </a:rPr>
              <a:t>PIX</a:t>
            </a:r>
            <a:endParaRPr sz="2000">
              <a:latin typeface="TeXGyrePagella"/>
              <a:cs typeface="TeXGyrePagella"/>
            </a:endParaRPr>
          </a:p>
          <a:p>
            <a:pPr marL="755650" lvl="1" indent="-285750">
              <a:lnSpc>
                <a:spcPct val="100000"/>
              </a:lnSpc>
              <a:spcBef>
                <a:spcPts val="545"/>
              </a:spcBef>
              <a:buClr>
                <a:srgbClr val="65CCFF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Firewall personnels</a:t>
            </a:r>
            <a:endParaRPr sz="2400">
              <a:latin typeface="TeXGyrePagella"/>
              <a:cs typeface="TeXGyrePagella"/>
            </a:endParaRPr>
          </a:p>
          <a:p>
            <a:pPr marL="1155700" lvl="2" indent="-229235">
              <a:lnSpc>
                <a:spcPct val="100000"/>
              </a:lnSpc>
              <a:spcBef>
                <a:spcPts val="509"/>
              </a:spcBef>
              <a:buClr>
                <a:srgbClr val="65CCFF"/>
              </a:buClr>
              <a:buSzPct val="65000"/>
              <a:buFont typeface="Wingdings"/>
              <a:buChar char=""/>
              <a:tabLst>
                <a:tab pos="1155700" algn="l"/>
              </a:tabLst>
            </a:pP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Kerio, Zone</a:t>
            </a:r>
            <a:r>
              <a:rPr sz="200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Alarm…</a:t>
            </a:r>
            <a:endParaRPr sz="2000">
              <a:latin typeface="TeXGyrePagella"/>
              <a:cs typeface="TeXGyrePagell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64535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Firewall matériel: Routeurs</a:t>
            </a:r>
            <a:r>
              <a:rPr spc="105" dirty="0"/>
              <a:t> </a:t>
            </a:r>
            <a:r>
              <a:rPr spc="-5" dirty="0"/>
              <a:t>filtrants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825392" y="1347977"/>
            <a:ext cx="4451350" cy="715645"/>
            <a:chOff x="4825392" y="1347977"/>
            <a:chExt cx="4451350" cy="715645"/>
          </a:xfrm>
        </p:grpSpPr>
        <p:sp>
          <p:nvSpPr>
            <p:cNvPr id="8" name="object 8"/>
            <p:cNvSpPr/>
            <p:nvPr/>
          </p:nvSpPr>
          <p:spPr>
            <a:xfrm>
              <a:off x="4825392" y="1796795"/>
              <a:ext cx="1001481" cy="266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74877" y="1354116"/>
              <a:ext cx="2001591" cy="7093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67842" y="1347977"/>
              <a:ext cx="2006600" cy="715645"/>
            </a:xfrm>
            <a:custGeom>
              <a:avLst/>
              <a:gdLst/>
              <a:ahLst/>
              <a:cxnLst/>
              <a:rect l="l" t="t" r="r" b="b"/>
              <a:pathLst>
                <a:path w="2006600" h="715644">
                  <a:moveTo>
                    <a:pt x="2006600" y="634746"/>
                  </a:moveTo>
                  <a:lnTo>
                    <a:pt x="1993900" y="619506"/>
                  </a:lnTo>
                  <a:lnTo>
                    <a:pt x="1993900" y="605028"/>
                  </a:lnTo>
                  <a:lnTo>
                    <a:pt x="1981200" y="576072"/>
                  </a:lnTo>
                  <a:lnTo>
                    <a:pt x="1981200" y="562356"/>
                  </a:lnTo>
                  <a:lnTo>
                    <a:pt x="1955800" y="534924"/>
                  </a:lnTo>
                  <a:lnTo>
                    <a:pt x="1955800" y="521970"/>
                  </a:lnTo>
                  <a:lnTo>
                    <a:pt x="1948167" y="514210"/>
                  </a:lnTo>
                  <a:lnTo>
                    <a:pt x="1949183" y="512064"/>
                  </a:lnTo>
                  <a:lnTo>
                    <a:pt x="1946503" y="510819"/>
                  </a:lnTo>
                  <a:lnTo>
                    <a:pt x="1955800" y="499110"/>
                  </a:lnTo>
                  <a:lnTo>
                    <a:pt x="1955800" y="457962"/>
                  </a:lnTo>
                  <a:lnTo>
                    <a:pt x="1968500" y="433578"/>
                  </a:lnTo>
                  <a:lnTo>
                    <a:pt x="1968500" y="397002"/>
                  </a:lnTo>
                  <a:lnTo>
                    <a:pt x="1955800" y="384810"/>
                  </a:lnTo>
                  <a:lnTo>
                    <a:pt x="1955800" y="338328"/>
                  </a:lnTo>
                  <a:lnTo>
                    <a:pt x="1943100" y="326898"/>
                  </a:lnTo>
                  <a:lnTo>
                    <a:pt x="1943100" y="305562"/>
                  </a:lnTo>
                  <a:lnTo>
                    <a:pt x="1930400" y="294894"/>
                  </a:lnTo>
                  <a:lnTo>
                    <a:pt x="1930400" y="284988"/>
                  </a:lnTo>
                  <a:lnTo>
                    <a:pt x="1917700" y="275082"/>
                  </a:lnTo>
                  <a:lnTo>
                    <a:pt x="1905000" y="265938"/>
                  </a:lnTo>
                  <a:lnTo>
                    <a:pt x="1905000" y="256794"/>
                  </a:lnTo>
                  <a:lnTo>
                    <a:pt x="1892300" y="247650"/>
                  </a:lnTo>
                  <a:lnTo>
                    <a:pt x="1879600" y="239268"/>
                  </a:lnTo>
                  <a:lnTo>
                    <a:pt x="1879600" y="231648"/>
                  </a:lnTo>
                  <a:lnTo>
                    <a:pt x="1866900" y="223266"/>
                  </a:lnTo>
                  <a:lnTo>
                    <a:pt x="1841500" y="209550"/>
                  </a:lnTo>
                  <a:lnTo>
                    <a:pt x="1828800" y="197358"/>
                  </a:lnTo>
                  <a:lnTo>
                    <a:pt x="1816100" y="192024"/>
                  </a:lnTo>
                  <a:lnTo>
                    <a:pt x="1803400" y="187452"/>
                  </a:lnTo>
                  <a:lnTo>
                    <a:pt x="1789671" y="183337"/>
                  </a:lnTo>
                  <a:lnTo>
                    <a:pt x="1789176" y="179832"/>
                  </a:lnTo>
                  <a:lnTo>
                    <a:pt x="1782127" y="181076"/>
                  </a:lnTo>
                  <a:lnTo>
                    <a:pt x="1778000" y="179832"/>
                  </a:lnTo>
                  <a:lnTo>
                    <a:pt x="1778000" y="147066"/>
                  </a:lnTo>
                  <a:lnTo>
                    <a:pt x="1765300" y="137922"/>
                  </a:lnTo>
                  <a:lnTo>
                    <a:pt x="1765300" y="120396"/>
                  </a:lnTo>
                  <a:lnTo>
                    <a:pt x="1752600" y="112014"/>
                  </a:lnTo>
                  <a:lnTo>
                    <a:pt x="1752600" y="104394"/>
                  </a:lnTo>
                  <a:lnTo>
                    <a:pt x="1739900" y="96012"/>
                  </a:lnTo>
                  <a:lnTo>
                    <a:pt x="1739900" y="88392"/>
                  </a:lnTo>
                  <a:lnTo>
                    <a:pt x="1727200" y="80772"/>
                  </a:lnTo>
                  <a:lnTo>
                    <a:pt x="1727200" y="73152"/>
                  </a:lnTo>
                  <a:lnTo>
                    <a:pt x="1714500" y="59436"/>
                  </a:lnTo>
                  <a:lnTo>
                    <a:pt x="1701800" y="53340"/>
                  </a:lnTo>
                  <a:lnTo>
                    <a:pt x="1689100" y="45720"/>
                  </a:lnTo>
                  <a:lnTo>
                    <a:pt x="1689100" y="39624"/>
                  </a:lnTo>
                  <a:lnTo>
                    <a:pt x="1676400" y="32766"/>
                  </a:lnTo>
                  <a:lnTo>
                    <a:pt x="1651000" y="22098"/>
                  </a:lnTo>
                  <a:lnTo>
                    <a:pt x="1651000" y="17526"/>
                  </a:lnTo>
                  <a:lnTo>
                    <a:pt x="1638300" y="13716"/>
                  </a:lnTo>
                  <a:lnTo>
                    <a:pt x="1600200" y="4572"/>
                  </a:lnTo>
                  <a:lnTo>
                    <a:pt x="1574800" y="1524"/>
                  </a:lnTo>
                  <a:lnTo>
                    <a:pt x="1574800" y="762"/>
                  </a:lnTo>
                  <a:lnTo>
                    <a:pt x="1562100" y="0"/>
                  </a:lnTo>
                  <a:lnTo>
                    <a:pt x="1549400" y="0"/>
                  </a:lnTo>
                  <a:lnTo>
                    <a:pt x="1536700" y="762"/>
                  </a:lnTo>
                  <a:lnTo>
                    <a:pt x="1511300" y="3810"/>
                  </a:lnTo>
                  <a:lnTo>
                    <a:pt x="1485900" y="8382"/>
                  </a:lnTo>
                  <a:lnTo>
                    <a:pt x="1485900" y="11430"/>
                  </a:lnTo>
                  <a:lnTo>
                    <a:pt x="1473200" y="15240"/>
                  </a:lnTo>
                  <a:lnTo>
                    <a:pt x="1447800" y="24384"/>
                  </a:lnTo>
                  <a:lnTo>
                    <a:pt x="1435100" y="35052"/>
                  </a:lnTo>
                  <a:lnTo>
                    <a:pt x="1422400" y="41148"/>
                  </a:lnTo>
                  <a:lnTo>
                    <a:pt x="1409700" y="48006"/>
                  </a:lnTo>
                  <a:lnTo>
                    <a:pt x="1409700" y="54864"/>
                  </a:lnTo>
                  <a:lnTo>
                    <a:pt x="1397000" y="62484"/>
                  </a:lnTo>
                  <a:lnTo>
                    <a:pt x="1384300" y="70866"/>
                  </a:lnTo>
                  <a:lnTo>
                    <a:pt x="1384300" y="70104"/>
                  </a:lnTo>
                  <a:lnTo>
                    <a:pt x="1371600" y="61722"/>
                  </a:lnTo>
                  <a:lnTo>
                    <a:pt x="1358900" y="54102"/>
                  </a:lnTo>
                  <a:lnTo>
                    <a:pt x="1358900" y="46482"/>
                  </a:lnTo>
                  <a:lnTo>
                    <a:pt x="1346200" y="38862"/>
                  </a:lnTo>
                  <a:lnTo>
                    <a:pt x="1320800" y="26670"/>
                  </a:lnTo>
                  <a:lnTo>
                    <a:pt x="1308100" y="16764"/>
                  </a:lnTo>
                  <a:lnTo>
                    <a:pt x="1282700" y="9144"/>
                  </a:lnTo>
                  <a:lnTo>
                    <a:pt x="1270000" y="6858"/>
                  </a:lnTo>
                  <a:lnTo>
                    <a:pt x="1270000" y="4572"/>
                  </a:lnTo>
                  <a:lnTo>
                    <a:pt x="1257300" y="2286"/>
                  </a:lnTo>
                  <a:lnTo>
                    <a:pt x="1244600" y="762"/>
                  </a:lnTo>
                  <a:lnTo>
                    <a:pt x="1231900" y="0"/>
                  </a:lnTo>
                  <a:lnTo>
                    <a:pt x="1219200" y="0"/>
                  </a:lnTo>
                  <a:lnTo>
                    <a:pt x="1193800" y="1524"/>
                  </a:lnTo>
                  <a:lnTo>
                    <a:pt x="1181100" y="3048"/>
                  </a:lnTo>
                  <a:lnTo>
                    <a:pt x="1168400" y="7620"/>
                  </a:lnTo>
                  <a:lnTo>
                    <a:pt x="1143000" y="13716"/>
                  </a:lnTo>
                  <a:lnTo>
                    <a:pt x="1130300" y="21336"/>
                  </a:lnTo>
                  <a:lnTo>
                    <a:pt x="1117600" y="25908"/>
                  </a:lnTo>
                  <a:lnTo>
                    <a:pt x="1104900" y="31242"/>
                  </a:lnTo>
                  <a:lnTo>
                    <a:pt x="1104900" y="36576"/>
                  </a:lnTo>
                  <a:lnTo>
                    <a:pt x="1092200" y="48768"/>
                  </a:lnTo>
                  <a:lnTo>
                    <a:pt x="1066800" y="62484"/>
                  </a:lnTo>
                  <a:lnTo>
                    <a:pt x="1054100" y="77724"/>
                  </a:lnTo>
                  <a:lnTo>
                    <a:pt x="1054100" y="85344"/>
                  </a:lnTo>
                  <a:lnTo>
                    <a:pt x="1041400" y="94488"/>
                  </a:lnTo>
                  <a:lnTo>
                    <a:pt x="1041400" y="110490"/>
                  </a:lnTo>
                  <a:lnTo>
                    <a:pt x="1003300" y="76962"/>
                  </a:lnTo>
                  <a:lnTo>
                    <a:pt x="952500" y="53340"/>
                  </a:lnTo>
                  <a:lnTo>
                    <a:pt x="914400" y="43434"/>
                  </a:lnTo>
                  <a:lnTo>
                    <a:pt x="876300" y="39624"/>
                  </a:lnTo>
                  <a:lnTo>
                    <a:pt x="850900" y="39624"/>
                  </a:lnTo>
                  <a:lnTo>
                    <a:pt x="825500" y="42672"/>
                  </a:lnTo>
                  <a:lnTo>
                    <a:pt x="800100" y="47244"/>
                  </a:lnTo>
                  <a:lnTo>
                    <a:pt x="800100" y="50292"/>
                  </a:lnTo>
                  <a:lnTo>
                    <a:pt x="787400" y="54102"/>
                  </a:lnTo>
                  <a:lnTo>
                    <a:pt x="762000" y="63246"/>
                  </a:lnTo>
                  <a:lnTo>
                    <a:pt x="749300" y="68580"/>
                  </a:lnTo>
                  <a:lnTo>
                    <a:pt x="723900" y="80772"/>
                  </a:lnTo>
                  <a:lnTo>
                    <a:pt x="723900" y="87630"/>
                  </a:lnTo>
                  <a:lnTo>
                    <a:pt x="698500" y="102870"/>
                  </a:lnTo>
                  <a:lnTo>
                    <a:pt x="685800" y="111252"/>
                  </a:lnTo>
                  <a:lnTo>
                    <a:pt x="685800" y="119634"/>
                  </a:lnTo>
                  <a:lnTo>
                    <a:pt x="673100" y="128778"/>
                  </a:lnTo>
                  <a:lnTo>
                    <a:pt x="660400" y="138684"/>
                  </a:lnTo>
                  <a:lnTo>
                    <a:pt x="660400" y="149352"/>
                  </a:lnTo>
                  <a:lnTo>
                    <a:pt x="647700" y="159258"/>
                  </a:lnTo>
                  <a:lnTo>
                    <a:pt x="647700" y="161544"/>
                  </a:lnTo>
                  <a:lnTo>
                    <a:pt x="609600" y="145542"/>
                  </a:lnTo>
                  <a:lnTo>
                    <a:pt x="571500" y="134112"/>
                  </a:lnTo>
                  <a:lnTo>
                    <a:pt x="533400" y="127254"/>
                  </a:lnTo>
                  <a:lnTo>
                    <a:pt x="508000" y="125730"/>
                  </a:lnTo>
                  <a:lnTo>
                    <a:pt x="469900" y="125730"/>
                  </a:lnTo>
                  <a:lnTo>
                    <a:pt x="457200" y="127254"/>
                  </a:lnTo>
                  <a:lnTo>
                    <a:pt x="444500" y="128016"/>
                  </a:lnTo>
                  <a:lnTo>
                    <a:pt x="419100" y="134112"/>
                  </a:lnTo>
                  <a:lnTo>
                    <a:pt x="406400" y="138684"/>
                  </a:lnTo>
                  <a:lnTo>
                    <a:pt x="381000" y="143256"/>
                  </a:lnTo>
                  <a:lnTo>
                    <a:pt x="342900" y="161544"/>
                  </a:lnTo>
                  <a:lnTo>
                    <a:pt x="304800" y="185166"/>
                  </a:lnTo>
                  <a:lnTo>
                    <a:pt x="254000" y="225552"/>
                  </a:lnTo>
                  <a:lnTo>
                    <a:pt x="254000" y="236220"/>
                  </a:lnTo>
                  <a:lnTo>
                    <a:pt x="241300" y="247650"/>
                  </a:lnTo>
                  <a:lnTo>
                    <a:pt x="228600" y="259842"/>
                  </a:lnTo>
                  <a:lnTo>
                    <a:pt x="215900" y="272796"/>
                  </a:lnTo>
                  <a:lnTo>
                    <a:pt x="215900" y="285750"/>
                  </a:lnTo>
                  <a:lnTo>
                    <a:pt x="203200" y="298704"/>
                  </a:lnTo>
                  <a:lnTo>
                    <a:pt x="203200" y="312420"/>
                  </a:lnTo>
                  <a:lnTo>
                    <a:pt x="190500" y="326136"/>
                  </a:lnTo>
                  <a:lnTo>
                    <a:pt x="190500" y="355092"/>
                  </a:lnTo>
                  <a:lnTo>
                    <a:pt x="177800" y="369570"/>
                  </a:lnTo>
                  <a:lnTo>
                    <a:pt x="177800" y="474726"/>
                  </a:lnTo>
                  <a:lnTo>
                    <a:pt x="165100" y="476250"/>
                  </a:lnTo>
                  <a:lnTo>
                    <a:pt x="152400" y="478536"/>
                  </a:lnTo>
                  <a:lnTo>
                    <a:pt x="139700" y="481584"/>
                  </a:lnTo>
                  <a:lnTo>
                    <a:pt x="127000" y="485394"/>
                  </a:lnTo>
                  <a:lnTo>
                    <a:pt x="127000" y="489966"/>
                  </a:lnTo>
                  <a:lnTo>
                    <a:pt x="114300" y="494538"/>
                  </a:lnTo>
                  <a:lnTo>
                    <a:pt x="101600" y="499872"/>
                  </a:lnTo>
                  <a:lnTo>
                    <a:pt x="88900" y="505968"/>
                  </a:lnTo>
                  <a:lnTo>
                    <a:pt x="76200" y="512826"/>
                  </a:lnTo>
                  <a:lnTo>
                    <a:pt x="63500" y="520446"/>
                  </a:lnTo>
                  <a:lnTo>
                    <a:pt x="63500" y="528066"/>
                  </a:lnTo>
                  <a:lnTo>
                    <a:pt x="38100" y="544830"/>
                  </a:lnTo>
                  <a:lnTo>
                    <a:pt x="38100" y="553974"/>
                  </a:lnTo>
                  <a:lnTo>
                    <a:pt x="25400" y="563880"/>
                  </a:lnTo>
                  <a:lnTo>
                    <a:pt x="25400" y="574548"/>
                  </a:lnTo>
                  <a:lnTo>
                    <a:pt x="12700" y="583692"/>
                  </a:lnTo>
                  <a:lnTo>
                    <a:pt x="12700" y="601980"/>
                  </a:lnTo>
                  <a:lnTo>
                    <a:pt x="0" y="611886"/>
                  </a:lnTo>
                  <a:lnTo>
                    <a:pt x="0" y="715518"/>
                  </a:lnTo>
                  <a:lnTo>
                    <a:pt x="12700" y="715518"/>
                  </a:lnTo>
                  <a:lnTo>
                    <a:pt x="12700" y="615696"/>
                  </a:lnTo>
                  <a:lnTo>
                    <a:pt x="25400" y="606552"/>
                  </a:lnTo>
                  <a:lnTo>
                    <a:pt x="25400" y="589026"/>
                  </a:lnTo>
                  <a:lnTo>
                    <a:pt x="38100" y="580644"/>
                  </a:lnTo>
                  <a:lnTo>
                    <a:pt x="38100" y="570738"/>
                  </a:lnTo>
                  <a:lnTo>
                    <a:pt x="50800" y="561594"/>
                  </a:lnTo>
                  <a:lnTo>
                    <a:pt x="50800" y="553212"/>
                  </a:lnTo>
                  <a:lnTo>
                    <a:pt x="63500" y="544830"/>
                  </a:lnTo>
                  <a:lnTo>
                    <a:pt x="76200" y="529590"/>
                  </a:lnTo>
                  <a:lnTo>
                    <a:pt x="88900" y="522732"/>
                  </a:lnTo>
                  <a:lnTo>
                    <a:pt x="101600" y="516636"/>
                  </a:lnTo>
                  <a:lnTo>
                    <a:pt x="114300" y="505968"/>
                  </a:lnTo>
                  <a:lnTo>
                    <a:pt x="127000" y="501396"/>
                  </a:lnTo>
                  <a:lnTo>
                    <a:pt x="152400" y="493776"/>
                  </a:lnTo>
                  <a:lnTo>
                    <a:pt x="165100" y="489204"/>
                  </a:lnTo>
                  <a:lnTo>
                    <a:pt x="177800" y="487680"/>
                  </a:lnTo>
                  <a:lnTo>
                    <a:pt x="183896" y="487324"/>
                  </a:lnTo>
                  <a:lnTo>
                    <a:pt x="186690" y="502158"/>
                  </a:lnTo>
                  <a:lnTo>
                    <a:pt x="189738" y="513588"/>
                  </a:lnTo>
                  <a:lnTo>
                    <a:pt x="193535" y="525780"/>
                  </a:lnTo>
                  <a:lnTo>
                    <a:pt x="205740" y="521970"/>
                  </a:lnTo>
                  <a:lnTo>
                    <a:pt x="201930" y="510540"/>
                  </a:lnTo>
                  <a:lnTo>
                    <a:pt x="198882" y="499110"/>
                  </a:lnTo>
                  <a:lnTo>
                    <a:pt x="196583" y="487680"/>
                  </a:lnTo>
                  <a:lnTo>
                    <a:pt x="195059" y="475488"/>
                  </a:lnTo>
                  <a:lnTo>
                    <a:pt x="190500" y="476300"/>
                  </a:lnTo>
                  <a:lnTo>
                    <a:pt x="190500" y="358140"/>
                  </a:lnTo>
                  <a:lnTo>
                    <a:pt x="203200" y="343662"/>
                  </a:lnTo>
                  <a:lnTo>
                    <a:pt x="203200" y="330708"/>
                  </a:lnTo>
                  <a:lnTo>
                    <a:pt x="215900" y="316992"/>
                  </a:lnTo>
                  <a:lnTo>
                    <a:pt x="215900" y="304038"/>
                  </a:lnTo>
                  <a:lnTo>
                    <a:pt x="228600" y="291084"/>
                  </a:lnTo>
                  <a:lnTo>
                    <a:pt x="228600" y="278892"/>
                  </a:lnTo>
                  <a:lnTo>
                    <a:pt x="241300" y="267462"/>
                  </a:lnTo>
                  <a:lnTo>
                    <a:pt x="254000" y="255270"/>
                  </a:lnTo>
                  <a:lnTo>
                    <a:pt x="254000" y="244602"/>
                  </a:lnTo>
                  <a:lnTo>
                    <a:pt x="279400" y="223266"/>
                  </a:lnTo>
                  <a:lnTo>
                    <a:pt x="292100" y="213360"/>
                  </a:lnTo>
                  <a:lnTo>
                    <a:pt x="304800" y="204216"/>
                  </a:lnTo>
                  <a:lnTo>
                    <a:pt x="317500" y="195834"/>
                  </a:lnTo>
                  <a:lnTo>
                    <a:pt x="317500" y="187452"/>
                  </a:lnTo>
                  <a:lnTo>
                    <a:pt x="330200" y="179832"/>
                  </a:lnTo>
                  <a:lnTo>
                    <a:pt x="355600" y="172212"/>
                  </a:lnTo>
                  <a:lnTo>
                    <a:pt x="381000" y="160020"/>
                  </a:lnTo>
                  <a:lnTo>
                    <a:pt x="419100" y="146304"/>
                  </a:lnTo>
                  <a:lnTo>
                    <a:pt x="457200" y="140970"/>
                  </a:lnTo>
                  <a:lnTo>
                    <a:pt x="469900" y="139446"/>
                  </a:lnTo>
                  <a:lnTo>
                    <a:pt x="495300" y="137922"/>
                  </a:lnTo>
                  <a:lnTo>
                    <a:pt x="508000" y="138684"/>
                  </a:lnTo>
                  <a:lnTo>
                    <a:pt x="520700" y="138684"/>
                  </a:lnTo>
                  <a:lnTo>
                    <a:pt x="546100" y="141732"/>
                  </a:lnTo>
                  <a:lnTo>
                    <a:pt x="546100" y="144018"/>
                  </a:lnTo>
                  <a:lnTo>
                    <a:pt x="571500" y="147066"/>
                  </a:lnTo>
                  <a:lnTo>
                    <a:pt x="571500" y="150114"/>
                  </a:lnTo>
                  <a:lnTo>
                    <a:pt x="596900" y="157734"/>
                  </a:lnTo>
                  <a:lnTo>
                    <a:pt x="609600" y="162306"/>
                  </a:lnTo>
                  <a:lnTo>
                    <a:pt x="635000" y="172974"/>
                  </a:lnTo>
                  <a:lnTo>
                    <a:pt x="647700" y="179070"/>
                  </a:lnTo>
                  <a:lnTo>
                    <a:pt x="647700" y="180594"/>
                  </a:lnTo>
                  <a:lnTo>
                    <a:pt x="655916" y="180111"/>
                  </a:lnTo>
                  <a:lnTo>
                    <a:pt x="669036" y="188214"/>
                  </a:lnTo>
                  <a:lnTo>
                    <a:pt x="684276" y="198882"/>
                  </a:lnTo>
                  <a:lnTo>
                    <a:pt x="698754" y="210312"/>
                  </a:lnTo>
                  <a:lnTo>
                    <a:pt x="712457" y="222504"/>
                  </a:lnTo>
                  <a:lnTo>
                    <a:pt x="720852" y="213360"/>
                  </a:lnTo>
                  <a:lnTo>
                    <a:pt x="706374" y="200406"/>
                  </a:lnTo>
                  <a:lnTo>
                    <a:pt x="691883" y="188214"/>
                  </a:lnTo>
                  <a:lnTo>
                    <a:pt x="675881" y="177546"/>
                  </a:lnTo>
                  <a:lnTo>
                    <a:pt x="660400" y="167970"/>
                  </a:lnTo>
                  <a:lnTo>
                    <a:pt x="660400" y="166116"/>
                  </a:lnTo>
                  <a:lnTo>
                    <a:pt x="673100" y="146304"/>
                  </a:lnTo>
                  <a:lnTo>
                    <a:pt x="685800" y="128016"/>
                  </a:lnTo>
                  <a:lnTo>
                    <a:pt x="698500" y="119634"/>
                  </a:lnTo>
                  <a:lnTo>
                    <a:pt x="711200" y="112014"/>
                  </a:lnTo>
                  <a:lnTo>
                    <a:pt x="711200" y="104394"/>
                  </a:lnTo>
                  <a:lnTo>
                    <a:pt x="723900" y="97536"/>
                  </a:lnTo>
                  <a:lnTo>
                    <a:pt x="749300" y="85344"/>
                  </a:lnTo>
                  <a:lnTo>
                    <a:pt x="762000" y="80010"/>
                  </a:lnTo>
                  <a:lnTo>
                    <a:pt x="762000" y="74676"/>
                  </a:lnTo>
                  <a:lnTo>
                    <a:pt x="774700" y="70104"/>
                  </a:lnTo>
                  <a:lnTo>
                    <a:pt x="800100" y="62484"/>
                  </a:lnTo>
                  <a:lnTo>
                    <a:pt x="812800" y="59436"/>
                  </a:lnTo>
                  <a:lnTo>
                    <a:pt x="838200" y="54864"/>
                  </a:lnTo>
                  <a:lnTo>
                    <a:pt x="838200" y="53340"/>
                  </a:lnTo>
                  <a:lnTo>
                    <a:pt x="850900" y="52578"/>
                  </a:lnTo>
                  <a:lnTo>
                    <a:pt x="876300" y="52578"/>
                  </a:lnTo>
                  <a:lnTo>
                    <a:pt x="914400" y="56388"/>
                  </a:lnTo>
                  <a:lnTo>
                    <a:pt x="965200" y="69342"/>
                  </a:lnTo>
                  <a:lnTo>
                    <a:pt x="965200" y="74676"/>
                  </a:lnTo>
                  <a:lnTo>
                    <a:pt x="977900" y="80010"/>
                  </a:lnTo>
                  <a:lnTo>
                    <a:pt x="990600" y="88392"/>
                  </a:lnTo>
                  <a:lnTo>
                    <a:pt x="1016000" y="97536"/>
                  </a:lnTo>
                  <a:lnTo>
                    <a:pt x="1028700" y="108204"/>
                  </a:lnTo>
                  <a:lnTo>
                    <a:pt x="1039672" y="118097"/>
                  </a:lnTo>
                  <a:lnTo>
                    <a:pt x="1038606" y="120396"/>
                  </a:lnTo>
                  <a:lnTo>
                    <a:pt x="1034021" y="131826"/>
                  </a:lnTo>
                  <a:lnTo>
                    <a:pt x="1030224" y="144018"/>
                  </a:lnTo>
                  <a:lnTo>
                    <a:pt x="1027176" y="156210"/>
                  </a:lnTo>
                  <a:lnTo>
                    <a:pt x="1039355" y="159258"/>
                  </a:lnTo>
                  <a:lnTo>
                    <a:pt x="1042416" y="147066"/>
                  </a:lnTo>
                  <a:lnTo>
                    <a:pt x="1046226" y="136398"/>
                  </a:lnTo>
                  <a:lnTo>
                    <a:pt x="1050785" y="124968"/>
                  </a:lnTo>
                  <a:lnTo>
                    <a:pt x="1056132" y="114300"/>
                  </a:lnTo>
                  <a:lnTo>
                    <a:pt x="1050251" y="111734"/>
                  </a:lnTo>
                  <a:lnTo>
                    <a:pt x="1054100" y="108966"/>
                  </a:lnTo>
                  <a:lnTo>
                    <a:pt x="1054100" y="100584"/>
                  </a:lnTo>
                  <a:lnTo>
                    <a:pt x="1066800" y="92964"/>
                  </a:lnTo>
                  <a:lnTo>
                    <a:pt x="1079500" y="77724"/>
                  </a:lnTo>
                  <a:lnTo>
                    <a:pt x="1079500" y="70866"/>
                  </a:lnTo>
                  <a:lnTo>
                    <a:pt x="1092200" y="64770"/>
                  </a:lnTo>
                  <a:lnTo>
                    <a:pt x="1092200" y="57912"/>
                  </a:lnTo>
                  <a:lnTo>
                    <a:pt x="1104900" y="52578"/>
                  </a:lnTo>
                  <a:lnTo>
                    <a:pt x="1104900" y="47244"/>
                  </a:lnTo>
                  <a:lnTo>
                    <a:pt x="1117600" y="41910"/>
                  </a:lnTo>
                  <a:lnTo>
                    <a:pt x="1130300" y="37338"/>
                  </a:lnTo>
                  <a:lnTo>
                    <a:pt x="1130300" y="32766"/>
                  </a:lnTo>
                  <a:lnTo>
                    <a:pt x="1155700" y="25146"/>
                  </a:lnTo>
                  <a:lnTo>
                    <a:pt x="1155700" y="22098"/>
                  </a:lnTo>
                  <a:lnTo>
                    <a:pt x="1193800" y="15240"/>
                  </a:lnTo>
                  <a:lnTo>
                    <a:pt x="1193800" y="14478"/>
                  </a:lnTo>
                  <a:lnTo>
                    <a:pt x="1206500" y="12954"/>
                  </a:lnTo>
                  <a:lnTo>
                    <a:pt x="1219200" y="12954"/>
                  </a:lnTo>
                  <a:lnTo>
                    <a:pt x="1219200" y="12192"/>
                  </a:lnTo>
                  <a:lnTo>
                    <a:pt x="1244600" y="13716"/>
                  </a:lnTo>
                  <a:lnTo>
                    <a:pt x="1257300" y="15240"/>
                  </a:lnTo>
                  <a:lnTo>
                    <a:pt x="1257300" y="16764"/>
                  </a:lnTo>
                  <a:lnTo>
                    <a:pt x="1282700" y="21336"/>
                  </a:lnTo>
                  <a:lnTo>
                    <a:pt x="1295400" y="25146"/>
                  </a:lnTo>
                  <a:lnTo>
                    <a:pt x="1295400" y="28194"/>
                  </a:lnTo>
                  <a:lnTo>
                    <a:pt x="1308100" y="32766"/>
                  </a:lnTo>
                  <a:lnTo>
                    <a:pt x="1333500" y="43434"/>
                  </a:lnTo>
                  <a:lnTo>
                    <a:pt x="1333500" y="49530"/>
                  </a:lnTo>
                  <a:lnTo>
                    <a:pt x="1358900" y="63246"/>
                  </a:lnTo>
                  <a:lnTo>
                    <a:pt x="1358900" y="70866"/>
                  </a:lnTo>
                  <a:lnTo>
                    <a:pt x="1377365" y="83070"/>
                  </a:lnTo>
                  <a:lnTo>
                    <a:pt x="1373886" y="87630"/>
                  </a:lnTo>
                  <a:lnTo>
                    <a:pt x="1363980" y="101346"/>
                  </a:lnTo>
                  <a:lnTo>
                    <a:pt x="1355585" y="115062"/>
                  </a:lnTo>
                  <a:lnTo>
                    <a:pt x="1348740" y="129540"/>
                  </a:lnTo>
                  <a:lnTo>
                    <a:pt x="1360157" y="134874"/>
                  </a:lnTo>
                  <a:lnTo>
                    <a:pt x="1367028" y="121158"/>
                  </a:lnTo>
                  <a:lnTo>
                    <a:pt x="1375397" y="107442"/>
                  </a:lnTo>
                  <a:lnTo>
                    <a:pt x="1383779" y="95250"/>
                  </a:lnTo>
                  <a:lnTo>
                    <a:pt x="1393685" y="83058"/>
                  </a:lnTo>
                  <a:lnTo>
                    <a:pt x="1392605" y="82156"/>
                  </a:lnTo>
                  <a:lnTo>
                    <a:pt x="1397000" y="79248"/>
                  </a:lnTo>
                  <a:lnTo>
                    <a:pt x="1409700" y="71628"/>
                  </a:lnTo>
                  <a:lnTo>
                    <a:pt x="1422400" y="57912"/>
                  </a:lnTo>
                  <a:lnTo>
                    <a:pt x="1422400" y="51816"/>
                  </a:lnTo>
                  <a:lnTo>
                    <a:pt x="1435100" y="45720"/>
                  </a:lnTo>
                  <a:lnTo>
                    <a:pt x="1447800" y="40386"/>
                  </a:lnTo>
                  <a:lnTo>
                    <a:pt x="1460500" y="35814"/>
                  </a:lnTo>
                  <a:lnTo>
                    <a:pt x="1460500" y="31242"/>
                  </a:lnTo>
                  <a:lnTo>
                    <a:pt x="1485900" y="23622"/>
                  </a:lnTo>
                  <a:lnTo>
                    <a:pt x="1498600" y="20574"/>
                  </a:lnTo>
                  <a:lnTo>
                    <a:pt x="1511300" y="18288"/>
                  </a:lnTo>
                  <a:lnTo>
                    <a:pt x="1511300" y="16002"/>
                  </a:lnTo>
                  <a:lnTo>
                    <a:pt x="1524000" y="14478"/>
                  </a:lnTo>
                  <a:lnTo>
                    <a:pt x="1549400" y="12954"/>
                  </a:lnTo>
                  <a:lnTo>
                    <a:pt x="1574800" y="12954"/>
                  </a:lnTo>
                  <a:lnTo>
                    <a:pt x="1574800" y="14478"/>
                  </a:lnTo>
                  <a:lnTo>
                    <a:pt x="1587500" y="15240"/>
                  </a:lnTo>
                  <a:lnTo>
                    <a:pt x="1612900" y="19812"/>
                  </a:lnTo>
                  <a:lnTo>
                    <a:pt x="1625600" y="22860"/>
                  </a:lnTo>
                  <a:lnTo>
                    <a:pt x="1625600" y="25908"/>
                  </a:lnTo>
                  <a:lnTo>
                    <a:pt x="1638300" y="29718"/>
                  </a:lnTo>
                  <a:lnTo>
                    <a:pt x="1663700" y="38862"/>
                  </a:lnTo>
                  <a:lnTo>
                    <a:pt x="1663700" y="44196"/>
                  </a:lnTo>
                  <a:lnTo>
                    <a:pt x="1689100" y="56388"/>
                  </a:lnTo>
                  <a:lnTo>
                    <a:pt x="1701800" y="63246"/>
                  </a:lnTo>
                  <a:lnTo>
                    <a:pt x="1701800" y="69342"/>
                  </a:lnTo>
                  <a:lnTo>
                    <a:pt x="1714500" y="75438"/>
                  </a:lnTo>
                  <a:lnTo>
                    <a:pt x="1727200" y="96012"/>
                  </a:lnTo>
                  <a:lnTo>
                    <a:pt x="1739900" y="111252"/>
                  </a:lnTo>
                  <a:lnTo>
                    <a:pt x="1739900" y="118872"/>
                  </a:lnTo>
                  <a:lnTo>
                    <a:pt x="1752600" y="127254"/>
                  </a:lnTo>
                  <a:lnTo>
                    <a:pt x="1752600" y="143256"/>
                  </a:lnTo>
                  <a:lnTo>
                    <a:pt x="1765300" y="151638"/>
                  </a:lnTo>
                  <a:lnTo>
                    <a:pt x="1765300" y="189738"/>
                  </a:lnTo>
                  <a:lnTo>
                    <a:pt x="1777606" y="191223"/>
                  </a:lnTo>
                  <a:lnTo>
                    <a:pt x="1777733" y="192024"/>
                  </a:lnTo>
                  <a:lnTo>
                    <a:pt x="1779257" y="202692"/>
                  </a:lnTo>
                  <a:lnTo>
                    <a:pt x="1780032" y="212598"/>
                  </a:lnTo>
                  <a:lnTo>
                    <a:pt x="1780032" y="222504"/>
                  </a:lnTo>
                  <a:lnTo>
                    <a:pt x="1792224" y="222504"/>
                  </a:lnTo>
                  <a:lnTo>
                    <a:pt x="1792224" y="211836"/>
                  </a:lnTo>
                  <a:lnTo>
                    <a:pt x="1791081" y="195961"/>
                  </a:lnTo>
                  <a:lnTo>
                    <a:pt x="1803400" y="199644"/>
                  </a:lnTo>
                  <a:lnTo>
                    <a:pt x="1803400" y="204216"/>
                  </a:lnTo>
                  <a:lnTo>
                    <a:pt x="1816100" y="208788"/>
                  </a:lnTo>
                  <a:lnTo>
                    <a:pt x="1854200" y="227076"/>
                  </a:lnTo>
                  <a:lnTo>
                    <a:pt x="1854200" y="233934"/>
                  </a:lnTo>
                  <a:lnTo>
                    <a:pt x="1866900" y="241554"/>
                  </a:lnTo>
                  <a:lnTo>
                    <a:pt x="1879600" y="256794"/>
                  </a:lnTo>
                  <a:lnTo>
                    <a:pt x="1892300" y="265176"/>
                  </a:lnTo>
                  <a:lnTo>
                    <a:pt x="1905000" y="274320"/>
                  </a:lnTo>
                  <a:lnTo>
                    <a:pt x="1905000" y="282702"/>
                  </a:lnTo>
                  <a:lnTo>
                    <a:pt x="1917700" y="292608"/>
                  </a:lnTo>
                  <a:lnTo>
                    <a:pt x="1917700" y="301752"/>
                  </a:lnTo>
                  <a:lnTo>
                    <a:pt x="1930400" y="311658"/>
                  </a:lnTo>
                  <a:lnTo>
                    <a:pt x="1930400" y="332232"/>
                  </a:lnTo>
                  <a:lnTo>
                    <a:pt x="1943100" y="353568"/>
                  </a:lnTo>
                  <a:lnTo>
                    <a:pt x="1943100" y="375666"/>
                  </a:lnTo>
                  <a:lnTo>
                    <a:pt x="1955800" y="398526"/>
                  </a:lnTo>
                  <a:lnTo>
                    <a:pt x="1955800" y="444246"/>
                  </a:lnTo>
                  <a:lnTo>
                    <a:pt x="1943100" y="456438"/>
                  </a:lnTo>
                  <a:lnTo>
                    <a:pt x="1943100" y="495300"/>
                  </a:lnTo>
                  <a:lnTo>
                    <a:pt x="1930400" y="510540"/>
                  </a:lnTo>
                  <a:lnTo>
                    <a:pt x="1930400" y="516636"/>
                  </a:lnTo>
                  <a:lnTo>
                    <a:pt x="1931987" y="518274"/>
                  </a:lnTo>
                  <a:lnTo>
                    <a:pt x="1925574" y="531114"/>
                  </a:lnTo>
                  <a:lnTo>
                    <a:pt x="1910334" y="553974"/>
                  </a:lnTo>
                  <a:lnTo>
                    <a:pt x="1901190" y="563880"/>
                  </a:lnTo>
                  <a:lnTo>
                    <a:pt x="1892033" y="574548"/>
                  </a:lnTo>
                  <a:lnTo>
                    <a:pt x="1882902" y="583692"/>
                  </a:lnTo>
                  <a:lnTo>
                    <a:pt x="1872234" y="592836"/>
                  </a:lnTo>
                  <a:lnTo>
                    <a:pt x="1880616" y="602742"/>
                  </a:lnTo>
                  <a:lnTo>
                    <a:pt x="1911083" y="572262"/>
                  </a:lnTo>
                  <a:lnTo>
                    <a:pt x="1936229" y="537210"/>
                  </a:lnTo>
                  <a:lnTo>
                    <a:pt x="1941461" y="527926"/>
                  </a:lnTo>
                  <a:lnTo>
                    <a:pt x="1943100" y="529590"/>
                  </a:lnTo>
                  <a:lnTo>
                    <a:pt x="1955800" y="541782"/>
                  </a:lnTo>
                  <a:lnTo>
                    <a:pt x="1955800" y="554736"/>
                  </a:lnTo>
                  <a:lnTo>
                    <a:pt x="1968500" y="568452"/>
                  </a:lnTo>
                  <a:lnTo>
                    <a:pt x="1968500" y="581406"/>
                  </a:lnTo>
                  <a:lnTo>
                    <a:pt x="1981200" y="595122"/>
                  </a:lnTo>
                  <a:lnTo>
                    <a:pt x="1981200" y="623316"/>
                  </a:lnTo>
                  <a:lnTo>
                    <a:pt x="1993900" y="637794"/>
                  </a:lnTo>
                  <a:lnTo>
                    <a:pt x="1993900" y="715518"/>
                  </a:lnTo>
                  <a:lnTo>
                    <a:pt x="2006600" y="715518"/>
                  </a:lnTo>
                  <a:lnTo>
                    <a:pt x="2006600" y="6347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630045" y="1592071"/>
            <a:ext cx="839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Réseau 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externe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4839" y="1419605"/>
            <a:ext cx="9144000" cy="1501140"/>
            <a:chOff x="774839" y="1419605"/>
            <a:chExt cx="9144000" cy="1501140"/>
          </a:xfrm>
        </p:grpSpPr>
        <p:sp>
          <p:nvSpPr>
            <p:cNvPr id="13" name="object 13"/>
            <p:cNvSpPr/>
            <p:nvPr/>
          </p:nvSpPr>
          <p:spPr>
            <a:xfrm>
              <a:off x="1848897" y="1425843"/>
              <a:ext cx="1566118" cy="6376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41169" y="1419605"/>
              <a:ext cx="1574800" cy="643890"/>
            </a:xfrm>
            <a:custGeom>
              <a:avLst/>
              <a:gdLst/>
              <a:ahLst/>
              <a:cxnLst/>
              <a:rect l="l" t="t" r="r" b="b"/>
              <a:pathLst>
                <a:path w="1574800" h="643889">
                  <a:moveTo>
                    <a:pt x="1574800" y="620268"/>
                  </a:moveTo>
                  <a:lnTo>
                    <a:pt x="1562100" y="605028"/>
                  </a:lnTo>
                  <a:lnTo>
                    <a:pt x="1562100" y="576834"/>
                  </a:lnTo>
                  <a:lnTo>
                    <a:pt x="1549400" y="562356"/>
                  </a:lnTo>
                  <a:lnTo>
                    <a:pt x="1549400" y="548640"/>
                  </a:lnTo>
                  <a:lnTo>
                    <a:pt x="1536700" y="535686"/>
                  </a:lnTo>
                  <a:lnTo>
                    <a:pt x="1536700" y="521970"/>
                  </a:lnTo>
                  <a:lnTo>
                    <a:pt x="1530540" y="515696"/>
                  </a:lnTo>
                  <a:lnTo>
                    <a:pt x="1532089" y="511302"/>
                  </a:lnTo>
                  <a:lnTo>
                    <a:pt x="1527771" y="509587"/>
                  </a:lnTo>
                  <a:lnTo>
                    <a:pt x="1536700" y="498348"/>
                  </a:lnTo>
                  <a:lnTo>
                    <a:pt x="1536700" y="338328"/>
                  </a:lnTo>
                  <a:lnTo>
                    <a:pt x="1524000" y="327660"/>
                  </a:lnTo>
                  <a:lnTo>
                    <a:pt x="1524000" y="306324"/>
                  </a:lnTo>
                  <a:lnTo>
                    <a:pt x="1511300" y="295656"/>
                  </a:lnTo>
                  <a:lnTo>
                    <a:pt x="1498600" y="265938"/>
                  </a:lnTo>
                  <a:lnTo>
                    <a:pt x="1498600" y="256794"/>
                  </a:lnTo>
                  <a:lnTo>
                    <a:pt x="1473200" y="231648"/>
                  </a:lnTo>
                  <a:lnTo>
                    <a:pt x="1460500" y="216408"/>
                  </a:lnTo>
                  <a:lnTo>
                    <a:pt x="1447800" y="209550"/>
                  </a:lnTo>
                  <a:lnTo>
                    <a:pt x="1447800" y="203454"/>
                  </a:lnTo>
                  <a:lnTo>
                    <a:pt x="1435100" y="197358"/>
                  </a:lnTo>
                  <a:lnTo>
                    <a:pt x="1422400" y="192024"/>
                  </a:lnTo>
                  <a:lnTo>
                    <a:pt x="1409700" y="187452"/>
                  </a:lnTo>
                  <a:lnTo>
                    <a:pt x="1409700" y="183642"/>
                  </a:lnTo>
                  <a:lnTo>
                    <a:pt x="1406563" y="182702"/>
                  </a:lnTo>
                  <a:lnTo>
                    <a:pt x="1406359" y="179832"/>
                  </a:lnTo>
                  <a:lnTo>
                    <a:pt x="1399628" y="180632"/>
                  </a:lnTo>
                  <a:lnTo>
                    <a:pt x="1397000" y="179832"/>
                  </a:lnTo>
                  <a:lnTo>
                    <a:pt x="1397000" y="147828"/>
                  </a:lnTo>
                  <a:lnTo>
                    <a:pt x="1384300" y="129540"/>
                  </a:lnTo>
                  <a:lnTo>
                    <a:pt x="1371600" y="112776"/>
                  </a:lnTo>
                  <a:lnTo>
                    <a:pt x="1371600" y="96012"/>
                  </a:lnTo>
                  <a:lnTo>
                    <a:pt x="1358900" y="80772"/>
                  </a:lnTo>
                  <a:lnTo>
                    <a:pt x="1346200" y="60198"/>
                  </a:lnTo>
                  <a:lnTo>
                    <a:pt x="1333500" y="53340"/>
                  </a:lnTo>
                  <a:lnTo>
                    <a:pt x="1320800" y="39624"/>
                  </a:lnTo>
                  <a:lnTo>
                    <a:pt x="1308100" y="27432"/>
                  </a:lnTo>
                  <a:lnTo>
                    <a:pt x="1295400" y="22860"/>
                  </a:lnTo>
                  <a:lnTo>
                    <a:pt x="1295400" y="17526"/>
                  </a:lnTo>
                  <a:lnTo>
                    <a:pt x="1270000" y="9906"/>
                  </a:lnTo>
                  <a:lnTo>
                    <a:pt x="1270000" y="6858"/>
                  </a:lnTo>
                  <a:lnTo>
                    <a:pt x="1257300" y="4572"/>
                  </a:lnTo>
                  <a:lnTo>
                    <a:pt x="1244600" y="3048"/>
                  </a:lnTo>
                  <a:lnTo>
                    <a:pt x="1244600" y="1524"/>
                  </a:lnTo>
                  <a:lnTo>
                    <a:pt x="1231900" y="0"/>
                  </a:lnTo>
                  <a:lnTo>
                    <a:pt x="1206500" y="0"/>
                  </a:lnTo>
                  <a:lnTo>
                    <a:pt x="1206500" y="762"/>
                  </a:lnTo>
                  <a:lnTo>
                    <a:pt x="1193800" y="1524"/>
                  </a:lnTo>
                  <a:lnTo>
                    <a:pt x="1181100" y="3810"/>
                  </a:lnTo>
                  <a:lnTo>
                    <a:pt x="1181100" y="6096"/>
                  </a:lnTo>
                  <a:lnTo>
                    <a:pt x="1168400" y="8382"/>
                  </a:lnTo>
                  <a:lnTo>
                    <a:pt x="1155700" y="11430"/>
                  </a:lnTo>
                  <a:lnTo>
                    <a:pt x="1155700" y="15240"/>
                  </a:lnTo>
                  <a:lnTo>
                    <a:pt x="1130300" y="24384"/>
                  </a:lnTo>
                  <a:lnTo>
                    <a:pt x="1130300" y="29718"/>
                  </a:lnTo>
                  <a:lnTo>
                    <a:pt x="1117600" y="35052"/>
                  </a:lnTo>
                  <a:lnTo>
                    <a:pt x="1117600" y="41910"/>
                  </a:lnTo>
                  <a:lnTo>
                    <a:pt x="1104900" y="48006"/>
                  </a:lnTo>
                  <a:lnTo>
                    <a:pt x="1092200" y="63246"/>
                  </a:lnTo>
                  <a:lnTo>
                    <a:pt x="1080046" y="71272"/>
                  </a:lnTo>
                  <a:lnTo>
                    <a:pt x="1079500" y="70866"/>
                  </a:lnTo>
                  <a:lnTo>
                    <a:pt x="1079500" y="62484"/>
                  </a:lnTo>
                  <a:lnTo>
                    <a:pt x="1066800" y="54102"/>
                  </a:lnTo>
                  <a:lnTo>
                    <a:pt x="1066800" y="46482"/>
                  </a:lnTo>
                  <a:lnTo>
                    <a:pt x="1054100" y="32766"/>
                  </a:lnTo>
                  <a:lnTo>
                    <a:pt x="1041400" y="26670"/>
                  </a:lnTo>
                  <a:lnTo>
                    <a:pt x="1028700" y="21336"/>
                  </a:lnTo>
                  <a:lnTo>
                    <a:pt x="1028700" y="16764"/>
                  </a:lnTo>
                  <a:lnTo>
                    <a:pt x="1003300" y="9144"/>
                  </a:lnTo>
                  <a:lnTo>
                    <a:pt x="1003300" y="6096"/>
                  </a:lnTo>
                  <a:lnTo>
                    <a:pt x="990600" y="3810"/>
                  </a:lnTo>
                  <a:lnTo>
                    <a:pt x="990600" y="2286"/>
                  </a:lnTo>
                  <a:lnTo>
                    <a:pt x="977900" y="762"/>
                  </a:lnTo>
                  <a:lnTo>
                    <a:pt x="965200" y="0"/>
                  </a:lnTo>
                  <a:lnTo>
                    <a:pt x="939800" y="0"/>
                  </a:lnTo>
                  <a:lnTo>
                    <a:pt x="939800" y="1524"/>
                  </a:lnTo>
                  <a:lnTo>
                    <a:pt x="927100" y="3048"/>
                  </a:lnTo>
                  <a:lnTo>
                    <a:pt x="914400" y="7620"/>
                  </a:lnTo>
                  <a:lnTo>
                    <a:pt x="901700" y="13716"/>
                  </a:lnTo>
                  <a:lnTo>
                    <a:pt x="889000" y="17526"/>
                  </a:lnTo>
                  <a:lnTo>
                    <a:pt x="889000" y="21336"/>
                  </a:lnTo>
                  <a:lnTo>
                    <a:pt x="876300" y="26670"/>
                  </a:lnTo>
                  <a:lnTo>
                    <a:pt x="863600" y="31242"/>
                  </a:lnTo>
                  <a:lnTo>
                    <a:pt x="863600" y="36576"/>
                  </a:lnTo>
                  <a:lnTo>
                    <a:pt x="850900" y="48768"/>
                  </a:lnTo>
                  <a:lnTo>
                    <a:pt x="838200" y="62484"/>
                  </a:lnTo>
                  <a:lnTo>
                    <a:pt x="825500" y="77724"/>
                  </a:lnTo>
                  <a:lnTo>
                    <a:pt x="812800" y="94488"/>
                  </a:lnTo>
                  <a:lnTo>
                    <a:pt x="812800" y="98298"/>
                  </a:lnTo>
                  <a:lnTo>
                    <a:pt x="800100" y="87630"/>
                  </a:lnTo>
                  <a:lnTo>
                    <a:pt x="787400" y="77724"/>
                  </a:lnTo>
                  <a:lnTo>
                    <a:pt x="774700" y="68580"/>
                  </a:lnTo>
                  <a:lnTo>
                    <a:pt x="762000" y="62484"/>
                  </a:lnTo>
                  <a:lnTo>
                    <a:pt x="762000" y="57912"/>
                  </a:lnTo>
                  <a:lnTo>
                    <a:pt x="749300" y="53340"/>
                  </a:lnTo>
                  <a:lnTo>
                    <a:pt x="736600" y="49530"/>
                  </a:lnTo>
                  <a:lnTo>
                    <a:pt x="698500" y="40386"/>
                  </a:lnTo>
                  <a:lnTo>
                    <a:pt x="685800" y="39624"/>
                  </a:lnTo>
                  <a:lnTo>
                    <a:pt x="673100" y="39624"/>
                  </a:lnTo>
                  <a:lnTo>
                    <a:pt x="635000" y="44196"/>
                  </a:lnTo>
                  <a:lnTo>
                    <a:pt x="622300" y="50292"/>
                  </a:lnTo>
                  <a:lnTo>
                    <a:pt x="609600" y="54102"/>
                  </a:lnTo>
                  <a:lnTo>
                    <a:pt x="596900" y="58674"/>
                  </a:lnTo>
                  <a:lnTo>
                    <a:pt x="596900" y="63246"/>
                  </a:lnTo>
                  <a:lnTo>
                    <a:pt x="584200" y="68580"/>
                  </a:lnTo>
                  <a:lnTo>
                    <a:pt x="571500" y="80772"/>
                  </a:lnTo>
                  <a:lnTo>
                    <a:pt x="558800" y="87630"/>
                  </a:lnTo>
                  <a:lnTo>
                    <a:pt x="558800" y="95250"/>
                  </a:lnTo>
                  <a:lnTo>
                    <a:pt x="546100" y="102870"/>
                  </a:lnTo>
                  <a:lnTo>
                    <a:pt x="533400" y="111252"/>
                  </a:lnTo>
                  <a:lnTo>
                    <a:pt x="533400" y="120396"/>
                  </a:lnTo>
                  <a:lnTo>
                    <a:pt x="520700" y="129540"/>
                  </a:lnTo>
                  <a:lnTo>
                    <a:pt x="508000" y="149352"/>
                  </a:lnTo>
                  <a:lnTo>
                    <a:pt x="508000" y="161544"/>
                  </a:lnTo>
                  <a:lnTo>
                    <a:pt x="469900" y="145542"/>
                  </a:lnTo>
                  <a:lnTo>
                    <a:pt x="469900" y="141732"/>
                  </a:lnTo>
                  <a:lnTo>
                    <a:pt x="457200" y="137160"/>
                  </a:lnTo>
                  <a:lnTo>
                    <a:pt x="431800" y="131064"/>
                  </a:lnTo>
                  <a:lnTo>
                    <a:pt x="419100" y="128778"/>
                  </a:lnTo>
                  <a:lnTo>
                    <a:pt x="419100" y="127254"/>
                  </a:lnTo>
                  <a:lnTo>
                    <a:pt x="393700" y="125730"/>
                  </a:lnTo>
                  <a:lnTo>
                    <a:pt x="368300" y="125730"/>
                  </a:lnTo>
                  <a:lnTo>
                    <a:pt x="355600" y="126492"/>
                  </a:lnTo>
                  <a:lnTo>
                    <a:pt x="355600" y="128016"/>
                  </a:lnTo>
                  <a:lnTo>
                    <a:pt x="330200" y="134112"/>
                  </a:lnTo>
                  <a:lnTo>
                    <a:pt x="292100" y="148590"/>
                  </a:lnTo>
                  <a:lnTo>
                    <a:pt x="241300" y="176784"/>
                  </a:lnTo>
                  <a:lnTo>
                    <a:pt x="215900" y="204978"/>
                  </a:lnTo>
                  <a:lnTo>
                    <a:pt x="203200" y="214884"/>
                  </a:lnTo>
                  <a:lnTo>
                    <a:pt x="203200" y="225552"/>
                  </a:lnTo>
                  <a:lnTo>
                    <a:pt x="177800" y="248412"/>
                  </a:lnTo>
                  <a:lnTo>
                    <a:pt x="177800" y="260604"/>
                  </a:lnTo>
                  <a:lnTo>
                    <a:pt x="165100" y="272796"/>
                  </a:lnTo>
                  <a:lnTo>
                    <a:pt x="152400" y="298704"/>
                  </a:lnTo>
                  <a:lnTo>
                    <a:pt x="152400" y="326136"/>
                  </a:lnTo>
                  <a:lnTo>
                    <a:pt x="139700" y="355092"/>
                  </a:lnTo>
                  <a:lnTo>
                    <a:pt x="139700" y="399288"/>
                  </a:lnTo>
                  <a:lnTo>
                    <a:pt x="127000" y="414528"/>
                  </a:lnTo>
                  <a:lnTo>
                    <a:pt x="127000" y="445770"/>
                  </a:lnTo>
                  <a:lnTo>
                    <a:pt x="139700" y="461772"/>
                  </a:lnTo>
                  <a:lnTo>
                    <a:pt x="139700" y="474726"/>
                  </a:lnTo>
                  <a:lnTo>
                    <a:pt x="127000" y="476250"/>
                  </a:lnTo>
                  <a:lnTo>
                    <a:pt x="114300" y="478536"/>
                  </a:lnTo>
                  <a:lnTo>
                    <a:pt x="114300" y="481584"/>
                  </a:lnTo>
                  <a:lnTo>
                    <a:pt x="101600" y="485394"/>
                  </a:lnTo>
                  <a:lnTo>
                    <a:pt x="88900" y="489966"/>
                  </a:lnTo>
                  <a:lnTo>
                    <a:pt x="88900" y="494538"/>
                  </a:lnTo>
                  <a:lnTo>
                    <a:pt x="63500" y="506730"/>
                  </a:lnTo>
                  <a:lnTo>
                    <a:pt x="63500" y="512826"/>
                  </a:lnTo>
                  <a:lnTo>
                    <a:pt x="38100" y="528066"/>
                  </a:lnTo>
                  <a:lnTo>
                    <a:pt x="38100" y="536448"/>
                  </a:lnTo>
                  <a:lnTo>
                    <a:pt x="25400" y="554736"/>
                  </a:lnTo>
                  <a:lnTo>
                    <a:pt x="12700" y="574548"/>
                  </a:lnTo>
                  <a:lnTo>
                    <a:pt x="0" y="592836"/>
                  </a:lnTo>
                  <a:lnTo>
                    <a:pt x="0" y="643890"/>
                  </a:lnTo>
                  <a:lnTo>
                    <a:pt x="12700" y="643890"/>
                  </a:lnTo>
                  <a:lnTo>
                    <a:pt x="12700" y="597408"/>
                  </a:lnTo>
                  <a:lnTo>
                    <a:pt x="25400" y="588264"/>
                  </a:lnTo>
                  <a:lnTo>
                    <a:pt x="25400" y="569976"/>
                  </a:lnTo>
                  <a:lnTo>
                    <a:pt x="38100" y="560832"/>
                  </a:lnTo>
                  <a:lnTo>
                    <a:pt x="50800" y="544068"/>
                  </a:lnTo>
                  <a:lnTo>
                    <a:pt x="50800" y="536448"/>
                  </a:lnTo>
                  <a:lnTo>
                    <a:pt x="63500" y="528828"/>
                  </a:lnTo>
                  <a:lnTo>
                    <a:pt x="63500" y="521970"/>
                  </a:lnTo>
                  <a:lnTo>
                    <a:pt x="76200" y="515874"/>
                  </a:lnTo>
                  <a:lnTo>
                    <a:pt x="88900" y="505206"/>
                  </a:lnTo>
                  <a:lnTo>
                    <a:pt x="101600" y="500634"/>
                  </a:lnTo>
                  <a:lnTo>
                    <a:pt x="101600" y="496824"/>
                  </a:lnTo>
                  <a:lnTo>
                    <a:pt x="127000" y="490728"/>
                  </a:lnTo>
                  <a:lnTo>
                    <a:pt x="127000" y="488442"/>
                  </a:lnTo>
                  <a:lnTo>
                    <a:pt x="139700" y="487680"/>
                  </a:lnTo>
                  <a:lnTo>
                    <a:pt x="139700" y="483108"/>
                  </a:lnTo>
                  <a:lnTo>
                    <a:pt x="142087" y="482257"/>
                  </a:lnTo>
                  <a:lnTo>
                    <a:pt x="144487" y="501396"/>
                  </a:lnTo>
                  <a:lnTo>
                    <a:pt x="146773" y="513588"/>
                  </a:lnTo>
                  <a:lnTo>
                    <a:pt x="149821" y="525018"/>
                  </a:lnTo>
                  <a:lnTo>
                    <a:pt x="162013" y="521970"/>
                  </a:lnTo>
                  <a:lnTo>
                    <a:pt x="158965" y="510540"/>
                  </a:lnTo>
                  <a:lnTo>
                    <a:pt x="157441" y="499110"/>
                  </a:lnTo>
                  <a:lnTo>
                    <a:pt x="155155" y="487680"/>
                  </a:lnTo>
                  <a:lnTo>
                    <a:pt x="153631" y="475488"/>
                  </a:lnTo>
                  <a:lnTo>
                    <a:pt x="151955" y="475703"/>
                  </a:lnTo>
                  <a:lnTo>
                    <a:pt x="139700" y="460248"/>
                  </a:lnTo>
                  <a:lnTo>
                    <a:pt x="139700" y="415290"/>
                  </a:lnTo>
                  <a:lnTo>
                    <a:pt x="152400" y="400812"/>
                  </a:lnTo>
                  <a:lnTo>
                    <a:pt x="152400" y="357378"/>
                  </a:lnTo>
                  <a:lnTo>
                    <a:pt x="165100" y="329946"/>
                  </a:lnTo>
                  <a:lnTo>
                    <a:pt x="165100" y="303276"/>
                  </a:lnTo>
                  <a:lnTo>
                    <a:pt x="177800" y="291084"/>
                  </a:lnTo>
                  <a:lnTo>
                    <a:pt x="177800" y="278130"/>
                  </a:lnTo>
                  <a:lnTo>
                    <a:pt x="190500" y="266700"/>
                  </a:lnTo>
                  <a:lnTo>
                    <a:pt x="190500" y="254508"/>
                  </a:lnTo>
                  <a:lnTo>
                    <a:pt x="203200" y="243840"/>
                  </a:lnTo>
                  <a:lnTo>
                    <a:pt x="203200" y="233172"/>
                  </a:lnTo>
                  <a:lnTo>
                    <a:pt x="215900" y="222504"/>
                  </a:lnTo>
                  <a:lnTo>
                    <a:pt x="228600" y="212598"/>
                  </a:lnTo>
                  <a:lnTo>
                    <a:pt x="228600" y="203454"/>
                  </a:lnTo>
                  <a:lnTo>
                    <a:pt x="254000" y="186690"/>
                  </a:lnTo>
                  <a:lnTo>
                    <a:pt x="266700" y="179070"/>
                  </a:lnTo>
                  <a:lnTo>
                    <a:pt x="279400" y="172212"/>
                  </a:lnTo>
                  <a:lnTo>
                    <a:pt x="279400" y="165354"/>
                  </a:lnTo>
                  <a:lnTo>
                    <a:pt x="317500" y="150114"/>
                  </a:lnTo>
                  <a:lnTo>
                    <a:pt x="355600" y="140970"/>
                  </a:lnTo>
                  <a:lnTo>
                    <a:pt x="381000" y="137922"/>
                  </a:lnTo>
                  <a:lnTo>
                    <a:pt x="393700" y="137922"/>
                  </a:lnTo>
                  <a:lnTo>
                    <a:pt x="406400" y="138684"/>
                  </a:lnTo>
                  <a:lnTo>
                    <a:pt x="419100" y="141732"/>
                  </a:lnTo>
                  <a:lnTo>
                    <a:pt x="444500" y="146304"/>
                  </a:lnTo>
                  <a:lnTo>
                    <a:pt x="444500" y="149352"/>
                  </a:lnTo>
                  <a:lnTo>
                    <a:pt x="469900" y="156972"/>
                  </a:lnTo>
                  <a:lnTo>
                    <a:pt x="482600" y="161544"/>
                  </a:lnTo>
                  <a:lnTo>
                    <a:pt x="482600" y="166878"/>
                  </a:lnTo>
                  <a:lnTo>
                    <a:pt x="495300" y="172212"/>
                  </a:lnTo>
                  <a:lnTo>
                    <a:pt x="508000" y="178308"/>
                  </a:lnTo>
                  <a:lnTo>
                    <a:pt x="508000" y="177546"/>
                  </a:lnTo>
                  <a:lnTo>
                    <a:pt x="511949" y="177076"/>
                  </a:lnTo>
                  <a:lnTo>
                    <a:pt x="511009" y="178308"/>
                  </a:lnTo>
                  <a:lnTo>
                    <a:pt x="523963" y="188214"/>
                  </a:lnTo>
                  <a:lnTo>
                    <a:pt x="535393" y="198120"/>
                  </a:lnTo>
                  <a:lnTo>
                    <a:pt x="546823" y="209550"/>
                  </a:lnTo>
                  <a:lnTo>
                    <a:pt x="557491" y="221742"/>
                  </a:lnTo>
                  <a:lnTo>
                    <a:pt x="566635" y="213360"/>
                  </a:lnTo>
                  <a:lnTo>
                    <a:pt x="555967" y="200406"/>
                  </a:lnTo>
                  <a:lnTo>
                    <a:pt x="531583" y="177546"/>
                  </a:lnTo>
                  <a:lnTo>
                    <a:pt x="520700" y="169875"/>
                  </a:lnTo>
                  <a:lnTo>
                    <a:pt x="520700" y="165354"/>
                  </a:lnTo>
                  <a:lnTo>
                    <a:pt x="533400" y="145542"/>
                  </a:lnTo>
                  <a:lnTo>
                    <a:pt x="546100" y="127254"/>
                  </a:lnTo>
                  <a:lnTo>
                    <a:pt x="546100" y="118872"/>
                  </a:lnTo>
                  <a:lnTo>
                    <a:pt x="558800" y="111252"/>
                  </a:lnTo>
                  <a:lnTo>
                    <a:pt x="571500" y="96774"/>
                  </a:lnTo>
                  <a:lnTo>
                    <a:pt x="584200" y="84582"/>
                  </a:lnTo>
                  <a:lnTo>
                    <a:pt x="596900" y="79248"/>
                  </a:lnTo>
                  <a:lnTo>
                    <a:pt x="596900" y="73914"/>
                  </a:lnTo>
                  <a:lnTo>
                    <a:pt x="609600" y="69342"/>
                  </a:lnTo>
                  <a:lnTo>
                    <a:pt x="622300" y="65532"/>
                  </a:lnTo>
                  <a:lnTo>
                    <a:pt x="635000" y="59436"/>
                  </a:lnTo>
                  <a:lnTo>
                    <a:pt x="647700" y="56388"/>
                  </a:lnTo>
                  <a:lnTo>
                    <a:pt x="647700" y="54864"/>
                  </a:lnTo>
                  <a:lnTo>
                    <a:pt x="660400" y="53340"/>
                  </a:lnTo>
                  <a:lnTo>
                    <a:pt x="673100" y="52578"/>
                  </a:lnTo>
                  <a:lnTo>
                    <a:pt x="673100" y="51816"/>
                  </a:lnTo>
                  <a:lnTo>
                    <a:pt x="711200" y="54102"/>
                  </a:lnTo>
                  <a:lnTo>
                    <a:pt x="723900" y="58674"/>
                  </a:lnTo>
                  <a:lnTo>
                    <a:pt x="736600" y="61722"/>
                  </a:lnTo>
                  <a:lnTo>
                    <a:pt x="736600" y="64770"/>
                  </a:lnTo>
                  <a:lnTo>
                    <a:pt x="762000" y="73914"/>
                  </a:lnTo>
                  <a:lnTo>
                    <a:pt x="762000" y="79248"/>
                  </a:lnTo>
                  <a:lnTo>
                    <a:pt x="774700" y="87630"/>
                  </a:lnTo>
                  <a:lnTo>
                    <a:pt x="800100" y="107442"/>
                  </a:lnTo>
                  <a:lnTo>
                    <a:pt x="812800" y="118872"/>
                  </a:lnTo>
                  <a:lnTo>
                    <a:pt x="812800" y="121158"/>
                  </a:lnTo>
                  <a:lnTo>
                    <a:pt x="814070" y="121081"/>
                  </a:lnTo>
                  <a:lnTo>
                    <a:pt x="810475" y="132588"/>
                  </a:lnTo>
                  <a:lnTo>
                    <a:pt x="807427" y="144018"/>
                  </a:lnTo>
                  <a:lnTo>
                    <a:pt x="805141" y="156210"/>
                  </a:lnTo>
                  <a:lnTo>
                    <a:pt x="817333" y="158496"/>
                  </a:lnTo>
                  <a:lnTo>
                    <a:pt x="819619" y="147066"/>
                  </a:lnTo>
                  <a:lnTo>
                    <a:pt x="822667" y="135636"/>
                  </a:lnTo>
                  <a:lnTo>
                    <a:pt x="826477" y="124206"/>
                  </a:lnTo>
                  <a:lnTo>
                    <a:pt x="830287" y="113538"/>
                  </a:lnTo>
                  <a:lnTo>
                    <a:pt x="825500" y="111747"/>
                  </a:lnTo>
                  <a:lnTo>
                    <a:pt x="825500" y="110490"/>
                  </a:lnTo>
                  <a:lnTo>
                    <a:pt x="825500" y="99822"/>
                  </a:lnTo>
                  <a:lnTo>
                    <a:pt x="838200" y="92202"/>
                  </a:lnTo>
                  <a:lnTo>
                    <a:pt x="838200" y="76962"/>
                  </a:lnTo>
                  <a:lnTo>
                    <a:pt x="850900" y="70104"/>
                  </a:lnTo>
                  <a:lnTo>
                    <a:pt x="850900" y="64008"/>
                  </a:lnTo>
                  <a:lnTo>
                    <a:pt x="863600" y="57150"/>
                  </a:lnTo>
                  <a:lnTo>
                    <a:pt x="863600" y="51816"/>
                  </a:lnTo>
                  <a:lnTo>
                    <a:pt x="876300" y="46482"/>
                  </a:lnTo>
                  <a:lnTo>
                    <a:pt x="876300" y="41148"/>
                  </a:lnTo>
                  <a:lnTo>
                    <a:pt x="889000" y="36576"/>
                  </a:lnTo>
                  <a:lnTo>
                    <a:pt x="889000" y="32004"/>
                  </a:lnTo>
                  <a:lnTo>
                    <a:pt x="901700" y="28194"/>
                  </a:lnTo>
                  <a:lnTo>
                    <a:pt x="914400" y="19050"/>
                  </a:lnTo>
                  <a:lnTo>
                    <a:pt x="927100" y="16764"/>
                  </a:lnTo>
                  <a:lnTo>
                    <a:pt x="927100" y="15240"/>
                  </a:lnTo>
                  <a:lnTo>
                    <a:pt x="939800" y="13716"/>
                  </a:lnTo>
                  <a:lnTo>
                    <a:pt x="939800" y="12954"/>
                  </a:lnTo>
                  <a:lnTo>
                    <a:pt x="952500" y="12192"/>
                  </a:lnTo>
                  <a:lnTo>
                    <a:pt x="965200" y="12192"/>
                  </a:lnTo>
                  <a:lnTo>
                    <a:pt x="977900" y="13716"/>
                  </a:lnTo>
                  <a:lnTo>
                    <a:pt x="977900" y="14478"/>
                  </a:lnTo>
                  <a:lnTo>
                    <a:pt x="990600" y="16764"/>
                  </a:lnTo>
                  <a:lnTo>
                    <a:pt x="1003300" y="18288"/>
                  </a:lnTo>
                  <a:lnTo>
                    <a:pt x="1003300" y="21336"/>
                  </a:lnTo>
                  <a:lnTo>
                    <a:pt x="1016000" y="24384"/>
                  </a:lnTo>
                  <a:lnTo>
                    <a:pt x="1028700" y="32004"/>
                  </a:lnTo>
                  <a:lnTo>
                    <a:pt x="1041400" y="42672"/>
                  </a:lnTo>
                  <a:lnTo>
                    <a:pt x="1054100" y="48768"/>
                  </a:lnTo>
                  <a:lnTo>
                    <a:pt x="1066800" y="62484"/>
                  </a:lnTo>
                  <a:lnTo>
                    <a:pt x="1066800" y="70104"/>
                  </a:lnTo>
                  <a:lnTo>
                    <a:pt x="1079500" y="78486"/>
                  </a:lnTo>
                  <a:lnTo>
                    <a:pt x="1079500" y="80010"/>
                  </a:lnTo>
                  <a:lnTo>
                    <a:pt x="1079500" y="84442"/>
                  </a:lnTo>
                  <a:lnTo>
                    <a:pt x="1069555" y="101346"/>
                  </a:lnTo>
                  <a:lnTo>
                    <a:pt x="1063459" y="115824"/>
                  </a:lnTo>
                  <a:lnTo>
                    <a:pt x="1057363" y="129540"/>
                  </a:lnTo>
                  <a:lnTo>
                    <a:pt x="1069555" y="134112"/>
                  </a:lnTo>
                  <a:lnTo>
                    <a:pt x="1074889" y="120396"/>
                  </a:lnTo>
                  <a:lnTo>
                    <a:pt x="1080985" y="106680"/>
                  </a:lnTo>
                  <a:lnTo>
                    <a:pt x="1087843" y="94488"/>
                  </a:lnTo>
                  <a:lnTo>
                    <a:pt x="1090701" y="89916"/>
                  </a:lnTo>
                  <a:lnTo>
                    <a:pt x="1092200" y="89916"/>
                  </a:lnTo>
                  <a:lnTo>
                    <a:pt x="1092200" y="87528"/>
                  </a:lnTo>
                  <a:lnTo>
                    <a:pt x="1095463" y="82296"/>
                  </a:lnTo>
                  <a:lnTo>
                    <a:pt x="1092200" y="80200"/>
                  </a:lnTo>
                  <a:lnTo>
                    <a:pt x="1092200" y="80010"/>
                  </a:lnTo>
                  <a:lnTo>
                    <a:pt x="1092200" y="78486"/>
                  </a:lnTo>
                  <a:lnTo>
                    <a:pt x="1104900" y="70866"/>
                  </a:lnTo>
                  <a:lnTo>
                    <a:pt x="1104900" y="64008"/>
                  </a:lnTo>
                  <a:lnTo>
                    <a:pt x="1117600" y="57150"/>
                  </a:lnTo>
                  <a:lnTo>
                    <a:pt x="1130300" y="44958"/>
                  </a:lnTo>
                  <a:lnTo>
                    <a:pt x="1130300" y="39624"/>
                  </a:lnTo>
                  <a:lnTo>
                    <a:pt x="1155700" y="30480"/>
                  </a:lnTo>
                  <a:lnTo>
                    <a:pt x="1155700" y="26670"/>
                  </a:lnTo>
                  <a:lnTo>
                    <a:pt x="1181100" y="17526"/>
                  </a:lnTo>
                  <a:lnTo>
                    <a:pt x="1193800" y="16002"/>
                  </a:lnTo>
                  <a:lnTo>
                    <a:pt x="1193800" y="14478"/>
                  </a:lnTo>
                  <a:lnTo>
                    <a:pt x="1206500" y="12954"/>
                  </a:lnTo>
                  <a:lnTo>
                    <a:pt x="1231900" y="12954"/>
                  </a:lnTo>
                  <a:lnTo>
                    <a:pt x="1244600" y="13716"/>
                  </a:lnTo>
                  <a:lnTo>
                    <a:pt x="1244600" y="15240"/>
                  </a:lnTo>
                  <a:lnTo>
                    <a:pt x="1257300" y="16764"/>
                  </a:lnTo>
                  <a:lnTo>
                    <a:pt x="1257300" y="19050"/>
                  </a:lnTo>
                  <a:lnTo>
                    <a:pt x="1282700" y="25146"/>
                  </a:lnTo>
                  <a:lnTo>
                    <a:pt x="1282700" y="28956"/>
                  </a:lnTo>
                  <a:lnTo>
                    <a:pt x="1295400" y="38100"/>
                  </a:lnTo>
                  <a:lnTo>
                    <a:pt x="1308100" y="43434"/>
                  </a:lnTo>
                  <a:lnTo>
                    <a:pt x="1320800" y="49530"/>
                  </a:lnTo>
                  <a:lnTo>
                    <a:pt x="1320800" y="55626"/>
                  </a:lnTo>
                  <a:lnTo>
                    <a:pt x="1333500" y="62484"/>
                  </a:lnTo>
                  <a:lnTo>
                    <a:pt x="1333500" y="74676"/>
                  </a:lnTo>
                  <a:lnTo>
                    <a:pt x="1346200" y="88392"/>
                  </a:lnTo>
                  <a:lnTo>
                    <a:pt x="1358900" y="102870"/>
                  </a:lnTo>
                  <a:lnTo>
                    <a:pt x="1371600" y="118110"/>
                  </a:lnTo>
                  <a:lnTo>
                    <a:pt x="1371600" y="142494"/>
                  </a:lnTo>
                  <a:lnTo>
                    <a:pt x="1384300" y="151638"/>
                  </a:lnTo>
                  <a:lnTo>
                    <a:pt x="1384300" y="191262"/>
                  </a:lnTo>
                  <a:lnTo>
                    <a:pt x="1394904" y="191909"/>
                  </a:lnTo>
                  <a:lnTo>
                    <a:pt x="1396453" y="212598"/>
                  </a:lnTo>
                  <a:lnTo>
                    <a:pt x="1396453" y="222504"/>
                  </a:lnTo>
                  <a:lnTo>
                    <a:pt x="1408645" y="222504"/>
                  </a:lnTo>
                  <a:lnTo>
                    <a:pt x="1408645" y="201168"/>
                  </a:lnTo>
                  <a:lnTo>
                    <a:pt x="1408252" y="198450"/>
                  </a:lnTo>
                  <a:lnTo>
                    <a:pt x="1409700" y="198882"/>
                  </a:lnTo>
                  <a:lnTo>
                    <a:pt x="1422400" y="203454"/>
                  </a:lnTo>
                  <a:lnTo>
                    <a:pt x="1435100" y="214122"/>
                  </a:lnTo>
                  <a:lnTo>
                    <a:pt x="1447800" y="226314"/>
                  </a:lnTo>
                  <a:lnTo>
                    <a:pt x="1460500" y="233172"/>
                  </a:lnTo>
                  <a:lnTo>
                    <a:pt x="1473200" y="248412"/>
                  </a:lnTo>
                  <a:lnTo>
                    <a:pt x="1473200" y="256032"/>
                  </a:lnTo>
                  <a:lnTo>
                    <a:pt x="1485900" y="272796"/>
                  </a:lnTo>
                  <a:lnTo>
                    <a:pt x="1498600" y="281940"/>
                  </a:lnTo>
                  <a:lnTo>
                    <a:pt x="1498600" y="291846"/>
                  </a:lnTo>
                  <a:lnTo>
                    <a:pt x="1511300" y="300990"/>
                  </a:lnTo>
                  <a:lnTo>
                    <a:pt x="1511300" y="331470"/>
                  </a:lnTo>
                  <a:lnTo>
                    <a:pt x="1524000" y="352806"/>
                  </a:lnTo>
                  <a:lnTo>
                    <a:pt x="1524000" y="495300"/>
                  </a:lnTo>
                  <a:lnTo>
                    <a:pt x="1511300" y="510540"/>
                  </a:lnTo>
                  <a:lnTo>
                    <a:pt x="1511300" y="515874"/>
                  </a:lnTo>
                  <a:lnTo>
                    <a:pt x="1515237" y="519899"/>
                  </a:lnTo>
                  <a:lnTo>
                    <a:pt x="1510753" y="531114"/>
                  </a:lnTo>
                  <a:lnTo>
                    <a:pt x="1491703" y="564642"/>
                  </a:lnTo>
                  <a:lnTo>
                    <a:pt x="1468831" y="593598"/>
                  </a:lnTo>
                  <a:lnTo>
                    <a:pt x="1477987" y="601980"/>
                  </a:lnTo>
                  <a:lnTo>
                    <a:pt x="1502371" y="571500"/>
                  </a:lnTo>
                  <a:lnTo>
                    <a:pt x="1522183" y="536448"/>
                  </a:lnTo>
                  <a:lnTo>
                    <a:pt x="1524000" y="532307"/>
                  </a:lnTo>
                  <a:lnTo>
                    <a:pt x="1524000" y="541020"/>
                  </a:lnTo>
                  <a:lnTo>
                    <a:pt x="1536700" y="553974"/>
                  </a:lnTo>
                  <a:lnTo>
                    <a:pt x="1549400" y="581406"/>
                  </a:lnTo>
                  <a:lnTo>
                    <a:pt x="1562100" y="622554"/>
                  </a:lnTo>
                  <a:lnTo>
                    <a:pt x="1562100" y="643890"/>
                  </a:lnTo>
                  <a:lnTo>
                    <a:pt x="1574800" y="643890"/>
                  </a:lnTo>
                  <a:lnTo>
                    <a:pt x="1574800" y="6202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18339" y="1921001"/>
              <a:ext cx="1214755" cy="142875"/>
            </a:xfrm>
            <a:custGeom>
              <a:avLst/>
              <a:gdLst/>
              <a:ahLst/>
              <a:cxnLst/>
              <a:rect l="l" t="t" r="r" b="b"/>
              <a:pathLst>
                <a:path w="1214754" h="142875">
                  <a:moveTo>
                    <a:pt x="1214627" y="142493"/>
                  </a:moveTo>
                  <a:lnTo>
                    <a:pt x="1072121" y="0"/>
                  </a:lnTo>
                  <a:lnTo>
                    <a:pt x="1072121" y="71627"/>
                  </a:lnTo>
                  <a:lnTo>
                    <a:pt x="143255" y="71627"/>
                  </a:lnTo>
                  <a:lnTo>
                    <a:pt x="143255" y="0"/>
                  </a:lnTo>
                  <a:lnTo>
                    <a:pt x="0" y="142493"/>
                  </a:lnTo>
                  <a:lnTo>
                    <a:pt x="1214627" y="142493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11481" y="1914143"/>
              <a:ext cx="1228725" cy="149860"/>
            </a:xfrm>
            <a:custGeom>
              <a:avLst/>
              <a:gdLst/>
              <a:ahLst/>
              <a:cxnLst/>
              <a:rect l="l" t="t" r="r" b="b"/>
              <a:pathLst>
                <a:path w="1228725" h="149860">
                  <a:moveTo>
                    <a:pt x="156210" y="71628"/>
                  </a:moveTo>
                  <a:lnTo>
                    <a:pt x="156210" y="4572"/>
                  </a:lnTo>
                  <a:lnTo>
                    <a:pt x="154686" y="2286"/>
                  </a:lnTo>
                  <a:lnTo>
                    <a:pt x="152400" y="762"/>
                  </a:lnTo>
                  <a:lnTo>
                    <a:pt x="150113" y="0"/>
                  </a:lnTo>
                  <a:lnTo>
                    <a:pt x="147065" y="762"/>
                  </a:lnTo>
                  <a:lnTo>
                    <a:pt x="3048" y="145542"/>
                  </a:lnTo>
                  <a:lnTo>
                    <a:pt x="0" y="147828"/>
                  </a:lnTo>
                  <a:lnTo>
                    <a:pt x="0" y="149351"/>
                  </a:lnTo>
                  <a:lnTo>
                    <a:pt x="11429" y="149351"/>
                  </a:lnTo>
                  <a:lnTo>
                    <a:pt x="11429" y="145542"/>
                  </a:lnTo>
                  <a:lnTo>
                    <a:pt x="15260" y="149351"/>
                  </a:lnTo>
                  <a:lnTo>
                    <a:pt x="16026" y="149351"/>
                  </a:lnTo>
                  <a:lnTo>
                    <a:pt x="144017" y="22041"/>
                  </a:lnTo>
                  <a:lnTo>
                    <a:pt x="144017" y="6857"/>
                  </a:lnTo>
                  <a:lnTo>
                    <a:pt x="154686" y="11430"/>
                  </a:lnTo>
                  <a:lnTo>
                    <a:pt x="154686" y="71628"/>
                  </a:lnTo>
                  <a:lnTo>
                    <a:pt x="156210" y="71628"/>
                  </a:lnTo>
                  <a:close/>
                </a:path>
                <a:path w="1228725" h="149860">
                  <a:moveTo>
                    <a:pt x="15260" y="149351"/>
                  </a:moveTo>
                  <a:lnTo>
                    <a:pt x="11429" y="145542"/>
                  </a:lnTo>
                  <a:lnTo>
                    <a:pt x="11429" y="149351"/>
                  </a:lnTo>
                  <a:lnTo>
                    <a:pt x="15260" y="149351"/>
                  </a:lnTo>
                  <a:close/>
                </a:path>
                <a:path w="1228725" h="149860">
                  <a:moveTo>
                    <a:pt x="154686" y="11430"/>
                  </a:moveTo>
                  <a:lnTo>
                    <a:pt x="144017" y="6857"/>
                  </a:lnTo>
                  <a:lnTo>
                    <a:pt x="144017" y="22041"/>
                  </a:lnTo>
                  <a:lnTo>
                    <a:pt x="154686" y="11430"/>
                  </a:lnTo>
                  <a:close/>
                </a:path>
                <a:path w="1228725" h="149860">
                  <a:moveTo>
                    <a:pt x="154686" y="71628"/>
                  </a:moveTo>
                  <a:lnTo>
                    <a:pt x="154686" y="11430"/>
                  </a:lnTo>
                  <a:lnTo>
                    <a:pt x="144017" y="22041"/>
                  </a:lnTo>
                  <a:lnTo>
                    <a:pt x="144017" y="81533"/>
                  </a:lnTo>
                  <a:lnTo>
                    <a:pt x="146303" y="84581"/>
                  </a:lnTo>
                  <a:lnTo>
                    <a:pt x="150113" y="84581"/>
                  </a:lnTo>
                  <a:lnTo>
                    <a:pt x="150113" y="71628"/>
                  </a:lnTo>
                  <a:lnTo>
                    <a:pt x="154686" y="71628"/>
                  </a:lnTo>
                  <a:close/>
                </a:path>
                <a:path w="1228725" h="149860">
                  <a:moveTo>
                    <a:pt x="1078979" y="71628"/>
                  </a:moveTo>
                  <a:lnTo>
                    <a:pt x="150113" y="71628"/>
                  </a:lnTo>
                  <a:lnTo>
                    <a:pt x="156210" y="78486"/>
                  </a:lnTo>
                  <a:lnTo>
                    <a:pt x="156210" y="84581"/>
                  </a:lnTo>
                  <a:lnTo>
                    <a:pt x="1072133" y="84581"/>
                  </a:lnTo>
                  <a:lnTo>
                    <a:pt x="1072133" y="78486"/>
                  </a:lnTo>
                  <a:lnTo>
                    <a:pt x="1078979" y="71628"/>
                  </a:lnTo>
                  <a:close/>
                </a:path>
                <a:path w="1228725" h="149860">
                  <a:moveTo>
                    <a:pt x="156210" y="84581"/>
                  </a:moveTo>
                  <a:lnTo>
                    <a:pt x="156210" y="78486"/>
                  </a:lnTo>
                  <a:lnTo>
                    <a:pt x="150113" y="71628"/>
                  </a:lnTo>
                  <a:lnTo>
                    <a:pt x="150113" y="84581"/>
                  </a:lnTo>
                  <a:lnTo>
                    <a:pt x="156210" y="84581"/>
                  </a:lnTo>
                  <a:close/>
                </a:path>
                <a:path w="1228725" h="149860">
                  <a:moveTo>
                    <a:pt x="1228331" y="149351"/>
                  </a:moveTo>
                  <a:lnTo>
                    <a:pt x="1228331" y="147828"/>
                  </a:lnTo>
                  <a:lnTo>
                    <a:pt x="1083564" y="2286"/>
                  </a:lnTo>
                  <a:lnTo>
                    <a:pt x="1081265" y="762"/>
                  </a:lnTo>
                  <a:lnTo>
                    <a:pt x="1078979" y="0"/>
                  </a:lnTo>
                  <a:lnTo>
                    <a:pt x="1076693" y="762"/>
                  </a:lnTo>
                  <a:lnTo>
                    <a:pt x="1073645" y="2286"/>
                  </a:lnTo>
                  <a:lnTo>
                    <a:pt x="1072133" y="4572"/>
                  </a:lnTo>
                  <a:lnTo>
                    <a:pt x="1072133" y="71628"/>
                  </a:lnTo>
                  <a:lnTo>
                    <a:pt x="1074407" y="71628"/>
                  </a:lnTo>
                  <a:lnTo>
                    <a:pt x="1074407" y="11430"/>
                  </a:lnTo>
                  <a:lnTo>
                    <a:pt x="1085087" y="6857"/>
                  </a:lnTo>
                  <a:lnTo>
                    <a:pt x="1085087" y="22109"/>
                  </a:lnTo>
                  <a:lnTo>
                    <a:pt x="1212341" y="149351"/>
                  </a:lnTo>
                  <a:lnTo>
                    <a:pt x="1213103" y="149351"/>
                  </a:lnTo>
                  <a:lnTo>
                    <a:pt x="1216914" y="145542"/>
                  </a:lnTo>
                  <a:lnTo>
                    <a:pt x="1216914" y="149351"/>
                  </a:lnTo>
                  <a:lnTo>
                    <a:pt x="1228331" y="149351"/>
                  </a:lnTo>
                  <a:close/>
                </a:path>
                <a:path w="1228725" h="149860">
                  <a:moveTo>
                    <a:pt x="1078979" y="84581"/>
                  </a:moveTo>
                  <a:lnTo>
                    <a:pt x="1078979" y="71628"/>
                  </a:lnTo>
                  <a:lnTo>
                    <a:pt x="1072133" y="78486"/>
                  </a:lnTo>
                  <a:lnTo>
                    <a:pt x="1072133" y="84581"/>
                  </a:lnTo>
                  <a:lnTo>
                    <a:pt x="1078979" y="84581"/>
                  </a:lnTo>
                  <a:close/>
                </a:path>
                <a:path w="1228725" h="149860">
                  <a:moveTo>
                    <a:pt x="1085087" y="22109"/>
                  </a:moveTo>
                  <a:lnTo>
                    <a:pt x="1085087" y="6857"/>
                  </a:lnTo>
                  <a:lnTo>
                    <a:pt x="1074407" y="11430"/>
                  </a:lnTo>
                  <a:lnTo>
                    <a:pt x="1085087" y="22109"/>
                  </a:lnTo>
                  <a:close/>
                </a:path>
                <a:path w="1228725" h="149860">
                  <a:moveTo>
                    <a:pt x="1085087" y="81533"/>
                  </a:moveTo>
                  <a:lnTo>
                    <a:pt x="1085087" y="22109"/>
                  </a:lnTo>
                  <a:lnTo>
                    <a:pt x="1074407" y="11430"/>
                  </a:lnTo>
                  <a:lnTo>
                    <a:pt x="1074407" y="71628"/>
                  </a:lnTo>
                  <a:lnTo>
                    <a:pt x="1078979" y="71628"/>
                  </a:lnTo>
                  <a:lnTo>
                    <a:pt x="1078979" y="84581"/>
                  </a:lnTo>
                  <a:lnTo>
                    <a:pt x="1082040" y="84581"/>
                  </a:lnTo>
                  <a:lnTo>
                    <a:pt x="1085087" y="81533"/>
                  </a:lnTo>
                  <a:close/>
                </a:path>
                <a:path w="1228725" h="149860">
                  <a:moveTo>
                    <a:pt x="1216914" y="149351"/>
                  </a:moveTo>
                  <a:lnTo>
                    <a:pt x="1216914" y="145542"/>
                  </a:lnTo>
                  <a:lnTo>
                    <a:pt x="1213103" y="149351"/>
                  </a:lnTo>
                  <a:lnTo>
                    <a:pt x="1216914" y="1493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89845" y="1921001"/>
              <a:ext cx="1214755" cy="142875"/>
            </a:xfrm>
            <a:custGeom>
              <a:avLst/>
              <a:gdLst/>
              <a:ahLst/>
              <a:cxnLst/>
              <a:rect l="l" t="t" r="r" b="b"/>
              <a:pathLst>
                <a:path w="1214754" h="142875">
                  <a:moveTo>
                    <a:pt x="1214627" y="142493"/>
                  </a:moveTo>
                  <a:lnTo>
                    <a:pt x="1071372" y="0"/>
                  </a:lnTo>
                  <a:lnTo>
                    <a:pt x="1071372" y="71627"/>
                  </a:lnTo>
                  <a:lnTo>
                    <a:pt x="142494" y="71627"/>
                  </a:lnTo>
                  <a:lnTo>
                    <a:pt x="142494" y="0"/>
                  </a:lnTo>
                  <a:lnTo>
                    <a:pt x="0" y="142493"/>
                  </a:lnTo>
                  <a:lnTo>
                    <a:pt x="1214627" y="142493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82987" y="1914143"/>
              <a:ext cx="1228725" cy="149860"/>
            </a:xfrm>
            <a:custGeom>
              <a:avLst/>
              <a:gdLst/>
              <a:ahLst/>
              <a:cxnLst/>
              <a:rect l="l" t="t" r="r" b="b"/>
              <a:pathLst>
                <a:path w="1228725" h="149860">
                  <a:moveTo>
                    <a:pt x="156210" y="71628"/>
                  </a:moveTo>
                  <a:lnTo>
                    <a:pt x="156210" y="4572"/>
                  </a:lnTo>
                  <a:lnTo>
                    <a:pt x="154686" y="2286"/>
                  </a:lnTo>
                  <a:lnTo>
                    <a:pt x="152400" y="762"/>
                  </a:lnTo>
                  <a:lnTo>
                    <a:pt x="150114" y="0"/>
                  </a:lnTo>
                  <a:lnTo>
                    <a:pt x="147066" y="762"/>
                  </a:lnTo>
                  <a:lnTo>
                    <a:pt x="0" y="147828"/>
                  </a:lnTo>
                  <a:lnTo>
                    <a:pt x="0" y="149351"/>
                  </a:lnTo>
                  <a:lnTo>
                    <a:pt x="11430" y="149351"/>
                  </a:lnTo>
                  <a:lnTo>
                    <a:pt x="11430" y="145542"/>
                  </a:lnTo>
                  <a:lnTo>
                    <a:pt x="15240" y="149351"/>
                  </a:lnTo>
                  <a:lnTo>
                    <a:pt x="16002" y="149351"/>
                  </a:lnTo>
                  <a:lnTo>
                    <a:pt x="143256" y="22097"/>
                  </a:lnTo>
                  <a:lnTo>
                    <a:pt x="143256" y="6857"/>
                  </a:lnTo>
                  <a:lnTo>
                    <a:pt x="153924" y="11430"/>
                  </a:lnTo>
                  <a:lnTo>
                    <a:pt x="153924" y="71628"/>
                  </a:lnTo>
                  <a:lnTo>
                    <a:pt x="156210" y="71628"/>
                  </a:lnTo>
                  <a:close/>
                </a:path>
                <a:path w="1228725" h="149860">
                  <a:moveTo>
                    <a:pt x="15240" y="149351"/>
                  </a:moveTo>
                  <a:lnTo>
                    <a:pt x="11430" y="145542"/>
                  </a:lnTo>
                  <a:lnTo>
                    <a:pt x="11430" y="149351"/>
                  </a:lnTo>
                  <a:lnTo>
                    <a:pt x="15240" y="149351"/>
                  </a:lnTo>
                  <a:close/>
                </a:path>
                <a:path w="1228725" h="149860">
                  <a:moveTo>
                    <a:pt x="153924" y="11430"/>
                  </a:moveTo>
                  <a:lnTo>
                    <a:pt x="143256" y="6857"/>
                  </a:lnTo>
                  <a:lnTo>
                    <a:pt x="143256" y="22097"/>
                  </a:lnTo>
                  <a:lnTo>
                    <a:pt x="153924" y="11430"/>
                  </a:lnTo>
                  <a:close/>
                </a:path>
                <a:path w="1228725" h="149860">
                  <a:moveTo>
                    <a:pt x="153924" y="71628"/>
                  </a:moveTo>
                  <a:lnTo>
                    <a:pt x="153924" y="11430"/>
                  </a:lnTo>
                  <a:lnTo>
                    <a:pt x="143256" y="22097"/>
                  </a:lnTo>
                  <a:lnTo>
                    <a:pt x="143256" y="81533"/>
                  </a:lnTo>
                  <a:lnTo>
                    <a:pt x="146304" y="84581"/>
                  </a:lnTo>
                  <a:lnTo>
                    <a:pt x="149352" y="84581"/>
                  </a:lnTo>
                  <a:lnTo>
                    <a:pt x="149352" y="71628"/>
                  </a:lnTo>
                  <a:lnTo>
                    <a:pt x="153924" y="71628"/>
                  </a:lnTo>
                  <a:close/>
                </a:path>
                <a:path w="1228725" h="149860">
                  <a:moveTo>
                    <a:pt x="1078230" y="71628"/>
                  </a:moveTo>
                  <a:lnTo>
                    <a:pt x="149352" y="71628"/>
                  </a:lnTo>
                  <a:lnTo>
                    <a:pt x="156210" y="78486"/>
                  </a:lnTo>
                  <a:lnTo>
                    <a:pt x="156210" y="84581"/>
                  </a:lnTo>
                  <a:lnTo>
                    <a:pt x="1072134" y="84581"/>
                  </a:lnTo>
                  <a:lnTo>
                    <a:pt x="1072134" y="78486"/>
                  </a:lnTo>
                  <a:lnTo>
                    <a:pt x="1078230" y="71628"/>
                  </a:lnTo>
                  <a:close/>
                </a:path>
                <a:path w="1228725" h="149860">
                  <a:moveTo>
                    <a:pt x="156210" y="84581"/>
                  </a:moveTo>
                  <a:lnTo>
                    <a:pt x="156210" y="78486"/>
                  </a:lnTo>
                  <a:lnTo>
                    <a:pt x="149352" y="71628"/>
                  </a:lnTo>
                  <a:lnTo>
                    <a:pt x="149352" y="84581"/>
                  </a:lnTo>
                  <a:lnTo>
                    <a:pt x="156210" y="84581"/>
                  </a:lnTo>
                  <a:close/>
                </a:path>
                <a:path w="1228725" h="149860">
                  <a:moveTo>
                    <a:pt x="1228344" y="149351"/>
                  </a:moveTo>
                  <a:lnTo>
                    <a:pt x="1228344" y="147828"/>
                  </a:lnTo>
                  <a:lnTo>
                    <a:pt x="1081278" y="762"/>
                  </a:lnTo>
                  <a:lnTo>
                    <a:pt x="1078230" y="0"/>
                  </a:lnTo>
                  <a:lnTo>
                    <a:pt x="1075944" y="762"/>
                  </a:lnTo>
                  <a:lnTo>
                    <a:pt x="1073658" y="2286"/>
                  </a:lnTo>
                  <a:lnTo>
                    <a:pt x="1072134" y="4572"/>
                  </a:lnTo>
                  <a:lnTo>
                    <a:pt x="1072134" y="71628"/>
                  </a:lnTo>
                  <a:lnTo>
                    <a:pt x="1073658" y="71628"/>
                  </a:lnTo>
                  <a:lnTo>
                    <a:pt x="1073658" y="11430"/>
                  </a:lnTo>
                  <a:lnTo>
                    <a:pt x="1085088" y="6857"/>
                  </a:lnTo>
                  <a:lnTo>
                    <a:pt x="1085088" y="22799"/>
                  </a:lnTo>
                  <a:lnTo>
                    <a:pt x="1212317" y="149351"/>
                  </a:lnTo>
                  <a:lnTo>
                    <a:pt x="1213083" y="149351"/>
                  </a:lnTo>
                  <a:lnTo>
                    <a:pt x="1216914" y="145542"/>
                  </a:lnTo>
                  <a:lnTo>
                    <a:pt x="1216914" y="149351"/>
                  </a:lnTo>
                  <a:lnTo>
                    <a:pt x="1228344" y="149351"/>
                  </a:lnTo>
                  <a:close/>
                </a:path>
                <a:path w="1228725" h="149860">
                  <a:moveTo>
                    <a:pt x="1078230" y="84581"/>
                  </a:moveTo>
                  <a:lnTo>
                    <a:pt x="1078230" y="71628"/>
                  </a:lnTo>
                  <a:lnTo>
                    <a:pt x="1072134" y="78486"/>
                  </a:lnTo>
                  <a:lnTo>
                    <a:pt x="1072134" y="84581"/>
                  </a:lnTo>
                  <a:lnTo>
                    <a:pt x="1078230" y="84581"/>
                  </a:lnTo>
                  <a:close/>
                </a:path>
                <a:path w="1228725" h="149860">
                  <a:moveTo>
                    <a:pt x="1085088" y="22799"/>
                  </a:moveTo>
                  <a:lnTo>
                    <a:pt x="1085088" y="6857"/>
                  </a:lnTo>
                  <a:lnTo>
                    <a:pt x="1073658" y="11430"/>
                  </a:lnTo>
                  <a:lnTo>
                    <a:pt x="1085088" y="22799"/>
                  </a:lnTo>
                  <a:close/>
                </a:path>
                <a:path w="1228725" h="149860">
                  <a:moveTo>
                    <a:pt x="1085088" y="81533"/>
                  </a:moveTo>
                  <a:lnTo>
                    <a:pt x="1085088" y="22799"/>
                  </a:lnTo>
                  <a:lnTo>
                    <a:pt x="1073658" y="11430"/>
                  </a:lnTo>
                  <a:lnTo>
                    <a:pt x="1073658" y="71628"/>
                  </a:lnTo>
                  <a:lnTo>
                    <a:pt x="1078230" y="71628"/>
                  </a:lnTo>
                  <a:lnTo>
                    <a:pt x="1078230" y="84581"/>
                  </a:lnTo>
                  <a:lnTo>
                    <a:pt x="1082040" y="84581"/>
                  </a:lnTo>
                  <a:lnTo>
                    <a:pt x="1085088" y="81533"/>
                  </a:lnTo>
                  <a:close/>
                </a:path>
                <a:path w="1228725" h="149860">
                  <a:moveTo>
                    <a:pt x="1216914" y="149351"/>
                  </a:moveTo>
                  <a:lnTo>
                    <a:pt x="1216914" y="145542"/>
                  </a:lnTo>
                  <a:lnTo>
                    <a:pt x="1213083" y="149351"/>
                  </a:lnTo>
                  <a:lnTo>
                    <a:pt x="1216914" y="1493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4839" y="20634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3987" y="857250"/>
                  </a:moveTo>
                  <a:lnTo>
                    <a:pt x="9143987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3987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20475" y="2063495"/>
              <a:ext cx="1125474" cy="3337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79073" y="2063495"/>
              <a:ext cx="1997404" cy="7202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71893" y="2063495"/>
              <a:ext cx="2006600" cy="726440"/>
            </a:xfrm>
            <a:custGeom>
              <a:avLst/>
              <a:gdLst/>
              <a:ahLst/>
              <a:cxnLst/>
              <a:rect l="l" t="t" r="r" b="b"/>
              <a:pathLst>
                <a:path w="2006600" h="726439">
                  <a:moveTo>
                    <a:pt x="326644" y="446532"/>
                  </a:moveTo>
                  <a:lnTo>
                    <a:pt x="322834" y="434340"/>
                  </a:lnTo>
                  <a:lnTo>
                    <a:pt x="310654" y="438912"/>
                  </a:lnTo>
                  <a:lnTo>
                    <a:pt x="297700" y="441960"/>
                  </a:lnTo>
                  <a:lnTo>
                    <a:pt x="285496" y="445008"/>
                  </a:lnTo>
                  <a:lnTo>
                    <a:pt x="272554" y="446532"/>
                  </a:lnTo>
                  <a:lnTo>
                    <a:pt x="274828" y="459486"/>
                  </a:lnTo>
                  <a:lnTo>
                    <a:pt x="287782" y="457200"/>
                  </a:lnTo>
                  <a:lnTo>
                    <a:pt x="301510" y="454152"/>
                  </a:lnTo>
                  <a:lnTo>
                    <a:pt x="314464" y="450342"/>
                  </a:lnTo>
                  <a:lnTo>
                    <a:pt x="326644" y="446532"/>
                  </a:lnTo>
                  <a:close/>
                </a:path>
                <a:path w="2006600" h="726439">
                  <a:moveTo>
                    <a:pt x="1345450" y="435864"/>
                  </a:moveTo>
                  <a:lnTo>
                    <a:pt x="1332484" y="434340"/>
                  </a:lnTo>
                  <a:lnTo>
                    <a:pt x="1330972" y="450342"/>
                  </a:lnTo>
                  <a:lnTo>
                    <a:pt x="1324876" y="481584"/>
                  </a:lnTo>
                  <a:lnTo>
                    <a:pt x="1320304" y="496824"/>
                  </a:lnTo>
                  <a:lnTo>
                    <a:pt x="1332484" y="499872"/>
                  </a:lnTo>
                  <a:lnTo>
                    <a:pt x="1337056" y="484632"/>
                  </a:lnTo>
                  <a:lnTo>
                    <a:pt x="1340878" y="468630"/>
                  </a:lnTo>
                  <a:lnTo>
                    <a:pt x="1345450" y="435864"/>
                  </a:lnTo>
                  <a:close/>
                </a:path>
                <a:path w="2006600" h="726439">
                  <a:moveTo>
                    <a:pt x="2006600" y="0"/>
                  </a:moveTo>
                  <a:lnTo>
                    <a:pt x="1993900" y="0"/>
                  </a:lnTo>
                  <a:lnTo>
                    <a:pt x="1993900" y="35814"/>
                  </a:lnTo>
                  <a:lnTo>
                    <a:pt x="1981200" y="50292"/>
                  </a:lnTo>
                  <a:lnTo>
                    <a:pt x="1981200" y="77724"/>
                  </a:lnTo>
                  <a:lnTo>
                    <a:pt x="1968500" y="91440"/>
                  </a:lnTo>
                  <a:lnTo>
                    <a:pt x="1968500" y="104394"/>
                  </a:lnTo>
                  <a:lnTo>
                    <a:pt x="1955800" y="130302"/>
                  </a:lnTo>
                  <a:lnTo>
                    <a:pt x="1943100" y="143256"/>
                  </a:lnTo>
                  <a:lnTo>
                    <a:pt x="1930400" y="155448"/>
                  </a:lnTo>
                  <a:lnTo>
                    <a:pt x="1930400" y="166878"/>
                  </a:lnTo>
                  <a:lnTo>
                    <a:pt x="1905000" y="189738"/>
                  </a:lnTo>
                  <a:lnTo>
                    <a:pt x="1892300" y="200406"/>
                  </a:lnTo>
                  <a:lnTo>
                    <a:pt x="1866900" y="220218"/>
                  </a:lnTo>
                  <a:lnTo>
                    <a:pt x="1841500" y="241554"/>
                  </a:lnTo>
                  <a:lnTo>
                    <a:pt x="1816100" y="250698"/>
                  </a:lnTo>
                  <a:lnTo>
                    <a:pt x="1816100" y="254508"/>
                  </a:lnTo>
                  <a:lnTo>
                    <a:pt x="1790700" y="262128"/>
                  </a:lnTo>
                  <a:lnTo>
                    <a:pt x="1790700" y="265176"/>
                  </a:lnTo>
                  <a:lnTo>
                    <a:pt x="1778000" y="268224"/>
                  </a:lnTo>
                  <a:lnTo>
                    <a:pt x="1765300" y="270510"/>
                  </a:lnTo>
                  <a:lnTo>
                    <a:pt x="1752600" y="273558"/>
                  </a:lnTo>
                  <a:lnTo>
                    <a:pt x="1752600" y="275082"/>
                  </a:lnTo>
                  <a:lnTo>
                    <a:pt x="1740928" y="277190"/>
                  </a:lnTo>
                  <a:lnTo>
                    <a:pt x="1740928" y="262128"/>
                  </a:lnTo>
                  <a:lnTo>
                    <a:pt x="1740154" y="252222"/>
                  </a:lnTo>
                  <a:lnTo>
                    <a:pt x="1731022" y="206502"/>
                  </a:lnTo>
                  <a:lnTo>
                    <a:pt x="1713484" y="163068"/>
                  </a:lnTo>
                  <a:lnTo>
                    <a:pt x="1709686" y="154686"/>
                  </a:lnTo>
                  <a:lnTo>
                    <a:pt x="1677682" y="108204"/>
                  </a:lnTo>
                  <a:lnTo>
                    <a:pt x="1636534" y="69342"/>
                  </a:lnTo>
                  <a:lnTo>
                    <a:pt x="1604530" y="48006"/>
                  </a:lnTo>
                  <a:lnTo>
                    <a:pt x="1587004" y="39624"/>
                  </a:lnTo>
                  <a:lnTo>
                    <a:pt x="1581658" y="51054"/>
                  </a:lnTo>
                  <a:lnTo>
                    <a:pt x="1598434" y="59436"/>
                  </a:lnTo>
                  <a:lnTo>
                    <a:pt x="1614436" y="69342"/>
                  </a:lnTo>
                  <a:lnTo>
                    <a:pt x="1656334" y="103632"/>
                  </a:lnTo>
                  <a:lnTo>
                    <a:pt x="1689874" y="145542"/>
                  </a:lnTo>
                  <a:lnTo>
                    <a:pt x="1698256" y="160782"/>
                  </a:lnTo>
                  <a:lnTo>
                    <a:pt x="1702828" y="168402"/>
                  </a:lnTo>
                  <a:lnTo>
                    <a:pt x="1706638" y="176784"/>
                  </a:lnTo>
                  <a:lnTo>
                    <a:pt x="1709686" y="185166"/>
                  </a:lnTo>
                  <a:lnTo>
                    <a:pt x="1713484" y="193548"/>
                  </a:lnTo>
                  <a:lnTo>
                    <a:pt x="1715782" y="201168"/>
                  </a:lnTo>
                  <a:lnTo>
                    <a:pt x="1718830" y="210312"/>
                  </a:lnTo>
                  <a:lnTo>
                    <a:pt x="1723402" y="227076"/>
                  </a:lnTo>
                  <a:lnTo>
                    <a:pt x="1726450" y="245364"/>
                  </a:lnTo>
                  <a:lnTo>
                    <a:pt x="1728736" y="272034"/>
                  </a:lnTo>
                  <a:lnTo>
                    <a:pt x="1728736" y="278714"/>
                  </a:lnTo>
                  <a:lnTo>
                    <a:pt x="1727200" y="278892"/>
                  </a:lnTo>
                  <a:lnTo>
                    <a:pt x="1727200" y="291084"/>
                  </a:lnTo>
                  <a:lnTo>
                    <a:pt x="1727200" y="297942"/>
                  </a:lnTo>
                  <a:lnTo>
                    <a:pt x="1714500" y="323850"/>
                  </a:lnTo>
                  <a:lnTo>
                    <a:pt x="1714500" y="360426"/>
                  </a:lnTo>
                  <a:lnTo>
                    <a:pt x="1701800" y="383286"/>
                  </a:lnTo>
                  <a:lnTo>
                    <a:pt x="1701800" y="394716"/>
                  </a:lnTo>
                  <a:lnTo>
                    <a:pt x="1689100" y="416052"/>
                  </a:lnTo>
                  <a:lnTo>
                    <a:pt x="1676400" y="426720"/>
                  </a:lnTo>
                  <a:lnTo>
                    <a:pt x="1663700" y="436626"/>
                  </a:lnTo>
                  <a:lnTo>
                    <a:pt x="1663700" y="445770"/>
                  </a:lnTo>
                  <a:lnTo>
                    <a:pt x="1651000" y="464058"/>
                  </a:lnTo>
                  <a:lnTo>
                    <a:pt x="1638300" y="472440"/>
                  </a:lnTo>
                  <a:lnTo>
                    <a:pt x="1612900" y="487680"/>
                  </a:lnTo>
                  <a:lnTo>
                    <a:pt x="1612900" y="494538"/>
                  </a:lnTo>
                  <a:lnTo>
                    <a:pt x="1574800" y="512826"/>
                  </a:lnTo>
                  <a:lnTo>
                    <a:pt x="1536700" y="525780"/>
                  </a:lnTo>
                  <a:lnTo>
                    <a:pt x="1498600" y="534162"/>
                  </a:lnTo>
                  <a:lnTo>
                    <a:pt x="1473200" y="536448"/>
                  </a:lnTo>
                  <a:lnTo>
                    <a:pt x="1447800" y="536448"/>
                  </a:lnTo>
                  <a:lnTo>
                    <a:pt x="1447800" y="535686"/>
                  </a:lnTo>
                  <a:lnTo>
                    <a:pt x="1422400" y="534162"/>
                  </a:lnTo>
                  <a:lnTo>
                    <a:pt x="1409700" y="532638"/>
                  </a:lnTo>
                  <a:lnTo>
                    <a:pt x="1409700" y="531114"/>
                  </a:lnTo>
                  <a:lnTo>
                    <a:pt x="1397000" y="528828"/>
                  </a:lnTo>
                  <a:lnTo>
                    <a:pt x="1384300" y="524256"/>
                  </a:lnTo>
                  <a:lnTo>
                    <a:pt x="1358900" y="518160"/>
                  </a:lnTo>
                  <a:lnTo>
                    <a:pt x="1333500" y="506730"/>
                  </a:lnTo>
                  <a:lnTo>
                    <a:pt x="1320800" y="498348"/>
                  </a:lnTo>
                  <a:lnTo>
                    <a:pt x="1320800" y="499872"/>
                  </a:lnTo>
                  <a:lnTo>
                    <a:pt x="1308100" y="501396"/>
                  </a:lnTo>
                  <a:lnTo>
                    <a:pt x="1308100" y="530352"/>
                  </a:lnTo>
                  <a:lnTo>
                    <a:pt x="1295400" y="544068"/>
                  </a:lnTo>
                  <a:lnTo>
                    <a:pt x="1295400" y="557784"/>
                  </a:lnTo>
                  <a:lnTo>
                    <a:pt x="1282700" y="570738"/>
                  </a:lnTo>
                  <a:lnTo>
                    <a:pt x="1270000" y="582930"/>
                  </a:lnTo>
                  <a:lnTo>
                    <a:pt x="1257300" y="605790"/>
                  </a:lnTo>
                  <a:lnTo>
                    <a:pt x="1244600" y="617220"/>
                  </a:lnTo>
                  <a:lnTo>
                    <a:pt x="1231900" y="627126"/>
                  </a:lnTo>
                  <a:lnTo>
                    <a:pt x="1231900" y="637032"/>
                  </a:lnTo>
                  <a:lnTo>
                    <a:pt x="1193800" y="663702"/>
                  </a:lnTo>
                  <a:lnTo>
                    <a:pt x="1155700" y="685038"/>
                  </a:lnTo>
                  <a:lnTo>
                    <a:pt x="1117600" y="700278"/>
                  </a:lnTo>
                  <a:lnTo>
                    <a:pt x="1079500" y="707898"/>
                  </a:lnTo>
                  <a:lnTo>
                    <a:pt x="1041400" y="713232"/>
                  </a:lnTo>
                  <a:lnTo>
                    <a:pt x="1028700" y="713994"/>
                  </a:lnTo>
                  <a:lnTo>
                    <a:pt x="990600" y="712470"/>
                  </a:lnTo>
                  <a:lnTo>
                    <a:pt x="977900" y="710946"/>
                  </a:lnTo>
                  <a:lnTo>
                    <a:pt x="952500" y="704850"/>
                  </a:lnTo>
                  <a:lnTo>
                    <a:pt x="927100" y="701040"/>
                  </a:lnTo>
                  <a:lnTo>
                    <a:pt x="889000" y="687324"/>
                  </a:lnTo>
                  <a:lnTo>
                    <a:pt x="889000" y="681990"/>
                  </a:lnTo>
                  <a:lnTo>
                    <a:pt x="876300" y="675894"/>
                  </a:lnTo>
                  <a:lnTo>
                    <a:pt x="850900" y="662178"/>
                  </a:lnTo>
                  <a:lnTo>
                    <a:pt x="825500" y="646938"/>
                  </a:lnTo>
                  <a:lnTo>
                    <a:pt x="812800" y="630174"/>
                  </a:lnTo>
                  <a:lnTo>
                    <a:pt x="787400" y="611886"/>
                  </a:lnTo>
                  <a:lnTo>
                    <a:pt x="787400" y="601980"/>
                  </a:lnTo>
                  <a:lnTo>
                    <a:pt x="762914" y="581418"/>
                  </a:lnTo>
                  <a:lnTo>
                    <a:pt x="772426" y="575310"/>
                  </a:lnTo>
                  <a:lnTo>
                    <a:pt x="763270" y="561594"/>
                  </a:lnTo>
                  <a:lnTo>
                    <a:pt x="755662" y="547878"/>
                  </a:lnTo>
                  <a:lnTo>
                    <a:pt x="748030" y="533400"/>
                  </a:lnTo>
                  <a:lnTo>
                    <a:pt x="741934" y="518922"/>
                  </a:lnTo>
                  <a:lnTo>
                    <a:pt x="730504" y="523494"/>
                  </a:lnTo>
                  <a:lnTo>
                    <a:pt x="744220" y="553974"/>
                  </a:lnTo>
                  <a:lnTo>
                    <a:pt x="752614" y="568452"/>
                  </a:lnTo>
                  <a:lnTo>
                    <a:pt x="760222" y="579907"/>
                  </a:lnTo>
                  <a:lnTo>
                    <a:pt x="723900" y="595884"/>
                  </a:lnTo>
                  <a:lnTo>
                    <a:pt x="711200" y="602742"/>
                  </a:lnTo>
                  <a:lnTo>
                    <a:pt x="698500" y="608838"/>
                  </a:lnTo>
                  <a:lnTo>
                    <a:pt x="673100" y="614172"/>
                  </a:lnTo>
                  <a:lnTo>
                    <a:pt x="660400" y="618744"/>
                  </a:lnTo>
                  <a:lnTo>
                    <a:pt x="647700" y="621792"/>
                  </a:lnTo>
                  <a:lnTo>
                    <a:pt x="596900" y="627888"/>
                  </a:lnTo>
                  <a:lnTo>
                    <a:pt x="558800" y="627888"/>
                  </a:lnTo>
                  <a:lnTo>
                    <a:pt x="508000" y="621792"/>
                  </a:lnTo>
                  <a:lnTo>
                    <a:pt x="495300" y="617982"/>
                  </a:lnTo>
                  <a:lnTo>
                    <a:pt x="469900" y="613410"/>
                  </a:lnTo>
                  <a:lnTo>
                    <a:pt x="444500" y="602742"/>
                  </a:lnTo>
                  <a:lnTo>
                    <a:pt x="431800" y="595884"/>
                  </a:lnTo>
                  <a:lnTo>
                    <a:pt x="419100" y="588264"/>
                  </a:lnTo>
                  <a:lnTo>
                    <a:pt x="393700" y="580644"/>
                  </a:lnTo>
                  <a:lnTo>
                    <a:pt x="355600" y="552450"/>
                  </a:lnTo>
                  <a:lnTo>
                    <a:pt x="317500" y="517398"/>
                  </a:lnTo>
                  <a:lnTo>
                    <a:pt x="279400" y="477012"/>
                  </a:lnTo>
                  <a:lnTo>
                    <a:pt x="279400" y="461772"/>
                  </a:lnTo>
                  <a:lnTo>
                    <a:pt x="266700" y="455676"/>
                  </a:lnTo>
                  <a:lnTo>
                    <a:pt x="266700" y="452628"/>
                  </a:lnTo>
                  <a:lnTo>
                    <a:pt x="241300" y="454152"/>
                  </a:lnTo>
                  <a:lnTo>
                    <a:pt x="215900" y="452628"/>
                  </a:lnTo>
                  <a:lnTo>
                    <a:pt x="203200" y="451104"/>
                  </a:lnTo>
                  <a:lnTo>
                    <a:pt x="190500" y="446532"/>
                  </a:lnTo>
                  <a:lnTo>
                    <a:pt x="165100" y="440436"/>
                  </a:lnTo>
                  <a:lnTo>
                    <a:pt x="152400" y="432816"/>
                  </a:lnTo>
                  <a:lnTo>
                    <a:pt x="139700" y="423672"/>
                  </a:lnTo>
                  <a:lnTo>
                    <a:pt x="127000" y="413004"/>
                  </a:lnTo>
                  <a:lnTo>
                    <a:pt x="114300" y="407670"/>
                  </a:lnTo>
                  <a:lnTo>
                    <a:pt x="101600" y="401574"/>
                  </a:lnTo>
                  <a:lnTo>
                    <a:pt x="101600" y="394716"/>
                  </a:lnTo>
                  <a:lnTo>
                    <a:pt x="88900" y="381000"/>
                  </a:lnTo>
                  <a:lnTo>
                    <a:pt x="76200" y="358140"/>
                  </a:lnTo>
                  <a:lnTo>
                    <a:pt x="63500" y="349758"/>
                  </a:lnTo>
                  <a:lnTo>
                    <a:pt x="63500" y="332994"/>
                  </a:lnTo>
                  <a:lnTo>
                    <a:pt x="50800" y="314706"/>
                  </a:lnTo>
                  <a:lnTo>
                    <a:pt x="50800" y="214884"/>
                  </a:lnTo>
                  <a:lnTo>
                    <a:pt x="63500" y="205740"/>
                  </a:lnTo>
                  <a:lnTo>
                    <a:pt x="63500" y="177546"/>
                  </a:lnTo>
                  <a:lnTo>
                    <a:pt x="76200" y="159258"/>
                  </a:lnTo>
                  <a:lnTo>
                    <a:pt x="88900" y="150876"/>
                  </a:lnTo>
                  <a:lnTo>
                    <a:pt x="88900" y="143256"/>
                  </a:lnTo>
                  <a:lnTo>
                    <a:pt x="101600" y="134874"/>
                  </a:lnTo>
                  <a:lnTo>
                    <a:pt x="101600" y="131343"/>
                  </a:lnTo>
                  <a:lnTo>
                    <a:pt x="114808" y="138684"/>
                  </a:lnTo>
                  <a:lnTo>
                    <a:pt x="129298" y="144780"/>
                  </a:lnTo>
                  <a:lnTo>
                    <a:pt x="159778" y="153924"/>
                  </a:lnTo>
                  <a:lnTo>
                    <a:pt x="190246" y="158496"/>
                  </a:lnTo>
                  <a:lnTo>
                    <a:pt x="213880" y="158496"/>
                  </a:lnTo>
                  <a:lnTo>
                    <a:pt x="221500" y="157734"/>
                  </a:lnTo>
                  <a:lnTo>
                    <a:pt x="220738" y="145542"/>
                  </a:lnTo>
                  <a:lnTo>
                    <a:pt x="213106" y="145542"/>
                  </a:lnTo>
                  <a:lnTo>
                    <a:pt x="206260" y="146304"/>
                  </a:lnTo>
                  <a:lnTo>
                    <a:pt x="191008" y="145542"/>
                  </a:lnTo>
                  <a:lnTo>
                    <a:pt x="147586" y="137160"/>
                  </a:lnTo>
                  <a:lnTo>
                    <a:pt x="107200" y="119634"/>
                  </a:lnTo>
                  <a:lnTo>
                    <a:pt x="101600" y="130136"/>
                  </a:lnTo>
                  <a:lnTo>
                    <a:pt x="101600" y="125730"/>
                  </a:lnTo>
                  <a:lnTo>
                    <a:pt x="88900" y="120396"/>
                  </a:lnTo>
                  <a:lnTo>
                    <a:pt x="76200" y="114300"/>
                  </a:lnTo>
                  <a:lnTo>
                    <a:pt x="76200" y="108966"/>
                  </a:lnTo>
                  <a:lnTo>
                    <a:pt x="63500" y="102870"/>
                  </a:lnTo>
                  <a:lnTo>
                    <a:pt x="50800" y="89154"/>
                  </a:lnTo>
                  <a:lnTo>
                    <a:pt x="50800" y="82296"/>
                  </a:lnTo>
                  <a:lnTo>
                    <a:pt x="38100" y="74676"/>
                  </a:lnTo>
                  <a:lnTo>
                    <a:pt x="38100" y="67056"/>
                  </a:lnTo>
                  <a:lnTo>
                    <a:pt x="25400" y="51816"/>
                  </a:lnTo>
                  <a:lnTo>
                    <a:pt x="25400" y="43434"/>
                  </a:lnTo>
                  <a:lnTo>
                    <a:pt x="12700" y="26670"/>
                  </a:lnTo>
                  <a:lnTo>
                    <a:pt x="12700" y="0"/>
                  </a:lnTo>
                  <a:lnTo>
                    <a:pt x="0" y="0"/>
                  </a:lnTo>
                  <a:lnTo>
                    <a:pt x="0" y="31242"/>
                  </a:lnTo>
                  <a:lnTo>
                    <a:pt x="12700" y="49530"/>
                  </a:lnTo>
                  <a:lnTo>
                    <a:pt x="12700" y="57912"/>
                  </a:lnTo>
                  <a:lnTo>
                    <a:pt x="25400" y="83058"/>
                  </a:lnTo>
                  <a:lnTo>
                    <a:pt x="38100" y="90678"/>
                  </a:lnTo>
                  <a:lnTo>
                    <a:pt x="38100" y="98298"/>
                  </a:lnTo>
                  <a:lnTo>
                    <a:pt x="63500" y="118872"/>
                  </a:lnTo>
                  <a:lnTo>
                    <a:pt x="88900" y="131064"/>
                  </a:lnTo>
                  <a:lnTo>
                    <a:pt x="88900" y="134874"/>
                  </a:lnTo>
                  <a:lnTo>
                    <a:pt x="76200" y="144018"/>
                  </a:lnTo>
                  <a:lnTo>
                    <a:pt x="63500" y="152400"/>
                  </a:lnTo>
                  <a:lnTo>
                    <a:pt x="63500" y="171450"/>
                  </a:lnTo>
                  <a:lnTo>
                    <a:pt x="50800" y="191262"/>
                  </a:lnTo>
                  <a:lnTo>
                    <a:pt x="50800" y="201930"/>
                  </a:lnTo>
                  <a:lnTo>
                    <a:pt x="38100" y="211836"/>
                  </a:lnTo>
                  <a:lnTo>
                    <a:pt x="38100" y="318516"/>
                  </a:lnTo>
                  <a:lnTo>
                    <a:pt x="50800" y="328422"/>
                  </a:lnTo>
                  <a:lnTo>
                    <a:pt x="50800" y="347472"/>
                  </a:lnTo>
                  <a:lnTo>
                    <a:pt x="63500" y="355854"/>
                  </a:lnTo>
                  <a:lnTo>
                    <a:pt x="63500" y="373380"/>
                  </a:lnTo>
                  <a:lnTo>
                    <a:pt x="76200" y="381000"/>
                  </a:lnTo>
                  <a:lnTo>
                    <a:pt x="76200" y="389382"/>
                  </a:lnTo>
                  <a:lnTo>
                    <a:pt x="88900" y="397002"/>
                  </a:lnTo>
                  <a:lnTo>
                    <a:pt x="88900" y="403860"/>
                  </a:lnTo>
                  <a:lnTo>
                    <a:pt x="101600" y="410718"/>
                  </a:lnTo>
                  <a:lnTo>
                    <a:pt x="101600" y="417576"/>
                  </a:lnTo>
                  <a:lnTo>
                    <a:pt x="114300" y="423672"/>
                  </a:lnTo>
                  <a:lnTo>
                    <a:pt x="139700" y="439674"/>
                  </a:lnTo>
                  <a:lnTo>
                    <a:pt x="152400" y="444246"/>
                  </a:lnTo>
                  <a:lnTo>
                    <a:pt x="152400" y="448818"/>
                  </a:lnTo>
                  <a:lnTo>
                    <a:pt x="165100" y="452628"/>
                  </a:lnTo>
                  <a:lnTo>
                    <a:pt x="190500" y="458724"/>
                  </a:lnTo>
                  <a:lnTo>
                    <a:pt x="190500" y="461010"/>
                  </a:lnTo>
                  <a:lnTo>
                    <a:pt x="203200" y="463296"/>
                  </a:lnTo>
                  <a:lnTo>
                    <a:pt x="228600" y="466344"/>
                  </a:lnTo>
                  <a:lnTo>
                    <a:pt x="241300" y="466344"/>
                  </a:lnTo>
                  <a:lnTo>
                    <a:pt x="241300" y="467106"/>
                  </a:lnTo>
                  <a:lnTo>
                    <a:pt x="266700" y="465582"/>
                  </a:lnTo>
                  <a:lnTo>
                    <a:pt x="266700" y="468630"/>
                  </a:lnTo>
                  <a:lnTo>
                    <a:pt x="292100" y="499110"/>
                  </a:lnTo>
                  <a:lnTo>
                    <a:pt x="304800" y="526542"/>
                  </a:lnTo>
                  <a:lnTo>
                    <a:pt x="330200" y="550926"/>
                  </a:lnTo>
                  <a:lnTo>
                    <a:pt x="342900" y="562356"/>
                  </a:lnTo>
                  <a:lnTo>
                    <a:pt x="368300" y="573024"/>
                  </a:lnTo>
                  <a:lnTo>
                    <a:pt x="381000" y="582930"/>
                  </a:lnTo>
                  <a:lnTo>
                    <a:pt x="393700" y="592074"/>
                  </a:lnTo>
                  <a:lnTo>
                    <a:pt x="419100" y="607314"/>
                  </a:lnTo>
                  <a:lnTo>
                    <a:pt x="444500" y="614172"/>
                  </a:lnTo>
                  <a:lnTo>
                    <a:pt x="457200" y="620268"/>
                  </a:lnTo>
                  <a:lnTo>
                    <a:pt x="469900" y="625602"/>
                  </a:lnTo>
                  <a:lnTo>
                    <a:pt x="482600" y="630174"/>
                  </a:lnTo>
                  <a:lnTo>
                    <a:pt x="508000" y="633984"/>
                  </a:lnTo>
                  <a:lnTo>
                    <a:pt x="520700" y="637032"/>
                  </a:lnTo>
                  <a:lnTo>
                    <a:pt x="546100" y="639318"/>
                  </a:lnTo>
                  <a:lnTo>
                    <a:pt x="571500" y="640842"/>
                  </a:lnTo>
                  <a:lnTo>
                    <a:pt x="596900" y="640842"/>
                  </a:lnTo>
                  <a:lnTo>
                    <a:pt x="647700" y="634746"/>
                  </a:lnTo>
                  <a:lnTo>
                    <a:pt x="660400" y="630936"/>
                  </a:lnTo>
                  <a:lnTo>
                    <a:pt x="685800" y="626364"/>
                  </a:lnTo>
                  <a:lnTo>
                    <a:pt x="698500" y="621030"/>
                  </a:lnTo>
                  <a:lnTo>
                    <a:pt x="736600" y="607314"/>
                  </a:lnTo>
                  <a:lnTo>
                    <a:pt x="749300" y="598932"/>
                  </a:lnTo>
                  <a:lnTo>
                    <a:pt x="755878" y="594194"/>
                  </a:lnTo>
                  <a:lnTo>
                    <a:pt x="762000" y="599694"/>
                  </a:lnTo>
                  <a:lnTo>
                    <a:pt x="774700" y="609600"/>
                  </a:lnTo>
                  <a:lnTo>
                    <a:pt x="774700" y="620268"/>
                  </a:lnTo>
                  <a:lnTo>
                    <a:pt x="800100" y="639318"/>
                  </a:lnTo>
                  <a:lnTo>
                    <a:pt x="812800" y="648462"/>
                  </a:lnTo>
                  <a:lnTo>
                    <a:pt x="825500" y="665226"/>
                  </a:lnTo>
                  <a:lnTo>
                    <a:pt x="863600" y="687324"/>
                  </a:lnTo>
                  <a:lnTo>
                    <a:pt x="901700" y="704088"/>
                  </a:lnTo>
                  <a:lnTo>
                    <a:pt x="965200" y="720852"/>
                  </a:lnTo>
                  <a:lnTo>
                    <a:pt x="1003300" y="726186"/>
                  </a:lnTo>
                  <a:lnTo>
                    <a:pt x="1041400" y="726186"/>
                  </a:lnTo>
                  <a:lnTo>
                    <a:pt x="1054100" y="724662"/>
                  </a:lnTo>
                  <a:lnTo>
                    <a:pt x="1079500" y="720090"/>
                  </a:lnTo>
                  <a:lnTo>
                    <a:pt x="1104900" y="716280"/>
                  </a:lnTo>
                  <a:lnTo>
                    <a:pt x="1143000" y="702564"/>
                  </a:lnTo>
                  <a:lnTo>
                    <a:pt x="1193800" y="674370"/>
                  </a:lnTo>
                  <a:lnTo>
                    <a:pt x="1231900" y="646938"/>
                  </a:lnTo>
                  <a:lnTo>
                    <a:pt x="1270000" y="614172"/>
                  </a:lnTo>
                  <a:lnTo>
                    <a:pt x="1270000" y="601980"/>
                  </a:lnTo>
                  <a:lnTo>
                    <a:pt x="1282700" y="589788"/>
                  </a:lnTo>
                  <a:lnTo>
                    <a:pt x="1295400" y="576834"/>
                  </a:lnTo>
                  <a:lnTo>
                    <a:pt x="1308100" y="549402"/>
                  </a:lnTo>
                  <a:lnTo>
                    <a:pt x="1320800" y="520446"/>
                  </a:lnTo>
                  <a:lnTo>
                    <a:pt x="1320800" y="509016"/>
                  </a:lnTo>
                  <a:lnTo>
                    <a:pt x="1333500" y="518160"/>
                  </a:lnTo>
                  <a:lnTo>
                    <a:pt x="1346200" y="526542"/>
                  </a:lnTo>
                  <a:lnTo>
                    <a:pt x="1358900" y="529590"/>
                  </a:lnTo>
                  <a:lnTo>
                    <a:pt x="1371600" y="533400"/>
                  </a:lnTo>
                  <a:lnTo>
                    <a:pt x="1371600" y="536448"/>
                  </a:lnTo>
                  <a:lnTo>
                    <a:pt x="1435100" y="547878"/>
                  </a:lnTo>
                  <a:lnTo>
                    <a:pt x="1435100" y="548640"/>
                  </a:lnTo>
                  <a:lnTo>
                    <a:pt x="1447800" y="549402"/>
                  </a:lnTo>
                  <a:lnTo>
                    <a:pt x="1473200" y="549402"/>
                  </a:lnTo>
                  <a:lnTo>
                    <a:pt x="1498600" y="546354"/>
                  </a:lnTo>
                  <a:lnTo>
                    <a:pt x="1524000" y="541782"/>
                  </a:lnTo>
                  <a:lnTo>
                    <a:pt x="1549400" y="534162"/>
                  </a:lnTo>
                  <a:lnTo>
                    <a:pt x="1562100" y="528828"/>
                  </a:lnTo>
                  <a:lnTo>
                    <a:pt x="1574800" y="524256"/>
                  </a:lnTo>
                  <a:lnTo>
                    <a:pt x="1600200" y="512064"/>
                  </a:lnTo>
                  <a:lnTo>
                    <a:pt x="1612900" y="505206"/>
                  </a:lnTo>
                  <a:lnTo>
                    <a:pt x="1638300" y="489966"/>
                  </a:lnTo>
                  <a:lnTo>
                    <a:pt x="1651000" y="481584"/>
                  </a:lnTo>
                  <a:lnTo>
                    <a:pt x="1651000" y="472440"/>
                  </a:lnTo>
                  <a:lnTo>
                    <a:pt x="1676400" y="454152"/>
                  </a:lnTo>
                  <a:lnTo>
                    <a:pt x="1676400" y="444246"/>
                  </a:lnTo>
                  <a:lnTo>
                    <a:pt x="1689100" y="433578"/>
                  </a:lnTo>
                  <a:lnTo>
                    <a:pt x="1689100" y="422910"/>
                  </a:lnTo>
                  <a:lnTo>
                    <a:pt x="1701800" y="411480"/>
                  </a:lnTo>
                  <a:lnTo>
                    <a:pt x="1714500" y="388620"/>
                  </a:lnTo>
                  <a:lnTo>
                    <a:pt x="1727200" y="364236"/>
                  </a:lnTo>
                  <a:lnTo>
                    <a:pt x="1727200" y="338328"/>
                  </a:lnTo>
                  <a:lnTo>
                    <a:pt x="1739900" y="312420"/>
                  </a:lnTo>
                  <a:lnTo>
                    <a:pt x="1739900" y="289560"/>
                  </a:lnTo>
                  <a:lnTo>
                    <a:pt x="1752600" y="288036"/>
                  </a:lnTo>
                  <a:lnTo>
                    <a:pt x="1765300" y="285750"/>
                  </a:lnTo>
                  <a:lnTo>
                    <a:pt x="1765300" y="282702"/>
                  </a:lnTo>
                  <a:lnTo>
                    <a:pt x="1778000" y="280416"/>
                  </a:lnTo>
                  <a:lnTo>
                    <a:pt x="1790700" y="277368"/>
                  </a:lnTo>
                  <a:lnTo>
                    <a:pt x="1803400" y="273558"/>
                  </a:lnTo>
                  <a:lnTo>
                    <a:pt x="1803400" y="269748"/>
                  </a:lnTo>
                  <a:lnTo>
                    <a:pt x="1816100" y="265938"/>
                  </a:lnTo>
                  <a:lnTo>
                    <a:pt x="1841500" y="252222"/>
                  </a:lnTo>
                  <a:lnTo>
                    <a:pt x="1866900" y="241554"/>
                  </a:lnTo>
                  <a:lnTo>
                    <a:pt x="1879600" y="230124"/>
                  </a:lnTo>
                  <a:lnTo>
                    <a:pt x="1892300" y="219456"/>
                  </a:lnTo>
                  <a:lnTo>
                    <a:pt x="1905000" y="209550"/>
                  </a:lnTo>
                  <a:lnTo>
                    <a:pt x="1930400" y="186690"/>
                  </a:lnTo>
                  <a:lnTo>
                    <a:pt x="1943100" y="162306"/>
                  </a:lnTo>
                  <a:lnTo>
                    <a:pt x="1968500" y="136398"/>
                  </a:lnTo>
                  <a:lnTo>
                    <a:pt x="1968500" y="123444"/>
                  </a:lnTo>
                  <a:lnTo>
                    <a:pt x="1981200" y="109728"/>
                  </a:lnTo>
                  <a:lnTo>
                    <a:pt x="1981200" y="96012"/>
                  </a:lnTo>
                  <a:lnTo>
                    <a:pt x="1993900" y="81534"/>
                  </a:lnTo>
                  <a:lnTo>
                    <a:pt x="1993900" y="52578"/>
                  </a:lnTo>
                  <a:lnTo>
                    <a:pt x="2006600" y="38100"/>
                  </a:lnTo>
                  <a:lnTo>
                    <a:pt x="2006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630045" y="2140711"/>
            <a:ext cx="1016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71"/>
                </a:solidFill>
                <a:latin typeface="Arial"/>
                <a:cs typeface="Arial"/>
              </a:rPr>
              <a:t>(Internet)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839353" y="2063495"/>
            <a:ext cx="1579880" cy="798195"/>
            <a:chOff x="1839353" y="2063495"/>
            <a:chExt cx="1579880" cy="798195"/>
          </a:xfrm>
        </p:grpSpPr>
        <p:sp>
          <p:nvSpPr>
            <p:cNvPr id="25" name="object 25"/>
            <p:cNvSpPr/>
            <p:nvPr/>
          </p:nvSpPr>
          <p:spPr>
            <a:xfrm>
              <a:off x="1845534" y="2063495"/>
              <a:ext cx="1573390" cy="7906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39353" y="2063495"/>
              <a:ext cx="1574800" cy="798195"/>
            </a:xfrm>
            <a:custGeom>
              <a:avLst/>
              <a:gdLst/>
              <a:ahLst/>
              <a:cxnLst/>
              <a:rect l="l" t="t" r="r" b="b"/>
              <a:pathLst>
                <a:path w="1574800" h="798194">
                  <a:moveTo>
                    <a:pt x="12700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12700" y="7620"/>
                  </a:lnTo>
                  <a:lnTo>
                    <a:pt x="12700" y="0"/>
                  </a:lnTo>
                  <a:close/>
                </a:path>
                <a:path w="1574800" h="798194">
                  <a:moveTo>
                    <a:pt x="262128" y="517398"/>
                  </a:moveTo>
                  <a:lnTo>
                    <a:pt x="256794" y="505968"/>
                  </a:lnTo>
                  <a:lnTo>
                    <a:pt x="246888" y="510540"/>
                  </a:lnTo>
                  <a:lnTo>
                    <a:pt x="237744" y="513588"/>
                  </a:lnTo>
                  <a:lnTo>
                    <a:pt x="217932" y="518160"/>
                  </a:lnTo>
                  <a:lnTo>
                    <a:pt x="220218" y="530352"/>
                  </a:lnTo>
                  <a:lnTo>
                    <a:pt x="230886" y="528828"/>
                  </a:lnTo>
                  <a:lnTo>
                    <a:pt x="241554" y="525780"/>
                  </a:lnTo>
                  <a:lnTo>
                    <a:pt x="252222" y="521970"/>
                  </a:lnTo>
                  <a:lnTo>
                    <a:pt x="262128" y="517398"/>
                  </a:lnTo>
                  <a:close/>
                </a:path>
                <a:path w="1574800" h="798194">
                  <a:moveTo>
                    <a:pt x="1062228" y="507492"/>
                  </a:moveTo>
                  <a:lnTo>
                    <a:pt x="1050036" y="505968"/>
                  </a:lnTo>
                  <a:lnTo>
                    <a:pt x="1048512" y="521970"/>
                  </a:lnTo>
                  <a:lnTo>
                    <a:pt x="1043940" y="553212"/>
                  </a:lnTo>
                  <a:lnTo>
                    <a:pt x="1040130" y="568452"/>
                  </a:lnTo>
                  <a:lnTo>
                    <a:pt x="1052322" y="571500"/>
                  </a:lnTo>
                  <a:lnTo>
                    <a:pt x="1056132" y="555498"/>
                  </a:lnTo>
                  <a:lnTo>
                    <a:pt x="1059180" y="539496"/>
                  </a:lnTo>
                  <a:lnTo>
                    <a:pt x="1062228" y="507492"/>
                  </a:lnTo>
                  <a:close/>
                </a:path>
                <a:path w="1574800" h="798194">
                  <a:moveTo>
                    <a:pt x="1574800" y="0"/>
                  </a:moveTo>
                  <a:lnTo>
                    <a:pt x="1562100" y="0"/>
                  </a:lnTo>
                  <a:lnTo>
                    <a:pt x="1562100" y="121920"/>
                  </a:lnTo>
                  <a:lnTo>
                    <a:pt x="1549400" y="149352"/>
                  </a:lnTo>
                  <a:lnTo>
                    <a:pt x="1549400" y="176784"/>
                  </a:lnTo>
                  <a:lnTo>
                    <a:pt x="1536700" y="189738"/>
                  </a:lnTo>
                  <a:lnTo>
                    <a:pt x="1536700" y="202692"/>
                  </a:lnTo>
                  <a:lnTo>
                    <a:pt x="1524000" y="214884"/>
                  </a:lnTo>
                  <a:lnTo>
                    <a:pt x="1511300" y="239268"/>
                  </a:lnTo>
                  <a:lnTo>
                    <a:pt x="1511300" y="250698"/>
                  </a:lnTo>
                  <a:lnTo>
                    <a:pt x="1485900" y="272034"/>
                  </a:lnTo>
                  <a:lnTo>
                    <a:pt x="1485900" y="281940"/>
                  </a:lnTo>
                  <a:lnTo>
                    <a:pt x="1473200" y="291846"/>
                  </a:lnTo>
                  <a:lnTo>
                    <a:pt x="1460500" y="303276"/>
                  </a:lnTo>
                  <a:lnTo>
                    <a:pt x="1447800" y="313182"/>
                  </a:lnTo>
                  <a:lnTo>
                    <a:pt x="1435100" y="322326"/>
                  </a:lnTo>
                  <a:lnTo>
                    <a:pt x="1409700" y="333756"/>
                  </a:lnTo>
                  <a:lnTo>
                    <a:pt x="1409700" y="336804"/>
                  </a:lnTo>
                  <a:lnTo>
                    <a:pt x="1397000" y="339852"/>
                  </a:lnTo>
                  <a:lnTo>
                    <a:pt x="1384300" y="342138"/>
                  </a:lnTo>
                  <a:lnTo>
                    <a:pt x="1384300" y="344424"/>
                  </a:lnTo>
                  <a:lnTo>
                    <a:pt x="1373695" y="348246"/>
                  </a:lnTo>
                  <a:lnTo>
                    <a:pt x="1373124" y="333756"/>
                  </a:lnTo>
                  <a:lnTo>
                    <a:pt x="1371600" y="314706"/>
                  </a:lnTo>
                  <a:lnTo>
                    <a:pt x="1360932" y="260604"/>
                  </a:lnTo>
                  <a:lnTo>
                    <a:pt x="1341120" y="210312"/>
                  </a:lnTo>
                  <a:lnTo>
                    <a:pt x="1313688" y="166878"/>
                  </a:lnTo>
                  <a:lnTo>
                    <a:pt x="1278636" y="130302"/>
                  </a:lnTo>
                  <a:lnTo>
                    <a:pt x="1252728" y="111252"/>
                  </a:lnTo>
                  <a:lnTo>
                    <a:pt x="1245870" y="121920"/>
                  </a:lnTo>
                  <a:lnTo>
                    <a:pt x="1258824" y="130302"/>
                  </a:lnTo>
                  <a:lnTo>
                    <a:pt x="1271016" y="140208"/>
                  </a:lnTo>
                  <a:lnTo>
                    <a:pt x="1303782" y="174498"/>
                  </a:lnTo>
                  <a:lnTo>
                    <a:pt x="1330452" y="216408"/>
                  </a:lnTo>
                  <a:lnTo>
                    <a:pt x="1348740" y="264414"/>
                  </a:lnTo>
                  <a:lnTo>
                    <a:pt x="1359408" y="316230"/>
                  </a:lnTo>
                  <a:lnTo>
                    <a:pt x="1360932" y="334518"/>
                  </a:lnTo>
                  <a:lnTo>
                    <a:pt x="1360932" y="349643"/>
                  </a:lnTo>
                  <a:lnTo>
                    <a:pt x="1358900" y="349758"/>
                  </a:lnTo>
                  <a:lnTo>
                    <a:pt x="1358900" y="362712"/>
                  </a:lnTo>
                  <a:lnTo>
                    <a:pt x="1358900" y="395478"/>
                  </a:lnTo>
                  <a:lnTo>
                    <a:pt x="1346200" y="419862"/>
                  </a:lnTo>
                  <a:lnTo>
                    <a:pt x="1346200" y="444246"/>
                  </a:lnTo>
                  <a:lnTo>
                    <a:pt x="1333500" y="455676"/>
                  </a:lnTo>
                  <a:lnTo>
                    <a:pt x="1333500" y="477774"/>
                  </a:lnTo>
                  <a:lnTo>
                    <a:pt x="1320800" y="488442"/>
                  </a:lnTo>
                  <a:lnTo>
                    <a:pt x="1320800" y="498348"/>
                  </a:lnTo>
                  <a:lnTo>
                    <a:pt x="1308100" y="518160"/>
                  </a:lnTo>
                  <a:lnTo>
                    <a:pt x="1295400" y="527304"/>
                  </a:lnTo>
                  <a:lnTo>
                    <a:pt x="1295400" y="535686"/>
                  </a:lnTo>
                  <a:lnTo>
                    <a:pt x="1282700" y="544068"/>
                  </a:lnTo>
                  <a:lnTo>
                    <a:pt x="1270000" y="559308"/>
                  </a:lnTo>
                  <a:lnTo>
                    <a:pt x="1257300" y="566166"/>
                  </a:lnTo>
                  <a:lnTo>
                    <a:pt x="1257300" y="573024"/>
                  </a:lnTo>
                  <a:lnTo>
                    <a:pt x="1244600" y="579120"/>
                  </a:lnTo>
                  <a:lnTo>
                    <a:pt x="1231900" y="584454"/>
                  </a:lnTo>
                  <a:lnTo>
                    <a:pt x="1219200" y="593598"/>
                  </a:lnTo>
                  <a:lnTo>
                    <a:pt x="1206500" y="597408"/>
                  </a:lnTo>
                  <a:lnTo>
                    <a:pt x="1206500" y="600456"/>
                  </a:lnTo>
                  <a:lnTo>
                    <a:pt x="1193800" y="603504"/>
                  </a:lnTo>
                  <a:lnTo>
                    <a:pt x="1181100" y="605790"/>
                  </a:lnTo>
                  <a:lnTo>
                    <a:pt x="1168400" y="607314"/>
                  </a:lnTo>
                  <a:lnTo>
                    <a:pt x="1155700" y="608076"/>
                  </a:lnTo>
                  <a:lnTo>
                    <a:pt x="1143000" y="608076"/>
                  </a:lnTo>
                  <a:lnTo>
                    <a:pt x="1117600" y="605028"/>
                  </a:lnTo>
                  <a:lnTo>
                    <a:pt x="1117600" y="604266"/>
                  </a:lnTo>
                  <a:lnTo>
                    <a:pt x="1104900" y="601980"/>
                  </a:lnTo>
                  <a:lnTo>
                    <a:pt x="1104900" y="600456"/>
                  </a:lnTo>
                  <a:lnTo>
                    <a:pt x="1092200" y="595884"/>
                  </a:lnTo>
                  <a:lnTo>
                    <a:pt x="1079500" y="592836"/>
                  </a:lnTo>
                  <a:lnTo>
                    <a:pt x="1079500" y="589788"/>
                  </a:lnTo>
                  <a:lnTo>
                    <a:pt x="1066800" y="585978"/>
                  </a:lnTo>
                  <a:lnTo>
                    <a:pt x="1054100" y="578358"/>
                  </a:lnTo>
                  <a:lnTo>
                    <a:pt x="1041400" y="569976"/>
                  </a:lnTo>
                  <a:lnTo>
                    <a:pt x="1028700" y="571500"/>
                  </a:lnTo>
                  <a:lnTo>
                    <a:pt x="1028700" y="602742"/>
                  </a:lnTo>
                  <a:lnTo>
                    <a:pt x="1016000" y="616458"/>
                  </a:lnTo>
                  <a:lnTo>
                    <a:pt x="1003300" y="642366"/>
                  </a:lnTo>
                  <a:lnTo>
                    <a:pt x="1003300" y="654558"/>
                  </a:lnTo>
                  <a:lnTo>
                    <a:pt x="990600" y="666750"/>
                  </a:lnTo>
                  <a:lnTo>
                    <a:pt x="990600" y="678180"/>
                  </a:lnTo>
                  <a:lnTo>
                    <a:pt x="977900" y="699516"/>
                  </a:lnTo>
                  <a:lnTo>
                    <a:pt x="965200" y="709422"/>
                  </a:lnTo>
                  <a:lnTo>
                    <a:pt x="952500" y="727710"/>
                  </a:lnTo>
                  <a:lnTo>
                    <a:pt x="927100" y="742950"/>
                  </a:lnTo>
                  <a:lnTo>
                    <a:pt x="901700" y="756666"/>
                  </a:lnTo>
                  <a:lnTo>
                    <a:pt x="901700" y="762762"/>
                  </a:lnTo>
                  <a:lnTo>
                    <a:pt x="876300" y="771906"/>
                  </a:lnTo>
                  <a:lnTo>
                    <a:pt x="863600" y="775716"/>
                  </a:lnTo>
                  <a:lnTo>
                    <a:pt x="838200" y="781812"/>
                  </a:lnTo>
                  <a:lnTo>
                    <a:pt x="812800" y="784860"/>
                  </a:lnTo>
                  <a:lnTo>
                    <a:pt x="800100" y="784860"/>
                  </a:lnTo>
                  <a:lnTo>
                    <a:pt x="762000" y="779526"/>
                  </a:lnTo>
                  <a:lnTo>
                    <a:pt x="711200" y="763524"/>
                  </a:lnTo>
                  <a:lnTo>
                    <a:pt x="711200" y="758952"/>
                  </a:lnTo>
                  <a:lnTo>
                    <a:pt x="698500" y="753618"/>
                  </a:lnTo>
                  <a:lnTo>
                    <a:pt x="685800" y="747522"/>
                  </a:lnTo>
                  <a:lnTo>
                    <a:pt x="685800" y="740664"/>
                  </a:lnTo>
                  <a:lnTo>
                    <a:pt x="660400" y="726948"/>
                  </a:lnTo>
                  <a:lnTo>
                    <a:pt x="660400" y="719328"/>
                  </a:lnTo>
                  <a:lnTo>
                    <a:pt x="647700" y="710946"/>
                  </a:lnTo>
                  <a:lnTo>
                    <a:pt x="635000" y="701802"/>
                  </a:lnTo>
                  <a:lnTo>
                    <a:pt x="622300" y="683514"/>
                  </a:lnTo>
                  <a:lnTo>
                    <a:pt x="622300" y="673608"/>
                  </a:lnTo>
                  <a:lnTo>
                    <a:pt x="609600" y="663702"/>
                  </a:lnTo>
                  <a:lnTo>
                    <a:pt x="609600" y="661416"/>
                  </a:lnTo>
                  <a:lnTo>
                    <a:pt x="609600" y="649986"/>
                  </a:lnTo>
                  <a:lnTo>
                    <a:pt x="607745" y="649986"/>
                  </a:lnTo>
                  <a:lnTo>
                    <a:pt x="612648" y="647700"/>
                  </a:lnTo>
                  <a:lnTo>
                    <a:pt x="605790" y="633984"/>
                  </a:lnTo>
                  <a:lnTo>
                    <a:pt x="593598" y="605028"/>
                  </a:lnTo>
                  <a:lnTo>
                    <a:pt x="588264" y="590550"/>
                  </a:lnTo>
                  <a:lnTo>
                    <a:pt x="576834" y="595122"/>
                  </a:lnTo>
                  <a:lnTo>
                    <a:pt x="582168" y="610362"/>
                  </a:lnTo>
                  <a:lnTo>
                    <a:pt x="587502" y="624840"/>
                  </a:lnTo>
                  <a:lnTo>
                    <a:pt x="594360" y="639318"/>
                  </a:lnTo>
                  <a:lnTo>
                    <a:pt x="599694" y="649986"/>
                  </a:lnTo>
                  <a:lnTo>
                    <a:pt x="596900" y="649986"/>
                  </a:lnTo>
                  <a:lnTo>
                    <a:pt x="596900" y="650748"/>
                  </a:lnTo>
                  <a:lnTo>
                    <a:pt x="584200" y="659892"/>
                  </a:lnTo>
                  <a:lnTo>
                    <a:pt x="546100" y="680466"/>
                  </a:lnTo>
                  <a:lnTo>
                    <a:pt x="495300" y="696468"/>
                  </a:lnTo>
                  <a:lnTo>
                    <a:pt x="469900" y="699516"/>
                  </a:lnTo>
                  <a:lnTo>
                    <a:pt x="457200" y="699516"/>
                  </a:lnTo>
                  <a:lnTo>
                    <a:pt x="419100" y="695706"/>
                  </a:lnTo>
                  <a:lnTo>
                    <a:pt x="381000" y="685038"/>
                  </a:lnTo>
                  <a:lnTo>
                    <a:pt x="330200" y="660654"/>
                  </a:lnTo>
                  <a:lnTo>
                    <a:pt x="279400" y="624078"/>
                  </a:lnTo>
                  <a:lnTo>
                    <a:pt x="279400" y="613410"/>
                  </a:lnTo>
                  <a:lnTo>
                    <a:pt x="266700" y="601980"/>
                  </a:lnTo>
                  <a:lnTo>
                    <a:pt x="254000" y="589788"/>
                  </a:lnTo>
                  <a:lnTo>
                    <a:pt x="241300" y="576834"/>
                  </a:lnTo>
                  <a:lnTo>
                    <a:pt x="241300" y="563118"/>
                  </a:lnTo>
                  <a:lnTo>
                    <a:pt x="215900" y="534162"/>
                  </a:lnTo>
                  <a:lnTo>
                    <a:pt x="215900" y="524256"/>
                  </a:lnTo>
                  <a:lnTo>
                    <a:pt x="190500" y="525780"/>
                  </a:lnTo>
                  <a:lnTo>
                    <a:pt x="177800" y="525018"/>
                  </a:lnTo>
                  <a:lnTo>
                    <a:pt x="177800" y="523494"/>
                  </a:lnTo>
                  <a:lnTo>
                    <a:pt x="152400" y="520446"/>
                  </a:lnTo>
                  <a:lnTo>
                    <a:pt x="152400" y="518160"/>
                  </a:lnTo>
                  <a:lnTo>
                    <a:pt x="139700" y="512064"/>
                  </a:lnTo>
                  <a:lnTo>
                    <a:pt x="127000" y="504444"/>
                  </a:lnTo>
                  <a:lnTo>
                    <a:pt x="114300" y="500634"/>
                  </a:lnTo>
                  <a:lnTo>
                    <a:pt x="114300" y="495300"/>
                  </a:lnTo>
                  <a:lnTo>
                    <a:pt x="101600" y="490728"/>
                  </a:lnTo>
                  <a:lnTo>
                    <a:pt x="101600" y="485394"/>
                  </a:lnTo>
                  <a:lnTo>
                    <a:pt x="88900" y="467106"/>
                  </a:lnTo>
                  <a:lnTo>
                    <a:pt x="76200" y="460248"/>
                  </a:lnTo>
                  <a:lnTo>
                    <a:pt x="76200" y="445770"/>
                  </a:lnTo>
                  <a:lnTo>
                    <a:pt x="63500" y="438150"/>
                  </a:lnTo>
                  <a:lnTo>
                    <a:pt x="63500" y="422148"/>
                  </a:lnTo>
                  <a:lnTo>
                    <a:pt x="50800" y="413766"/>
                  </a:lnTo>
                  <a:lnTo>
                    <a:pt x="50800" y="377190"/>
                  </a:lnTo>
                  <a:lnTo>
                    <a:pt x="38100" y="368046"/>
                  </a:lnTo>
                  <a:lnTo>
                    <a:pt x="38100" y="306324"/>
                  </a:lnTo>
                  <a:lnTo>
                    <a:pt x="50800" y="296418"/>
                  </a:lnTo>
                  <a:lnTo>
                    <a:pt x="50800" y="257556"/>
                  </a:lnTo>
                  <a:lnTo>
                    <a:pt x="63500" y="239268"/>
                  </a:lnTo>
                  <a:lnTo>
                    <a:pt x="63500" y="230124"/>
                  </a:lnTo>
                  <a:lnTo>
                    <a:pt x="76200" y="221742"/>
                  </a:lnTo>
                  <a:lnTo>
                    <a:pt x="76200" y="214122"/>
                  </a:lnTo>
                  <a:lnTo>
                    <a:pt x="88442" y="206044"/>
                  </a:lnTo>
                  <a:lnTo>
                    <a:pt x="93726" y="209550"/>
                  </a:lnTo>
                  <a:lnTo>
                    <a:pt x="105156" y="215646"/>
                  </a:lnTo>
                  <a:lnTo>
                    <a:pt x="153924" y="229362"/>
                  </a:lnTo>
                  <a:lnTo>
                    <a:pt x="166116" y="230124"/>
                  </a:lnTo>
                  <a:lnTo>
                    <a:pt x="172212" y="230124"/>
                  </a:lnTo>
                  <a:lnTo>
                    <a:pt x="178308" y="229362"/>
                  </a:lnTo>
                  <a:lnTo>
                    <a:pt x="177546" y="217170"/>
                  </a:lnTo>
                  <a:lnTo>
                    <a:pt x="153924" y="217068"/>
                  </a:lnTo>
                  <a:lnTo>
                    <a:pt x="143256" y="215646"/>
                  </a:lnTo>
                  <a:lnTo>
                    <a:pt x="99822" y="198120"/>
                  </a:lnTo>
                  <a:lnTo>
                    <a:pt x="89154" y="191262"/>
                  </a:lnTo>
                  <a:lnTo>
                    <a:pt x="84289" y="198818"/>
                  </a:lnTo>
                  <a:lnTo>
                    <a:pt x="76200" y="197358"/>
                  </a:lnTo>
                  <a:lnTo>
                    <a:pt x="63500" y="186690"/>
                  </a:lnTo>
                  <a:lnTo>
                    <a:pt x="63500" y="180594"/>
                  </a:lnTo>
                  <a:lnTo>
                    <a:pt x="50800" y="168402"/>
                  </a:lnTo>
                  <a:lnTo>
                    <a:pt x="38100" y="154686"/>
                  </a:lnTo>
                  <a:lnTo>
                    <a:pt x="38100" y="139446"/>
                  </a:lnTo>
                  <a:lnTo>
                    <a:pt x="25400" y="131826"/>
                  </a:lnTo>
                  <a:lnTo>
                    <a:pt x="25400" y="115062"/>
                  </a:lnTo>
                  <a:lnTo>
                    <a:pt x="12700" y="107442"/>
                  </a:lnTo>
                  <a:lnTo>
                    <a:pt x="12700" y="63246"/>
                  </a:lnTo>
                  <a:lnTo>
                    <a:pt x="0" y="35814"/>
                  </a:lnTo>
                  <a:lnTo>
                    <a:pt x="0" y="92964"/>
                  </a:lnTo>
                  <a:lnTo>
                    <a:pt x="12700" y="120396"/>
                  </a:lnTo>
                  <a:lnTo>
                    <a:pt x="12700" y="137160"/>
                  </a:lnTo>
                  <a:lnTo>
                    <a:pt x="25400" y="145542"/>
                  </a:lnTo>
                  <a:lnTo>
                    <a:pt x="25400" y="153924"/>
                  </a:lnTo>
                  <a:lnTo>
                    <a:pt x="38100" y="169164"/>
                  </a:lnTo>
                  <a:lnTo>
                    <a:pt x="38100" y="176022"/>
                  </a:lnTo>
                  <a:lnTo>
                    <a:pt x="50800" y="189738"/>
                  </a:lnTo>
                  <a:lnTo>
                    <a:pt x="63500" y="195834"/>
                  </a:lnTo>
                  <a:lnTo>
                    <a:pt x="63500" y="201930"/>
                  </a:lnTo>
                  <a:lnTo>
                    <a:pt x="68427" y="204012"/>
                  </a:lnTo>
                  <a:lnTo>
                    <a:pt x="63500" y="207264"/>
                  </a:lnTo>
                  <a:lnTo>
                    <a:pt x="63500" y="215646"/>
                  </a:lnTo>
                  <a:lnTo>
                    <a:pt x="50800" y="224790"/>
                  </a:lnTo>
                  <a:lnTo>
                    <a:pt x="50800" y="243840"/>
                  </a:lnTo>
                  <a:lnTo>
                    <a:pt x="38100" y="252984"/>
                  </a:lnTo>
                  <a:lnTo>
                    <a:pt x="38100" y="294132"/>
                  </a:lnTo>
                  <a:lnTo>
                    <a:pt x="25400" y="304800"/>
                  </a:lnTo>
                  <a:lnTo>
                    <a:pt x="25400" y="369570"/>
                  </a:lnTo>
                  <a:lnTo>
                    <a:pt x="38100" y="380238"/>
                  </a:lnTo>
                  <a:lnTo>
                    <a:pt x="38100" y="418338"/>
                  </a:lnTo>
                  <a:lnTo>
                    <a:pt x="50800" y="426720"/>
                  </a:lnTo>
                  <a:lnTo>
                    <a:pt x="50800" y="444246"/>
                  </a:lnTo>
                  <a:lnTo>
                    <a:pt x="63500" y="451866"/>
                  </a:lnTo>
                  <a:lnTo>
                    <a:pt x="63500" y="467106"/>
                  </a:lnTo>
                  <a:lnTo>
                    <a:pt x="76200" y="474726"/>
                  </a:lnTo>
                  <a:lnTo>
                    <a:pt x="76200" y="481584"/>
                  </a:lnTo>
                  <a:lnTo>
                    <a:pt x="88900" y="488442"/>
                  </a:lnTo>
                  <a:lnTo>
                    <a:pt x="88900" y="494538"/>
                  </a:lnTo>
                  <a:lnTo>
                    <a:pt x="101600" y="499872"/>
                  </a:lnTo>
                  <a:lnTo>
                    <a:pt x="101600" y="505968"/>
                  </a:lnTo>
                  <a:lnTo>
                    <a:pt x="114300" y="510540"/>
                  </a:lnTo>
                  <a:lnTo>
                    <a:pt x="114300" y="515874"/>
                  </a:lnTo>
                  <a:lnTo>
                    <a:pt x="127000" y="519684"/>
                  </a:lnTo>
                  <a:lnTo>
                    <a:pt x="139700" y="527304"/>
                  </a:lnTo>
                  <a:lnTo>
                    <a:pt x="152400" y="530352"/>
                  </a:lnTo>
                  <a:lnTo>
                    <a:pt x="152400" y="532638"/>
                  </a:lnTo>
                  <a:lnTo>
                    <a:pt x="165100" y="534924"/>
                  </a:lnTo>
                  <a:lnTo>
                    <a:pt x="165100" y="536448"/>
                  </a:lnTo>
                  <a:lnTo>
                    <a:pt x="190500" y="537972"/>
                  </a:lnTo>
                  <a:lnTo>
                    <a:pt x="203200" y="537972"/>
                  </a:lnTo>
                  <a:lnTo>
                    <a:pt x="203200" y="539496"/>
                  </a:lnTo>
                  <a:lnTo>
                    <a:pt x="228600" y="569976"/>
                  </a:lnTo>
                  <a:lnTo>
                    <a:pt x="241300" y="597408"/>
                  </a:lnTo>
                  <a:lnTo>
                    <a:pt x="254000" y="610362"/>
                  </a:lnTo>
                  <a:lnTo>
                    <a:pt x="279400" y="633222"/>
                  </a:lnTo>
                  <a:lnTo>
                    <a:pt x="292100" y="643890"/>
                  </a:lnTo>
                  <a:lnTo>
                    <a:pt x="292100" y="653796"/>
                  </a:lnTo>
                  <a:lnTo>
                    <a:pt x="330200" y="678942"/>
                  </a:lnTo>
                  <a:lnTo>
                    <a:pt x="368300" y="697230"/>
                  </a:lnTo>
                  <a:lnTo>
                    <a:pt x="444500" y="711708"/>
                  </a:lnTo>
                  <a:lnTo>
                    <a:pt x="457200" y="712470"/>
                  </a:lnTo>
                  <a:lnTo>
                    <a:pt x="482600" y="710946"/>
                  </a:lnTo>
                  <a:lnTo>
                    <a:pt x="520700" y="701802"/>
                  </a:lnTo>
                  <a:lnTo>
                    <a:pt x="546100" y="691896"/>
                  </a:lnTo>
                  <a:lnTo>
                    <a:pt x="571500" y="685800"/>
                  </a:lnTo>
                  <a:lnTo>
                    <a:pt x="584200" y="678180"/>
                  </a:lnTo>
                  <a:lnTo>
                    <a:pt x="596900" y="669798"/>
                  </a:lnTo>
                  <a:lnTo>
                    <a:pt x="609600" y="691134"/>
                  </a:lnTo>
                  <a:lnTo>
                    <a:pt x="622300" y="701040"/>
                  </a:lnTo>
                  <a:lnTo>
                    <a:pt x="635000" y="719328"/>
                  </a:lnTo>
                  <a:lnTo>
                    <a:pt x="647700" y="728472"/>
                  </a:lnTo>
                  <a:lnTo>
                    <a:pt x="660400" y="736092"/>
                  </a:lnTo>
                  <a:lnTo>
                    <a:pt x="673100" y="751332"/>
                  </a:lnTo>
                  <a:lnTo>
                    <a:pt x="685800" y="758190"/>
                  </a:lnTo>
                  <a:lnTo>
                    <a:pt x="685800" y="764286"/>
                  </a:lnTo>
                  <a:lnTo>
                    <a:pt x="698500" y="770382"/>
                  </a:lnTo>
                  <a:lnTo>
                    <a:pt x="711200" y="775716"/>
                  </a:lnTo>
                  <a:lnTo>
                    <a:pt x="723900" y="780288"/>
                  </a:lnTo>
                  <a:lnTo>
                    <a:pt x="736600" y="784098"/>
                  </a:lnTo>
                  <a:lnTo>
                    <a:pt x="749300" y="788670"/>
                  </a:lnTo>
                  <a:lnTo>
                    <a:pt x="774700" y="794766"/>
                  </a:lnTo>
                  <a:lnTo>
                    <a:pt x="800100" y="797814"/>
                  </a:lnTo>
                  <a:lnTo>
                    <a:pt x="812800" y="797814"/>
                  </a:lnTo>
                  <a:lnTo>
                    <a:pt x="838200" y="796290"/>
                  </a:lnTo>
                  <a:lnTo>
                    <a:pt x="838200" y="794004"/>
                  </a:lnTo>
                  <a:lnTo>
                    <a:pt x="863600" y="787908"/>
                  </a:lnTo>
                  <a:lnTo>
                    <a:pt x="901700" y="773430"/>
                  </a:lnTo>
                  <a:lnTo>
                    <a:pt x="939800" y="745236"/>
                  </a:lnTo>
                  <a:lnTo>
                    <a:pt x="952500" y="736854"/>
                  </a:lnTo>
                  <a:lnTo>
                    <a:pt x="965200" y="727710"/>
                  </a:lnTo>
                  <a:lnTo>
                    <a:pt x="977900" y="717804"/>
                  </a:lnTo>
                  <a:lnTo>
                    <a:pt x="977900" y="707136"/>
                  </a:lnTo>
                  <a:lnTo>
                    <a:pt x="990600" y="696468"/>
                  </a:lnTo>
                  <a:lnTo>
                    <a:pt x="1003300" y="685038"/>
                  </a:lnTo>
                  <a:lnTo>
                    <a:pt x="1003300" y="672846"/>
                  </a:lnTo>
                  <a:lnTo>
                    <a:pt x="1016000" y="660654"/>
                  </a:lnTo>
                  <a:lnTo>
                    <a:pt x="1016000" y="647700"/>
                  </a:lnTo>
                  <a:lnTo>
                    <a:pt x="1028700" y="633984"/>
                  </a:lnTo>
                  <a:lnTo>
                    <a:pt x="1041400" y="606552"/>
                  </a:lnTo>
                  <a:lnTo>
                    <a:pt x="1041400" y="579882"/>
                  </a:lnTo>
                  <a:lnTo>
                    <a:pt x="1054100" y="589026"/>
                  </a:lnTo>
                  <a:lnTo>
                    <a:pt x="1066800" y="597408"/>
                  </a:lnTo>
                  <a:lnTo>
                    <a:pt x="1066800" y="601218"/>
                  </a:lnTo>
                  <a:lnTo>
                    <a:pt x="1079500" y="607314"/>
                  </a:lnTo>
                  <a:lnTo>
                    <a:pt x="1092200" y="610362"/>
                  </a:lnTo>
                  <a:lnTo>
                    <a:pt x="1092200" y="612648"/>
                  </a:lnTo>
                  <a:lnTo>
                    <a:pt x="1104900" y="614934"/>
                  </a:lnTo>
                  <a:lnTo>
                    <a:pt x="1117600" y="616458"/>
                  </a:lnTo>
                  <a:lnTo>
                    <a:pt x="1117600" y="617982"/>
                  </a:lnTo>
                  <a:lnTo>
                    <a:pt x="1130300" y="618744"/>
                  </a:lnTo>
                  <a:lnTo>
                    <a:pt x="1130300" y="620268"/>
                  </a:lnTo>
                  <a:lnTo>
                    <a:pt x="1143000" y="620268"/>
                  </a:lnTo>
                  <a:lnTo>
                    <a:pt x="1181100" y="617982"/>
                  </a:lnTo>
                  <a:lnTo>
                    <a:pt x="1219200" y="608838"/>
                  </a:lnTo>
                  <a:lnTo>
                    <a:pt x="1219200" y="605028"/>
                  </a:lnTo>
                  <a:lnTo>
                    <a:pt x="1231900" y="600456"/>
                  </a:lnTo>
                  <a:lnTo>
                    <a:pt x="1244600" y="595122"/>
                  </a:lnTo>
                  <a:lnTo>
                    <a:pt x="1257300" y="589026"/>
                  </a:lnTo>
                  <a:lnTo>
                    <a:pt x="1257300" y="582930"/>
                  </a:lnTo>
                  <a:lnTo>
                    <a:pt x="1270000" y="576072"/>
                  </a:lnTo>
                  <a:lnTo>
                    <a:pt x="1282700" y="568452"/>
                  </a:lnTo>
                  <a:lnTo>
                    <a:pt x="1295400" y="552450"/>
                  </a:lnTo>
                  <a:lnTo>
                    <a:pt x="1308100" y="543306"/>
                  </a:lnTo>
                  <a:lnTo>
                    <a:pt x="1320800" y="525018"/>
                  </a:lnTo>
                  <a:lnTo>
                    <a:pt x="1320800" y="515112"/>
                  </a:lnTo>
                  <a:lnTo>
                    <a:pt x="1333500" y="504444"/>
                  </a:lnTo>
                  <a:lnTo>
                    <a:pt x="1333500" y="493776"/>
                  </a:lnTo>
                  <a:lnTo>
                    <a:pt x="1346200" y="482346"/>
                  </a:lnTo>
                  <a:lnTo>
                    <a:pt x="1346200" y="459486"/>
                  </a:lnTo>
                  <a:lnTo>
                    <a:pt x="1358900" y="435102"/>
                  </a:lnTo>
                  <a:lnTo>
                    <a:pt x="1358900" y="409956"/>
                  </a:lnTo>
                  <a:lnTo>
                    <a:pt x="1371600" y="397002"/>
                  </a:lnTo>
                  <a:lnTo>
                    <a:pt x="1371600" y="361188"/>
                  </a:lnTo>
                  <a:lnTo>
                    <a:pt x="1384300" y="358902"/>
                  </a:lnTo>
                  <a:lnTo>
                    <a:pt x="1384300" y="356616"/>
                  </a:lnTo>
                  <a:lnTo>
                    <a:pt x="1397000" y="354330"/>
                  </a:lnTo>
                  <a:lnTo>
                    <a:pt x="1422400" y="345186"/>
                  </a:lnTo>
                  <a:lnTo>
                    <a:pt x="1422400" y="341376"/>
                  </a:lnTo>
                  <a:lnTo>
                    <a:pt x="1435100" y="336804"/>
                  </a:lnTo>
                  <a:lnTo>
                    <a:pt x="1435100" y="332994"/>
                  </a:lnTo>
                  <a:lnTo>
                    <a:pt x="1460500" y="323088"/>
                  </a:lnTo>
                  <a:lnTo>
                    <a:pt x="1473200" y="312420"/>
                  </a:lnTo>
                  <a:lnTo>
                    <a:pt x="1485900" y="300990"/>
                  </a:lnTo>
                  <a:lnTo>
                    <a:pt x="1485900" y="290322"/>
                  </a:lnTo>
                  <a:lnTo>
                    <a:pt x="1498600" y="280416"/>
                  </a:lnTo>
                  <a:lnTo>
                    <a:pt x="1524000" y="257556"/>
                  </a:lnTo>
                  <a:lnTo>
                    <a:pt x="1524000" y="245364"/>
                  </a:lnTo>
                  <a:lnTo>
                    <a:pt x="1536700" y="233172"/>
                  </a:lnTo>
                  <a:lnTo>
                    <a:pt x="1536700" y="220218"/>
                  </a:lnTo>
                  <a:lnTo>
                    <a:pt x="1549400" y="207264"/>
                  </a:lnTo>
                  <a:lnTo>
                    <a:pt x="1549400" y="194310"/>
                  </a:lnTo>
                  <a:lnTo>
                    <a:pt x="1562100" y="180594"/>
                  </a:lnTo>
                  <a:lnTo>
                    <a:pt x="1562100" y="152400"/>
                  </a:lnTo>
                  <a:lnTo>
                    <a:pt x="1574800" y="138684"/>
                  </a:lnTo>
                  <a:lnTo>
                    <a:pt x="1574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142108" y="1662938"/>
            <a:ext cx="8394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Réseau 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interne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42108" y="2211578"/>
            <a:ext cx="774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71"/>
                </a:solidFill>
                <a:latin typeface="Arial"/>
                <a:cs typeface="Arial"/>
              </a:rPr>
              <a:t>( LAN</a:t>
            </a:r>
            <a:r>
              <a:rPr sz="1800" b="1" spc="-105" dirty="0">
                <a:solidFill>
                  <a:srgbClr val="000071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71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482987" y="2063495"/>
            <a:ext cx="3656965" cy="150495"/>
            <a:chOff x="3482987" y="2063495"/>
            <a:chExt cx="3656965" cy="150495"/>
          </a:xfrm>
        </p:grpSpPr>
        <p:sp>
          <p:nvSpPr>
            <p:cNvPr id="30" name="object 30"/>
            <p:cNvSpPr/>
            <p:nvPr/>
          </p:nvSpPr>
          <p:spPr>
            <a:xfrm>
              <a:off x="5918339" y="2063495"/>
              <a:ext cx="1214755" cy="143510"/>
            </a:xfrm>
            <a:custGeom>
              <a:avLst/>
              <a:gdLst/>
              <a:ahLst/>
              <a:cxnLst/>
              <a:rect l="l" t="t" r="r" b="b"/>
              <a:pathLst>
                <a:path w="1214754" h="143510">
                  <a:moveTo>
                    <a:pt x="1214627" y="0"/>
                  </a:moveTo>
                  <a:lnTo>
                    <a:pt x="0" y="0"/>
                  </a:lnTo>
                  <a:lnTo>
                    <a:pt x="143255" y="143256"/>
                  </a:lnTo>
                  <a:lnTo>
                    <a:pt x="143255" y="71628"/>
                  </a:lnTo>
                  <a:lnTo>
                    <a:pt x="1072121" y="71628"/>
                  </a:lnTo>
                  <a:lnTo>
                    <a:pt x="1072121" y="143256"/>
                  </a:lnTo>
                  <a:lnTo>
                    <a:pt x="1214627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11481" y="2063495"/>
              <a:ext cx="1228725" cy="150495"/>
            </a:xfrm>
            <a:custGeom>
              <a:avLst/>
              <a:gdLst/>
              <a:ahLst/>
              <a:cxnLst/>
              <a:rect l="l" t="t" r="r" b="b"/>
              <a:pathLst>
                <a:path w="1228725" h="150494">
                  <a:moveTo>
                    <a:pt x="15643" y="381"/>
                  </a:moveTo>
                  <a:lnTo>
                    <a:pt x="15260" y="0"/>
                  </a:lnTo>
                  <a:lnTo>
                    <a:pt x="0" y="0"/>
                  </a:lnTo>
                  <a:lnTo>
                    <a:pt x="0" y="2286"/>
                  </a:lnTo>
                  <a:lnTo>
                    <a:pt x="3048" y="4572"/>
                  </a:lnTo>
                  <a:lnTo>
                    <a:pt x="11429" y="12998"/>
                  </a:lnTo>
                  <a:lnTo>
                    <a:pt x="11429" y="4572"/>
                  </a:lnTo>
                  <a:lnTo>
                    <a:pt x="15643" y="381"/>
                  </a:lnTo>
                  <a:close/>
                </a:path>
                <a:path w="1228725" h="150494">
                  <a:moveTo>
                    <a:pt x="154686" y="138684"/>
                  </a:moveTo>
                  <a:lnTo>
                    <a:pt x="15643" y="381"/>
                  </a:lnTo>
                  <a:lnTo>
                    <a:pt x="11429" y="4572"/>
                  </a:lnTo>
                  <a:lnTo>
                    <a:pt x="11429" y="12998"/>
                  </a:lnTo>
                  <a:lnTo>
                    <a:pt x="144017" y="146287"/>
                  </a:lnTo>
                  <a:lnTo>
                    <a:pt x="144017" y="143256"/>
                  </a:lnTo>
                  <a:lnTo>
                    <a:pt x="154686" y="138684"/>
                  </a:lnTo>
                  <a:close/>
                </a:path>
                <a:path w="1228725" h="150494">
                  <a:moveTo>
                    <a:pt x="16026" y="0"/>
                  </a:moveTo>
                  <a:lnTo>
                    <a:pt x="15260" y="0"/>
                  </a:lnTo>
                  <a:lnTo>
                    <a:pt x="15643" y="381"/>
                  </a:lnTo>
                  <a:lnTo>
                    <a:pt x="16026" y="0"/>
                  </a:lnTo>
                  <a:close/>
                </a:path>
                <a:path w="1228725" h="150494">
                  <a:moveTo>
                    <a:pt x="1085087" y="128004"/>
                  </a:moveTo>
                  <a:lnTo>
                    <a:pt x="1085087" y="68580"/>
                  </a:lnTo>
                  <a:lnTo>
                    <a:pt x="1082040" y="65531"/>
                  </a:lnTo>
                  <a:lnTo>
                    <a:pt x="146303" y="65531"/>
                  </a:lnTo>
                  <a:lnTo>
                    <a:pt x="144017" y="68580"/>
                  </a:lnTo>
                  <a:lnTo>
                    <a:pt x="144017" y="128072"/>
                  </a:lnTo>
                  <a:lnTo>
                    <a:pt x="150113" y="134136"/>
                  </a:lnTo>
                  <a:lnTo>
                    <a:pt x="150113" y="78486"/>
                  </a:lnTo>
                  <a:lnTo>
                    <a:pt x="156210" y="71628"/>
                  </a:lnTo>
                  <a:lnTo>
                    <a:pt x="156210" y="78486"/>
                  </a:lnTo>
                  <a:lnTo>
                    <a:pt x="1072133" y="78486"/>
                  </a:lnTo>
                  <a:lnTo>
                    <a:pt x="1072133" y="71628"/>
                  </a:lnTo>
                  <a:lnTo>
                    <a:pt x="1078979" y="78486"/>
                  </a:lnTo>
                  <a:lnTo>
                    <a:pt x="1078979" y="134112"/>
                  </a:lnTo>
                  <a:lnTo>
                    <a:pt x="1085087" y="128004"/>
                  </a:lnTo>
                  <a:close/>
                </a:path>
                <a:path w="1228725" h="150494">
                  <a:moveTo>
                    <a:pt x="154686" y="147828"/>
                  </a:moveTo>
                  <a:lnTo>
                    <a:pt x="154686" y="138684"/>
                  </a:lnTo>
                  <a:lnTo>
                    <a:pt x="144017" y="143256"/>
                  </a:lnTo>
                  <a:lnTo>
                    <a:pt x="144017" y="146287"/>
                  </a:lnTo>
                  <a:lnTo>
                    <a:pt x="147065" y="149352"/>
                  </a:lnTo>
                  <a:lnTo>
                    <a:pt x="150113" y="150114"/>
                  </a:lnTo>
                  <a:lnTo>
                    <a:pt x="152400" y="149352"/>
                  </a:lnTo>
                  <a:lnTo>
                    <a:pt x="154686" y="147828"/>
                  </a:lnTo>
                  <a:close/>
                </a:path>
                <a:path w="1228725" h="150494">
                  <a:moveTo>
                    <a:pt x="156210" y="78486"/>
                  </a:moveTo>
                  <a:lnTo>
                    <a:pt x="156210" y="71628"/>
                  </a:lnTo>
                  <a:lnTo>
                    <a:pt x="150113" y="78486"/>
                  </a:lnTo>
                  <a:lnTo>
                    <a:pt x="156210" y="78486"/>
                  </a:lnTo>
                  <a:close/>
                </a:path>
                <a:path w="1228725" h="150494">
                  <a:moveTo>
                    <a:pt x="156210" y="145542"/>
                  </a:moveTo>
                  <a:lnTo>
                    <a:pt x="156210" y="78486"/>
                  </a:lnTo>
                  <a:lnTo>
                    <a:pt x="150113" y="78486"/>
                  </a:lnTo>
                  <a:lnTo>
                    <a:pt x="150113" y="134136"/>
                  </a:lnTo>
                  <a:lnTo>
                    <a:pt x="154686" y="138684"/>
                  </a:lnTo>
                  <a:lnTo>
                    <a:pt x="154686" y="147828"/>
                  </a:lnTo>
                  <a:lnTo>
                    <a:pt x="156210" y="145542"/>
                  </a:lnTo>
                  <a:close/>
                </a:path>
                <a:path w="1228725" h="150494">
                  <a:moveTo>
                    <a:pt x="1078979" y="78486"/>
                  </a:moveTo>
                  <a:lnTo>
                    <a:pt x="1072133" y="71628"/>
                  </a:lnTo>
                  <a:lnTo>
                    <a:pt x="1072133" y="78486"/>
                  </a:lnTo>
                  <a:lnTo>
                    <a:pt x="1078979" y="78486"/>
                  </a:lnTo>
                  <a:close/>
                </a:path>
                <a:path w="1228725" h="150494">
                  <a:moveTo>
                    <a:pt x="1078979" y="134112"/>
                  </a:moveTo>
                  <a:lnTo>
                    <a:pt x="1078979" y="78486"/>
                  </a:lnTo>
                  <a:lnTo>
                    <a:pt x="1072133" y="78486"/>
                  </a:lnTo>
                  <a:lnTo>
                    <a:pt x="1072133" y="145542"/>
                  </a:lnTo>
                  <a:lnTo>
                    <a:pt x="1073645" y="147828"/>
                  </a:lnTo>
                  <a:lnTo>
                    <a:pt x="1074407" y="148209"/>
                  </a:lnTo>
                  <a:lnTo>
                    <a:pt x="1074407" y="138684"/>
                  </a:lnTo>
                  <a:lnTo>
                    <a:pt x="1078979" y="134112"/>
                  </a:lnTo>
                  <a:close/>
                </a:path>
                <a:path w="1228725" h="150494">
                  <a:moveTo>
                    <a:pt x="1216914" y="13764"/>
                  </a:moveTo>
                  <a:lnTo>
                    <a:pt x="1216914" y="4572"/>
                  </a:lnTo>
                  <a:lnTo>
                    <a:pt x="1212722" y="381"/>
                  </a:lnTo>
                  <a:lnTo>
                    <a:pt x="1074407" y="138684"/>
                  </a:lnTo>
                  <a:lnTo>
                    <a:pt x="1085087" y="143256"/>
                  </a:lnTo>
                  <a:lnTo>
                    <a:pt x="1085087" y="146295"/>
                  </a:lnTo>
                  <a:lnTo>
                    <a:pt x="1216914" y="13764"/>
                  </a:lnTo>
                  <a:close/>
                </a:path>
                <a:path w="1228725" h="150494">
                  <a:moveTo>
                    <a:pt x="1085087" y="146295"/>
                  </a:moveTo>
                  <a:lnTo>
                    <a:pt x="1085087" y="143256"/>
                  </a:lnTo>
                  <a:lnTo>
                    <a:pt x="1074407" y="138684"/>
                  </a:lnTo>
                  <a:lnTo>
                    <a:pt x="1074407" y="148209"/>
                  </a:lnTo>
                  <a:lnTo>
                    <a:pt x="1076693" y="149352"/>
                  </a:lnTo>
                  <a:lnTo>
                    <a:pt x="1078979" y="150114"/>
                  </a:lnTo>
                  <a:lnTo>
                    <a:pt x="1081265" y="149352"/>
                  </a:lnTo>
                  <a:lnTo>
                    <a:pt x="1083564" y="147828"/>
                  </a:lnTo>
                  <a:lnTo>
                    <a:pt x="1085087" y="146295"/>
                  </a:lnTo>
                  <a:close/>
                </a:path>
                <a:path w="1228725" h="150494">
                  <a:moveTo>
                    <a:pt x="1213103" y="0"/>
                  </a:moveTo>
                  <a:lnTo>
                    <a:pt x="1212341" y="0"/>
                  </a:lnTo>
                  <a:lnTo>
                    <a:pt x="1212722" y="381"/>
                  </a:lnTo>
                  <a:lnTo>
                    <a:pt x="1213103" y="0"/>
                  </a:lnTo>
                  <a:close/>
                </a:path>
                <a:path w="1228725" h="150494">
                  <a:moveTo>
                    <a:pt x="1228331" y="2286"/>
                  </a:moveTo>
                  <a:lnTo>
                    <a:pt x="1228331" y="0"/>
                  </a:lnTo>
                  <a:lnTo>
                    <a:pt x="1213103" y="0"/>
                  </a:lnTo>
                  <a:lnTo>
                    <a:pt x="1212722" y="381"/>
                  </a:lnTo>
                  <a:lnTo>
                    <a:pt x="1216914" y="4572"/>
                  </a:lnTo>
                  <a:lnTo>
                    <a:pt x="1216914" y="13764"/>
                  </a:lnTo>
                  <a:lnTo>
                    <a:pt x="1228331" y="22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89845" y="2063495"/>
              <a:ext cx="1214755" cy="143510"/>
            </a:xfrm>
            <a:custGeom>
              <a:avLst/>
              <a:gdLst/>
              <a:ahLst/>
              <a:cxnLst/>
              <a:rect l="l" t="t" r="r" b="b"/>
              <a:pathLst>
                <a:path w="1214754" h="143510">
                  <a:moveTo>
                    <a:pt x="1214627" y="0"/>
                  </a:moveTo>
                  <a:lnTo>
                    <a:pt x="0" y="0"/>
                  </a:lnTo>
                  <a:lnTo>
                    <a:pt x="142494" y="143256"/>
                  </a:lnTo>
                  <a:lnTo>
                    <a:pt x="142494" y="71628"/>
                  </a:lnTo>
                  <a:lnTo>
                    <a:pt x="1071372" y="71628"/>
                  </a:lnTo>
                  <a:lnTo>
                    <a:pt x="1071372" y="143256"/>
                  </a:lnTo>
                  <a:lnTo>
                    <a:pt x="1214627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82987" y="2063495"/>
              <a:ext cx="1228725" cy="150495"/>
            </a:xfrm>
            <a:custGeom>
              <a:avLst/>
              <a:gdLst/>
              <a:ahLst/>
              <a:cxnLst/>
              <a:rect l="l" t="t" r="r" b="b"/>
              <a:pathLst>
                <a:path w="1228725" h="150494">
                  <a:moveTo>
                    <a:pt x="15621" y="381"/>
                  </a:moveTo>
                  <a:lnTo>
                    <a:pt x="15240" y="0"/>
                  </a:lnTo>
                  <a:lnTo>
                    <a:pt x="0" y="0"/>
                  </a:lnTo>
                  <a:lnTo>
                    <a:pt x="0" y="2286"/>
                  </a:lnTo>
                  <a:lnTo>
                    <a:pt x="11430" y="13716"/>
                  </a:lnTo>
                  <a:lnTo>
                    <a:pt x="11430" y="4572"/>
                  </a:lnTo>
                  <a:lnTo>
                    <a:pt x="15621" y="381"/>
                  </a:lnTo>
                  <a:close/>
                </a:path>
                <a:path w="1228725" h="150494">
                  <a:moveTo>
                    <a:pt x="153924" y="138684"/>
                  </a:moveTo>
                  <a:lnTo>
                    <a:pt x="15621" y="381"/>
                  </a:lnTo>
                  <a:lnTo>
                    <a:pt x="11430" y="4572"/>
                  </a:lnTo>
                  <a:lnTo>
                    <a:pt x="11430" y="13716"/>
                  </a:lnTo>
                  <a:lnTo>
                    <a:pt x="143256" y="145542"/>
                  </a:lnTo>
                  <a:lnTo>
                    <a:pt x="143256" y="143256"/>
                  </a:lnTo>
                  <a:lnTo>
                    <a:pt x="153924" y="138684"/>
                  </a:lnTo>
                  <a:close/>
                </a:path>
                <a:path w="1228725" h="150494">
                  <a:moveTo>
                    <a:pt x="16002" y="0"/>
                  </a:moveTo>
                  <a:lnTo>
                    <a:pt x="15240" y="0"/>
                  </a:lnTo>
                  <a:lnTo>
                    <a:pt x="15621" y="381"/>
                  </a:lnTo>
                  <a:lnTo>
                    <a:pt x="16002" y="0"/>
                  </a:lnTo>
                  <a:close/>
                </a:path>
                <a:path w="1228725" h="150494">
                  <a:moveTo>
                    <a:pt x="1085088" y="127314"/>
                  </a:moveTo>
                  <a:lnTo>
                    <a:pt x="1085088" y="68580"/>
                  </a:lnTo>
                  <a:lnTo>
                    <a:pt x="1082040" y="65531"/>
                  </a:lnTo>
                  <a:lnTo>
                    <a:pt x="146304" y="65531"/>
                  </a:lnTo>
                  <a:lnTo>
                    <a:pt x="143256" y="68580"/>
                  </a:lnTo>
                  <a:lnTo>
                    <a:pt x="143256" y="128016"/>
                  </a:lnTo>
                  <a:lnTo>
                    <a:pt x="149352" y="134112"/>
                  </a:lnTo>
                  <a:lnTo>
                    <a:pt x="149352" y="78486"/>
                  </a:lnTo>
                  <a:lnTo>
                    <a:pt x="156210" y="71628"/>
                  </a:lnTo>
                  <a:lnTo>
                    <a:pt x="156210" y="78486"/>
                  </a:lnTo>
                  <a:lnTo>
                    <a:pt x="1072134" y="78486"/>
                  </a:lnTo>
                  <a:lnTo>
                    <a:pt x="1072134" y="71628"/>
                  </a:lnTo>
                  <a:lnTo>
                    <a:pt x="1078230" y="78486"/>
                  </a:lnTo>
                  <a:lnTo>
                    <a:pt x="1078230" y="134136"/>
                  </a:lnTo>
                  <a:lnTo>
                    <a:pt x="1085088" y="127314"/>
                  </a:lnTo>
                  <a:close/>
                </a:path>
                <a:path w="1228725" h="150494">
                  <a:moveTo>
                    <a:pt x="153924" y="148336"/>
                  </a:moveTo>
                  <a:lnTo>
                    <a:pt x="153924" y="138684"/>
                  </a:lnTo>
                  <a:lnTo>
                    <a:pt x="143256" y="143256"/>
                  </a:lnTo>
                  <a:lnTo>
                    <a:pt x="143256" y="145542"/>
                  </a:lnTo>
                  <a:lnTo>
                    <a:pt x="147066" y="149352"/>
                  </a:lnTo>
                  <a:lnTo>
                    <a:pt x="150114" y="150114"/>
                  </a:lnTo>
                  <a:lnTo>
                    <a:pt x="152400" y="149352"/>
                  </a:lnTo>
                  <a:lnTo>
                    <a:pt x="153924" y="148336"/>
                  </a:lnTo>
                  <a:close/>
                </a:path>
                <a:path w="1228725" h="150494">
                  <a:moveTo>
                    <a:pt x="156210" y="78486"/>
                  </a:moveTo>
                  <a:lnTo>
                    <a:pt x="156210" y="71628"/>
                  </a:lnTo>
                  <a:lnTo>
                    <a:pt x="149352" y="78486"/>
                  </a:lnTo>
                  <a:lnTo>
                    <a:pt x="156210" y="78486"/>
                  </a:lnTo>
                  <a:close/>
                </a:path>
                <a:path w="1228725" h="150494">
                  <a:moveTo>
                    <a:pt x="156210" y="145542"/>
                  </a:moveTo>
                  <a:lnTo>
                    <a:pt x="156210" y="78486"/>
                  </a:lnTo>
                  <a:lnTo>
                    <a:pt x="149352" y="78486"/>
                  </a:lnTo>
                  <a:lnTo>
                    <a:pt x="149352" y="134112"/>
                  </a:lnTo>
                  <a:lnTo>
                    <a:pt x="153924" y="138684"/>
                  </a:lnTo>
                  <a:lnTo>
                    <a:pt x="153924" y="148336"/>
                  </a:lnTo>
                  <a:lnTo>
                    <a:pt x="154686" y="147828"/>
                  </a:lnTo>
                  <a:lnTo>
                    <a:pt x="156210" y="145542"/>
                  </a:lnTo>
                  <a:close/>
                </a:path>
                <a:path w="1228725" h="150494">
                  <a:moveTo>
                    <a:pt x="1078230" y="78486"/>
                  </a:moveTo>
                  <a:lnTo>
                    <a:pt x="1072134" y="71628"/>
                  </a:lnTo>
                  <a:lnTo>
                    <a:pt x="1072134" y="78486"/>
                  </a:lnTo>
                  <a:lnTo>
                    <a:pt x="1078230" y="78486"/>
                  </a:lnTo>
                  <a:close/>
                </a:path>
                <a:path w="1228725" h="150494">
                  <a:moveTo>
                    <a:pt x="1078230" y="134136"/>
                  </a:moveTo>
                  <a:lnTo>
                    <a:pt x="1078230" y="78486"/>
                  </a:lnTo>
                  <a:lnTo>
                    <a:pt x="1072134" y="78486"/>
                  </a:lnTo>
                  <a:lnTo>
                    <a:pt x="1072134" y="145542"/>
                  </a:lnTo>
                  <a:lnTo>
                    <a:pt x="1073658" y="147828"/>
                  </a:lnTo>
                  <a:lnTo>
                    <a:pt x="1073658" y="138684"/>
                  </a:lnTo>
                  <a:lnTo>
                    <a:pt x="1078230" y="134136"/>
                  </a:lnTo>
                  <a:close/>
                </a:path>
                <a:path w="1228725" h="150494">
                  <a:moveTo>
                    <a:pt x="1216914" y="13715"/>
                  </a:moveTo>
                  <a:lnTo>
                    <a:pt x="1216914" y="4572"/>
                  </a:lnTo>
                  <a:lnTo>
                    <a:pt x="1212700" y="381"/>
                  </a:lnTo>
                  <a:lnTo>
                    <a:pt x="1073658" y="138684"/>
                  </a:lnTo>
                  <a:lnTo>
                    <a:pt x="1085088" y="143256"/>
                  </a:lnTo>
                  <a:lnTo>
                    <a:pt x="1085088" y="145542"/>
                  </a:lnTo>
                  <a:lnTo>
                    <a:pt x="1216914" y="13715"/>
                  </a:lnTo>
                  <a:close/>
                </a:path>
                <a:path w="1228725" h="150494">
                  <a:moveTo>
                    <a:pt x="1085088" y="145542"/>
                  </a:moveTo>
                  <a:lnTo>
                    <a:pt x="1085088" y="143256"/>
                  </a:lnTo>
                  <a:lnTo>
                    <a:pt x="1073658" y="138684"/>
                  </a:lnTo>
                  <a:lnTo>
                    <a:pt x="1073658" y="147828"/>
                  </a:lnTo>
                  <a:lnTo>
                    <a:pt x="1075944" y="149352"/>
                  </a:lnTo>
                  <a:lnTo>
                    <a:pt x="1078230" y="150114"/>
                  </a:lnTo>
                  <a:lnTo>
                    <a:pt x="1081278" y="149352"/>
                  </a:lnTo>
                  <a:lnTo>
                    <a:pt x="1085088" y="145542"/>
                  </a:lnTo>
                  <a:close/>
                </a:path>
                <a:path w="1228725" h="150494">
                  <a:moveTo>
                    <a:pt x="1213083" y="0"/>
                  </a:moveTo>
                  <a:lnTo>
                    <a:pt x="1212317" y="0"/>
                  </a:lnTo>
                  <a:lnTo>
                    <a:pt x="1212700" y="381"/>
                  </a:lnTo>
                  <a:lnTo>
                    <a:pt x="1213083" y="0"/>
                  </a:lnTo>
                  <a:close/>
                </a:path>
                <a:path w="1228725" h="150494">
                  <a:moveTo>
                    <a:pt x="1228344" y="2286"/>
                  </a:moveTo>
                  <a:lnTo>
                    <a:pt x="1228344" y="0"/>
                  </a:lnTo>
                  <a:lnTo>
                    <a:pt x="1213083" y="0"/>
                  </a:lnTo>
                  <a:lnTo>
                    <a:pt x="1212700" y="381"/>
                  </a:lnTo>
                  <a:lnTo>
                    <a:pt x="1216914" y="4572"/>
                  </a:lnTo>
                  <a:lnTo>
                    <a:pt x="1216914" y="13715"/>
                  </a:lnTo>
                  <a:lnTo>
                    <a:pt x="1228344" y="22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284097" y="2766733"/>
            <a:ext cx="7651750" cy="222821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65CCFF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7C"/>
                </a:solidFill>
                <a:latin typeface="TeXGyrePagella"/>
                <a:cs typeface="TeXGyrePagella"/>
              </a:rPr>
              <a:t>Un routeur</a:t>
            </a:r>
            <a:r>
              <a:rPr sz="2800" spc="-4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800" spc="-5" dirty="0">
                <a:solidFill>
                  <a:srgbClr val="00007C"/>
                </a:solidFill>
                <a:latin typeface="TeXGyrePagella"/>
                <a:cs typeface="TeXGyrePagella"/>
              </a:rPr>
              <a:t>filtrant</a:t>
            </a:r>
            <a:endParaRPr sz="2800">
              <a:latin typeface="TeXGyrePagella"/>
              <a:cs typeface="TeXGyrePagella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05"/>
              </a:spcBef>
              <a:buClr>
                <a:srgbClr val="65CCFF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Examine chaque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paquet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afin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de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déterminer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s'il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doit  l'acheminer ou</a:t>
            </a:r>
            <a:r>
              <a:rPr sz="2400" spc="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l'abandonner</a:t>
            </a:r>
            <a:endParaRPr sz="2400">
              <a:latin typeface="TeXGyrePagella"/>
              <a:cs typeface="TeXGyrePagella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65CCFF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Bien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adapté aux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spc="-10" dirty="0">
                <a:solidFill>
                  <a:srgbClr val="00007C"/>
                </a:solidFill>
                <a:latin typeface="TeXGyrePagella"/>
                <a:cs typeface="TeXGyrePagella"/>
              </a:rPr>
              <a:t>PME</a:t>
            </a:r>
            <a:endParaRPr sz="2400">
              <a:latin typeface="TeXGyrePagella"/>
              <a:cs typeface="TeXGyrePagella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65CCFF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Pas de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fichiers logs et pas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de</a:t>
            </a:r>
            <a:r>
              <a:rPr sz="2400" spc="-5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statistiques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84097" y="5379973"/>
            <a:ext cx="7717155" cy="161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65CCFF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007C"/>
                </a:solidFill>
                <a:latin typeface="TeXGyrePagella"/>
                <a:cs typeface="TeXGyrePagella"/>
              </a:rPr>
              <a:t>La </a:t>
            </a:r>
            <a:r>
              <a:rPr sz="2800" spc="-5" dirty="0">
                <a:solidFill>
                  <a:srgbClr val="00007C"/>
                </a:solidFill>
                <a:latin typeface="TeXGyrePagella"/>
                <a:cs typeface="TeXGyrePagella"/>
              </a:rPr>
              <a:t>fonction de filtrage </a:t>
            </a:r>
            <a:r>
              <a:rPr sz="2800" dirty="0">
                <a:solidFill>
                  <a:srgbClr val="00007C"/>
                </a:solidFill>
                <a:latin typeface="TeXGyrePagella"/>
                <a:cs typeface="TeXGyrePagella"/>
              </a:rPr>
              <a:t>est </a:t>
            </a:r>
            <a:r>
              <a:rPr sz="2800" spc="-5" dirty="0">
                <a:solidFill>
                  <a:srgbClr val="00007C"/>
                </a:solidFill>
                <a:latin typeface="TeXGyrePagella"/>
                <a:cs typeface="TeXGyrePagella"/>
              </a:rPr>
              <a:t>implémentée dans </a:t>
            </a:r>
            <a:r>
              <a:rPr sz="2800" dirty="0">
                <a:solidFill>
                  <a:srgbClr val="00007C"/>
                </a:solidFill>
                <a:latin typeface="TeXGyrePagella"/>
                <a:cs typeface="TeXGyrePagella"/>
              </a:rPr>
              <a:t>la  </a:t>
            </a:r>
            <a:r>
              <a:rPr sz="2800" spc="-5" dirty="0">
                <a:solidFill>
                  <a:srgbClr val="00007C"/>
                </a:solidFill>
                <a:latin typeface="TeXGyrePagella"/>
                <a:cs typeface="TeXGyrePagella"/>
              </a:rPr>
              <a:t>plupart </a:t>
            </a:r>
            <a:r>
              <a:rPr sz="2800" dirty="0">
                <a:solidFill>
                  <a:srgbClr val="00007C"/>
                </a:solidFill>
                <a:latin typeface="TeXGyrePagella"/>
                <a:cs typeface="TeXGyrePagella"/>
              </a:rPr>
              <a:t>des </a:t>
            </a:r>
            <a:r>
              <a:rPr sz="2800" spc="-5" dirty="0">
                <a:solidFill>
                  <a:srgbClr val="00007C"/>
                </a:solidFill>
                <a:latin typeface="TeXGyrePagella"/>
                <a:cs typeface="TeXGyrePagella"/>
              </a:rPr>
              <a:t>routeurs </a:t>
            </a:r>
            <a:r>
              <a:rPr sz="2800" dirty="0">
                <a:solidFill>
                  <a:srgbClr val="00007C"/>
                </a:solidFill>
                <a:latin typeface="TeXGyrePagella"/>
                <a:cs typeface="TeXGyrePagella"/>
              </a:rPr>
              <a:t>du</a:t>
            </a:r>
            <a:r>
              <a:rPr sz="2800" spc="-6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800" dirty="0">
                <a:solidFill>
                  <a:srgbClr val="00007C"/>
                </a:solidFill>
                <a:latin typeface="TeXGyrePagella"/>
                <a:cs typeface="TeXGyrePagella"/>
              </a:rPr>
              <a:t>marché</a:t>
            </a:r>
            <a:endParaRPr sz="2800">
              <a:latin typeface="TeXGyrePagella"/>
              <a:cs typeface="TeXGyrePagella"/>
            </a:endParaRPr>
          </a:p>
          <a:p>
            <a:pPr marL="1155700" lvl="1" indent="-228600">
              <a:lnSpc>
                <a:spcPct val="100000"/>
              </a:lnSpc>
              <a:spcBef>
                <a:spcPts val="535"/>
              </a:spcBef>
              <a:buClr>
                <a:srgbClr val="65CCFF"/>
              </a:buClr>
              <a:buSzPct val="65000"/>
              <a:buFont typeface="Wingdings"/>
              <a:buChar char=""/>
              <a:tabLst>
                <a:tab pos="1155700" algn="l"/>
              </a:tabLst>
            </a:pP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Sous forme de listes d’accès</a:t>
            </a:r>
            <a:r>
              <a:rPr sz="2000" spc="1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eXGyrePagella"/>
                <a:cs typeface="TeXGyrePagella"/>
              </a:rPr>
              <a:t>ACL</a:t>
            </a:r>
            <a:endParaRPr sz="2000">
              <a:latin typeface="TeXGyrePagella"/>
              <a:cs typeface="TeXGyrePagella"/>
            </a:endParaRPr>
          </a:p>
          <a:p>
            <a:pPr marL="1155700" lvl="1" indent="-228600">
              <a:lnSpc>
                <a:spcPct val="100000"/>
              </a:lnSpc>
              <a:spcBef>
                <a:spcPts val="480"/>
              </a:spcBef>
              <a:buClr>
                <a:srgbClr val="65CCFF"/>
              </a:buClr>
              <a:buSzPct val="65000"/>
              <a:buFont typeface="Wingdings"/>
              <a:buChar char=""/>
              <a:tabLst>
                <a:tab pos="1155700" algn="l"/>
              </a:tabLst>
            </a:pP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En utilisant une syntaxe spécifique par</a:t>
            </a:r>
            <a:r>
              <a:rPr sz="2000" spc="6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routeur</a:t>
            </a:r>
            <a:endParaRPr sz="2000">
              <a:latin typeface="TeXGyrePagella"/>
              <a:cs typeface="TeXGyrePagell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257665" y="6707378"/>
            <a:ext cx="33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Black"/>
                <a:cs typeface="Arial Black"/>
              </a:rPr>
              <a:t>26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64535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Firewall matériel: Routeurs</a:t>
            </a:r>
            <a:r>
              <a:rPr spc="105" dirty="0"/>
              <a:t> </a:t>
            </a:r>
            <a:r>
              <a:rPr spc="-5" dirty="0"/>
              <a:t>filtrants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3777995"/>
            <a:ext cx="9144000" cy="2571750"/>
          </a:xfrm>
          <a:custGeom>
            <a:avLst/>
            <a:gdLst/>
            <a:ahLst/>
            <a:cxnLst/>
            <a:rect l="l" t="t" r="r" b="b"/>
            <a:pathLst>
              <a:path w="9144000" h="2571750">
                <a:moveTo>
                  <a:pt x="9143987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0" y="2571750"/>
                </a:lnTo>
                <a:lnTo>
                  <a:pt x="9143987" y="2571750"/>
                </a:lnTo>
                <a:lnTo>
                  <a:pt x="9143987" y="1714500"/>
                </a:lnTo>
                <a:lnTo>
                  <a:pt x="9143987" y="857250"/>
                </a:lnTo>
                <a:lnTo>
                  <a:pt x="91439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4271" y="1337563"/>
            <a:ext cx="8506460" cy="506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65CCFF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7C"/>
                </a:solidFill>
                <a:latin typeface="TeXGyrePagella"/>
                <a:cs typeface="TeXGyrePagella"/>
              </a:rPr>
              <a:t>Inconvénients</a:t>
            </a:r>
            <a:endParaRPr sz="2800">
              <a:latin typeface="TeXGyrePagella"/>
              <a:cs typeface="TeXGyrePagell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65CCFF"/>
              </a:buClr>
              <a:buFont typeface="Wingdings"/>
              <a:buChar char=""/>
            </a:pPr>
            <a:endParaRPr sz="2900">
              <a:latin typeface="TeXGyrePagella"/>
              <a:cs typeface="TeXGyrePagella"/>
            </a:endParaRPr>
          </a:p>
          <a:p>
            <a:pPr marL="755015" lvl="1" indent="-285750">
              <a:lnSpc>
                <a:spcPct val="100000"/>
              </a:lnSpc>
              <a:buClr>
                <a:srgbClr val="65CCFF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Accès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à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des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parties limitées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des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entêtes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des</a:t>
            </a:r>
            <a:r>
              <a:rPr sz="2400" spc="-4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paquets.</a:t>
            </a:r>
            <a:endParaRPr sz="2400">
              <a:latin typeface="TeXGyrePagella"/>
              <a:cs typeface="TeXGyrePagell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65CCFF"/>
              </a:buClr>
              <a:buFont typeface="Wingdings"/>
              <a:buChar char=""/>
            </a:pPr>
            <a:endParaRPr sz="2900">
              <a:latin typeface="TeXGyrePagella"/>
              <a:cs typeface="TeXGyrePagella"/>
            </a:endParaRPr>
          </a:p>
          <a:p>
            <a:pPr marL="755015" marR="229870" lvl="1" indent="-285750">
              <a:lnSpc>
                <a:spcPct val="100000"/>
              </a:lnSpc>
              <a:spcBef>
                <a:spcPts val="5"/>
              </a:spcBef>
              <a:buClr>
                <a:srgbClr val="65CCFF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Aucune information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de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l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’état d ’une communication de  bout en</a:t>
            </a:r>
            <a:r>
              <a:rPr sz="2400" spc="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bout.</a:t>
            </a:r>
            <a:endParaRPr sz="2400">
              <a:latin typeface="TeXGyrePagella"/>
              <a:cs typeface="TeXGyrePagell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65CCFF"/>
              </a:buClr>
              <a:buFont typeface="Wingdings"/>
              <a:buChar char=""/>
            </a:pPr>
            <a:endParaRPr sz="2900">
              <a:latin typeface="TeXGyrePagella"/>
              <a:cs typeface="TeXGyrePagella"/>
            </a:endParaRPr>
          </a:p>
          <a:p>
            <a:pPr marL="755015" marR="5080" algn="just">
              <a:lnSpc>
                <a:spcPct val="100000"/>
              </a:lnSpc>
            </a:pP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«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IP-Spoofing Ready »: pas d’authentification de l’origine  du paquet: ne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sait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pas si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l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’auteur du paquet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est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bien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celui  qui l’émet</a:t>
            </a:r>
            <a:endParaRPr sz="2400">
              <a:latin typeface="TeXGyrePagella"/>
              <a:cs typeface="TeXGyrePagell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eXGyrePagella"/>
              <a:cs typeface="TeXGyrePagella"/>
            </a:endParaRPr>
          </a:p>
          <a:p>
            <a:pPr marL="755650" lvl="1" indent="-285750">
              <a:lnSpc>
                <a:spcPct val="100000"/>
              </a:lnSpc>
              <a:buClr>
                <a:srgbClr val="65CCFF"/>
              </a:buClr>
              <a:buSzPct val="79166"/>
              <a:buFont typeface="Wingdings"/>
              <a:buChar char=""/>
              <a:tabLst>
                <a:tab pos="755650" algn="l"/>
              </a:tabLst>
            </a:pP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Sensibles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aux attaques par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fragmentation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4839" y="63497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8399" y="395732"/>
            <a:ext cx="83102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Firewall matériel: Firewall sous forme</a:t>
            </a:r>
            <a:r>
              <a:rPr spc="180" dirty="0"/>
              <a:t> </a:t>
            </a:r>
            <a:r>
              <a:rPr spc="-5" dirty="0"/>
              <a:t>boîtiers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61477" y="1470152"/>
            <a:ext cx="7474584" cy="447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750">
              <a:lnSpc>
                <a:spcPct val="100000"/>
              </a:lnSpc>
              <a:spcBef>
                <a:spcPts val="100"/>
              </a:spcBef>
              <a:buClr>
                <a:srgbClr val="65CCFF"/>
              </a:buClr>
              <a:buSzPct val="79166"/>
              <a:buFont typeface="Wingdings"/>
              <a:buChar char=""/>
              <a:tabLst>
                <a:tab pos="298450" algn="l"/>
              </a:tabLst>
            </a:pP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Conçus uniquement pour faire du</a:t>
            </a:r>
            <a:r>
              <a:rPr sz="2400" spc="2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filtrage</a:t>
            </a:r>
            <a:endParaRPr sz="2400">
              <a:latin typeface="TeXGyrePagella"/>
              <a:cs typeface="TeXGyrePagella"/>
            </a:endParaRPr>
          </a:p>
          <a:p>
            <a:pPr marL="297815" indent="-285750">
              <a:lnSpc>
                <a:spcPct val="100000"/>
              </a:lnSpc>
              <a:spcBef>
                <a:spcPts val="2014"/>
              </a:spcBef>
              <a:buClr>
                <a:srgbClr val="65CCFF"/>
              </a:buClr>
              <a:buSzPct val="79166"/>
              <a:buFont typeface="Wingdings"/>
              <a:buChar char=""/>
              <a:tabLst>
                <a:tab pos="298450" algn="l"/>
              </a:tabLst>
            </a:pP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OS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spécifique,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associé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au</a:t>
            </a:r>
            <a:r>
              <a:rPr sz="2400" spc="-2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boîtier</a:t>
            </a:r>
            <a:endParaRPr sz="2400">
              <a:latin typeface="TeXGyrePagella"/>
              <a:cs typeface="TeXGyrePagella"/>
            </a:endParaRPr>
          </a:p>
          <a:p>
            <a:pPr marL="297815" indent="-285750">
              <a:lnSpc>
                <a:spcPct val="100000"/>
              </a:lnSpc>
              <a:spcBef>
                <a:spcPts val="2014"/>
              </a:spcBef>
              <a:buClr>
                <a:srgbClr val="65CCFF"/>
              </a:buClr>
              <a:buSzPct val="79166"/>
              <a:buFont typeface="Wingdings"/>
              <a:buChar char=""/>
              <a:tabLst>
                <a:tab pos="298450" algn="l"/>
              </a:tabLst>
            </a:pP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Rapidité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de traitement</a:t>
            </a:r>
            <a:endParaRPr sz="2400">
              <a:latin typeface="TeXGyrePagella"/>
              <a:cs typeface="TeXGyrePagella"/>
            </a:endParaRPr>
          </a:p>
          <a:p>
            <a:pPr marL="297815" marR="5080" indent="-285750">
              <a:lnSpc>
                <a:spcPct val="150000"/>
              </a:lnSpc>
              <a:spcBef>
                <a:spcPts val="575"/>
              </a:spcBef>
              <a:buClr>
                <a:srgbClr val="65CCFF"/>
              </a:buClr>
              <a:buSzPct val="79166"/>
              <a:buFont typeface="Wingdings"/>
              <a:buChar char=""/>
              <a:tabLst>
                <a:tab pos="298450" algn="l"/>
              </a:tabLst>
            </a:pP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Supportent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rarement les interfaces WAN </a:t>
            </a:r>
            <a:r>
              <a:rPr sz="2400" spc="4035" dirty="0">
                <a:solidFill>
                  <a:srgbClr val="00007C"/>
                </a:solidFill>
                <a:latin typeface="Wingdings"/>
                <a:cs typeface="Wingdings"/>
              </a:rPr>
              <a:t>€</a:t>
            </a:r>
            <a:r>
              <a:rPr sz="2400" spc="-35" dirty="0">
                <a:solidFill>
                  <a:srgbClr val="00007C"/>
                </a:solidFill>
                <a:latin typeface="Times New Roman"/>
                <a:cs typeface="Times New Roman"/>
              </a:rPr>
              <a:t> </a:t>
            </a:r>
            <a:r>
              <a:rPr sz="2400" spc="-445" dirty="0">
                <a:solidFill>
                  <a:srgbClr val="00007C"/>
                </a:solidFill>
                <a:latin typeface="TeXGyrePagella"/>
                <a:cs typeface="TeXGyrePagella"/>
              </a:rPr>
              <a:t>nécessité 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d’être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associés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à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des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routeurs pour la</a:t>
            </a:r>
            <a:r>
              <a:rPr sz="2400" spc="-5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connectivité</a:t>
            </a:r>
            <a:endParaRPr sz="2400">
              <a:latin typeface="TeXGyrePagella"/>
              <a:cs typeface="TeXGyrePagella"/>
            </a:endParaRPr>
          </a:p>
          <a:p>
            <a:pPr marL="297815" indent="-285750">
              <a:lnSpc>
                <a:spcPct val="100000"/>
              </a:lnSpc>
              <a:spcBef>
                <a:spcPts val="2020"/>
              </a:spcBef>
              <a:buClr>
                <a:srgbClr val="65CCFF"/>
              </a:buClr>
              <a:buSzPct val="79166"/>
              <a:buFont typeface="Wingdings"/>
              <a:buChar char=""/>
              <a:tabLst>
                <a:tab pos="298450" algn="l"/>
              </a:tabLst>
            </a:pP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Exemple</a:t>
            </a:r>
            <a:r>
              <a:rPr sz="2400" spc="-10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:</a:t>
            </a:r>
            <a:endParaRPr sz="2400">
              <a:latin typeface="TeXGyrePagella"/>
              <a:cs typeface="TeXGyrePagella"/>
            </a:endParaRPr>
          </a:p>
          <a:p>
            <a:pPr marL="698500" lvl="1" indent="-229235">
              <a:lnSpc>
                <a:spcPct val="100000"/>
              </a:lnSpc>
              <a:spcBef>
                <a:spcPts val="1780"/>
              </a:spcBef>
              <a:buClr>
                <a:srgbClr val="65CCFF"/>
              </a:buClr>
              <a:buSzPct val="65000"/>
              <a:buFont typeface="Wingdings"/>
              <a:buChar char=""/>
              <a:tabLst>
                <a:tab pos="698500" algn="l"/>
              </a:tabLst>
            </a:pP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Cisco ASA (Adaptive Security Appliance)</a:t>
            </a:r>
            <a:endParaRPr sz="2000">
              <a:latin typeface="TeXGyrePagella"/>
              <a:cs typeface="TeXGyrePagella"/>
            </a:endParaRPr>
          </a:p>
          <a:p>
            <a:pPr marL="698500" lvl="1" indent="-229235">
              <a:lnSpc>
                <a:spcPct val="100000"/>
              </a:lnSpc>
              <a:spcBef>
                <a:spcPts val="1680"/>
              </a:spcBef>
              <a:buClr>
                <a:srgbClr val="65CCFF"/>
              </a:buClr>
              <a:buSzPct val="65000"/>
              <a:buFont typeface="Wingdings"/>
              <a:buChar char=""/>
              <a:tabLst>
                <a:tab pos="698500" algn="l"/>
              </a:tabLst>
            </a:pP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Cisco PIX (Private Internet</a:t>
            </a:r>
            <a:r>
              <a:rPr sz="2000" spc="1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eXchange)</a:t>
            </a:r>
            <a:endParaRPr sz="2000">
              <a:latin typeface="TeXGyrePagella"/>
              <a:cs typeface="TeXGyrePagell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51714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Filtrage de </a:t>
            </a:r>
            <a:r>
              <a:rPr spc="-10" dirty="0"/>
              <a:t>paquets:</a:t>
            </a:r>
            <a:r>
              <a:rPr spc="10" dirty="0"/>
              <a:t> </a:t>
            </a:r>
            <a:r>
              <a:rPr spc="-10" dirty="0"/>
              <a:t>principe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20634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4635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4271" y="1341373"/>
            <a:ext cx="8444865" cy="412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65CCFF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  <a:tab pos="1521460" algn="l"/>
              </a:tabLst>
            </a:pP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Le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filtrage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se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fait en analysant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les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en-têtes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des protocoles,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en 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priorité	IP, UDP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et</a:t>
            </a:r>
            <a:r>
              <a:rPr sz="2400" spc="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TCP.</a:t>
            </a:r>
            <a:endParaRPr sz="2400">
              <a:latin typeface="TeXGyrePagella"/>
              <a:cs typeface="TeXGyrePagella"/>
            </a:endParaRPr>
          </a:p>
          <a:p>
            <a:pPr>
              <a:lnSpc>
                <a:spcPct val="100000"/>
              </a:lnSpc>
              <a:buClr>
                <a:srgbClr val="65CCFF"/>
              </a:buClr>
              <a:buFont typeface="Wingdings"/>
              <a:buChar char=""/>
            </a:pPr>
            <a:endParaRPr sz="2500">
              <a:latin typeface="TeXGyrePagella"/>
              <a:cs typeface="TeXGyrePagella"/>
            </a:endParaRPr>
          </a:p>
          <a:p>
            <a:pPr marL="355600" indent="-342900">
              <a:lnSpc>
                <a:spcPct val="100000"/>
              </a:lnSpc>
              <a:buClr>
                <a:srgbClr val="65CCFF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En général,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on définit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une règle de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filtrage en</a:t>
            </a:r>
            <a:r>
              <a:rPr sz="2400" spc="1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considérant</a:t>
            </a:r>
            <a:endParaRPr sz="2400">
              <a:latin typeface="TeXGyrePagella"/>
              <a:cs typeface="TeXGyrePagella"/>
            </a:endParaRPr>
          </a:p>
          <a:p>
            <a:pPr marL="927100" lvl="1" indent="-457200">
              <a:lnSpc>
                <a:spcPct val="100000"/>
              </a:lnSpc>
              <a:spcBef>
                <a:spcPts val="520"/>
              </a:spcBef>
              <a:buClr>
                <a:srgbClr val="65CCFF"/>
              </a:buClr>
              <a:buSzPct val="80000"/>
              <a:buAutoNum type="arabicPeriod"/>
              <a:tabLst>
                <a:tab pos="926465" algn="l"/>
                <a:tab pos="927100" algn="l"/>
              </a:tabLst>
            </a:pPr>
            <a:r>
              <a:rPr sz="2000" b="1" spc="-130" dirty="0">
                <a:solidFill>
                  <a:srgbClr val="00007C"/>
                </a:solidFill>
                <a:latin typeface="Georgia"/>
                <a:cs typeface="Georgia"/>
              </a:rPr>
              <a:t>Adresse </a:t>
            </a:r>
            <a:r>
              <a:rPr sz="2000" b="1" spc="-150" dirty="0">
                <a:solidFill>
                  <a:srgbClr val="00007C"/>
                </a:solidFill>
                <a:latin typeface="Georgia"/>
                <a:cs typeface="Georgia"/>
              </a:rPr>
              <a:t>IP</a:t>
            </a:r>
            <a:r>
              <a:rPr sz="2000" b="1" spc="95" dirty="0">
                <a:solidFill>
                  <a:srgbClr val="00007C"/>
                </a:solidFill>
                <a:latin typeface="Georgia"/>
                <a:cs typeface="Georgia"/>
              </a:rPr>
              <a:t> </a:t>
            </a:r>
            <a:r>
              <a:rPr sz="2000" b="1" spc="-170" dirty="0">
                <a:solidFill>
                  <a:srgbClr val="00007C"/>
                </a:solidFill>
                <a:latin typeface="Georgia"/>
                <a:cs typeface="Georgia"/>
              </a:rPr>
              <a:t>source</a:t>
            </a:r>
            <a:endParaRPr sz="2000">
              <a:latin typeface="Georgia"/>
              <a:cs typeface="Georgia"/>
            </a:endParaRPr>
          </a:p>
          <a:p>
            <a:pPr marL="927100" lvl="1" indent="-457200">
              <a:lnSpc>
                <a:spcPct val="100000"/>
              </a:lnSpc>
              <a:spcBef>
                <a:spcPts val="480"/>
              </a:spcBef>
              <a:buClr>
                <a:srgbClr val="65CCFF"/>
              </a:buClr>
              <a:buSzPct val="80000"/>
              <a:buAutoNum type="arabicPeriod"/>
              <a:tabLst>
                <a:tab pos="926465" algn="l"/>
                <a:tab pos="927100" algn="l"/>
              </a:tabLst>
            </a:pPr>
            <a:r>
              <a:rPr sz="2000" b="1" spc="-130" dirty="0">
                <a:solidFill>
                  <a:srgbClr val="00007C"/>
                </a:solidFill>
                <a:latin typeface="Georgia"/>
                <a:cs typeface="Georgia"/>
              </a:rPr>
              <a:t>Adresse </a:t>
            </a:r>
            <a:r>
              <a:rPr sz="2000" b="1" spc="-150" dirty="0">
                <a:solidFill>
                  <a:srgbClr val="00007C"/>
                </a:solidFill>
                <a:latin typeface="Georgia"/>
                <a:cs typeface="Georgia"/>
              </a:rPr>
              <a:t>IP</a:t>
            </a:r>
            <a:r>
              <a:rPr sz="2000" b="1" spc="95" dirty="0">
                <a:solidFill>
                  <a:srgbClr val="00007C"/>
                </a:solidFill>
                <a:latin typeface="Georgia"/>
                <a:cs typeface="Georgia"/>
              </a:rPr>
              <a:t> </a:t>
            </a:r>
            <a:r>
              <a:rPr sz="2000" b="1" spc="-130" dirty="0">
                <a:solidFill>
                  <a:srgbClr val="00007C"/>
                </a:solidFill>
                <a:latin typeface="Georgia"/>
                <a:cs typeface="Georgia"/>
              </a:rPr>
              <a:t>destination</a:t>
            </a:r>
            <a:endParaRPr sz="2000">
              <a:latin typeface="Georgia"/>
              <a:cs typeface="Georgia"/>
            </a:endParaRPr>
          </a:p>
          <a:p>
            <a:pPr marL="927100" lvl="1" indent="-457200">
              <a:lnSpc>
                <a:spcPct val="100000"/>
              </a:lnSpc>
              <a:spcBef>
                <a:spcPts val="480"/>
              </a:spcBef>
              <a:buClr>
                <a:srgbClr val="65CCFF"/>
              </a:buClr>
              <a:buSzPct val="80000"/>
              <a:buAutoNum type="arabicPeriod"/>
              <a:tabLst>
                <a:tab pos="926465" algn="l"/>
                <a:tab pos="927100" algn="l"/>
              </a:tabLst>
            </a:pPr>
            <a:r>
              <a:rPr sz="2000" b="1" spc="-185" dirty="0">
                <a:solidFill>
                  <a:srgbClr val="00007C"/>
                </a:solidFill>
                <a:latin typeface="Georgia"/>
                <a:cs typeface="Georgia"/>
              </a:rPr>
              <a:t>Port</a:t>
            </a:r>
            <a:r>
              <a:rPr sz="2000" b="1" spc="-15" dirty="0">
                <a:solidFill>
                  <a:srgbClr val="00007C"/>
                </a:solidFill>
                <a:latin typeface="Georgia"/>
                <a:cs typeface="Georgia"/>
              </a:rPr>
              <a:t> </a:t>
            </a:r>
            <a:r>
              <a:rPr sz="2000" b="1" spc="-170" dirty="0">
                <a:solidFill>
                  <a:srgbClr val="00007C"/>
                </a:solidFill>
                <a:latin typeface="Georgia"/>
                <a:cs typeface="Georgia"/>
              </a:rPr>
              <a:t>source</a:t>
            </a:r>
            <a:endParaRPr sz="2000">
              <a:latin typeface="Georgia"/>
              <a:cs typeface="Georgia"/>
            </a:endParaRPr>
          </a:p>
          <a:p>
            <a:pPr marL="927100" lvl="1" indent="-457200">
              <a:lnSpc>
                <a:spcPct val="100000"/>
              </a:lnSpc>
              <a:spcBef>
                <a:spcPts val="480"/>
              </a:spcBef>
              <a:buClr>
                <a:srgbClr val="65CCFF"/>
              </a:buClr>
              <a:buSzPct val="80000"/>
              <a:buAutoNum type="arabicPeriod"/>
              <a:tabLst>
                <a:tab pos="926465" algn="l"/>
                <a:tab pos="927100" algn="l"/>
              </a:tabLst>
            </a:pPr>
            <a:r>
              <a:rPr sz="2000" b="1" spc="-185" dirty="0">
                <a:solidFill>
                  <a:srgbClr val="00007C"/>
                </a:solidFill>
                <a:latin typeface="Georgia"/>
                <a:cs typeface="Georgia"/>
              </a:rPr>
              <a:t>Port</a:t>
            </a:r>
            <a:r>
              <a:rPr sz="2000" b="1" spc="-15" dirty="0">
                <a:solidFill>
                  <a:srgbClr val="00007C"/>
                </a:solidFill>
                <a:latin typeface="Georgia"/>
                <a:cs typeface="Georgia"/>
              </a:rPr>
              <a:t> </a:t>
            </a:r>
            <a:r>
              <a:rPr sz="2000" b="1" spc="-130" dirty="0">
                <a:solidFill>
                  <a:srgbClr val="00007C"/>
                </a:solidFill>
                <a:latin typeface="Georgia"/>
                <a:cs typeface="Georgia"/>
              </a:rPr>
              <a:t>destination</a:t>
            </a:r>
            <a:endParaRPr sz="2000">
              <a:latin typeface="Georgia"/>
              <a:cs typeface="Georgia"/>
            </a:endParaRPr>
          </a:p>
          <a:p>
            <a:pPr marL="927100" lvl="1" indent="-457200">
              <a:lnSpc>
                <a:spcPct val="100000"/>
              </a:lnSpc>
              <a:spcBef>
                <a:spcPts val="480"/>
              </a:spcBef>
              <a:buClr>
                <a:srgbClr val="65CCFF"/>
              </a:buClr>
              <a:buSzPct val="80000"/>
              <a:buAutoNum type="arabicPeriod"/>
              <a:tabLst>
                <a:tab pos="926465" algn="l"/>
                <a:tab pos="927100" algn="l"/>
              </a:tabLst>
            </a:pPr>
            <a:r>
              <a:rPr sz="2000" b="1" spc="-160" dirty="0">
                <a:solidFill>
                  <a:srgbClr val="00007C"/>
                </a:solidFill>
                <a:latin typeface="Georgia"/>
                <a:cs typeface="Georgia"/>
              </a:rPr>
              <a:t>Protocole </a:t>
            </a:r>
            <a:r>
              <a:rPr sz="2000" b="1" spc="-135" dirty="0">
                <a:solidFill>
                  <a:srgbClr val="00007C"/>
                </a:solidFill>
                <a:latin typeface="Georgia"/>
                <a:cs typeface="Georgia"/>
              </a:rPr>
              <a:t>encapsulé </a:t>
            </a:r>
            <a:r>
              <a:rPr sz="2000" b="1" spc="-125" dirty="0">
                <a:solidFill>
                  <a:srgbClr val="00007C"/>
                </a:solidFill>
                <a:latin typeface="Georgia"/>
                <a:cs typeface="Georgia"/>
              </a:rPr>
              <a:t>(ICMP, </a:t>
            </a:r>
            <a:r>
              <a:rPr sz="2000" b="1" spc="-120" dirty="0">
                <a:solidFill>
                  <a:srgbClr val="00007C"/>
                </a:solidFill>
                <a:latin typeface="Georgia"/>
                <a:cs typeface="Georgia"/>
              </a:rPr>
              <a:t>UDP,</a:t>
            </a:r>
            <a:r>
              <a:rPr sz="2000" b="1" spc="20" dirty="0">
                <a:solidFill>
                  <a:srgbClr val="00007C"/>
                </a:solidFill>
                <a:latin typeface="Georgia"/>
                <a:cs typeface="Georgia"/>
              </a:rPr>
              <a:t> </a:t>
            </a:r>
            <a:r>
              <a:rPr sz="2000" b="1" spc="-65" dirty="0">
                <a:solidFill>
                  <a:srgbClr val="00007C"/>
                </a:solidFill>
                <a:latin typeface="Georgia"/>
                <a:cs typeface="Georgia"/>
              </a:rPr>
              <a:t>TCP…)</a:t>
            </a:r>
            <a:endParaRPr sz="2000">
              <a:latin typeface="Georgia"/>
              <a:cs typeface="Georgia"/>
            </a:endParaRPr>
          </a:p>
          <a:p>
            <a:pPr marL="927100" lvl="1" indent="-457200">
              <a:lnSpc>
                <a:spcPct val="100000"/>
              </a:lnSpc>
              <a:spcBef>
                <a:spcPts val="480"/>
              </a:spcBef>
              <a:buClr>
                <a:srgbClr val="65CCFF"/>
              </a:buClr>
              <a:buSzPct val="80000"/>
              <a:buAutoNum type="arabicPeriod"/>
              <a:tabLst>
                <a:tab pos="926465" algn="l"/>
                <a:tab pos="927100" algn="l"/>
              </a:tabLst>
            </a:pPr>
            <a:r>
              <a:rPr sz="2000" b="1" spc="-130" dirty="0">
                <a:solidFill>
                  <a:srgbClr val="00007C"/>
                </a:solidFill>
                <a:latin typeface="Georgia"/>
                <a:cs typeface="Georgia"/>
              </a:rPr>
              <a:t>Flag </a:t>
            </a:r>
            <a:r>
              <a:rPr sz="2000" b="1" spc="-15" dirty="0">
                <a:solidFill>
                  <a:srgbClr val="00007C"/>
                </a:solidFill>
                <a:latin typeface="Georgia"/>
                <a:cs typeface="Georgia"/>
              </a:rPr>
              <a:t>ACK </a:t>
            </a:r>
            <a:r>
              <a:rPr sz="2000" b="1" spc="-165" dirty="0">
                <a:solidFill>
                  <a:srgbClr val="00007C"/>
                </a:solidFill>
                <a:latin typeface="Georgia"/>
                <a:cs typeface="Georgia"/>
              </a:rPr>
              <a:t>(de</a:t>
            </a:r>
            <a:r>
              <a:rPr sz="2000" b="1" spc="110" dirty="0">
                <a:solidFill>
                  <a:srgbClr val="00007C"/>
                </a:solidFill>
                <a:latin typeface="Georgia"/>
                <a:cs typeface="Georgia"/>
              </a:rPr>
              <a:t> </a:t>
            </a:r>
            <a:r>
              <a:rPr sz="2000" b="1" spc="-114" dirty="0">
                <a:solidFill>
                  <a:srgbClr val="00007C"/>
                </a:solidFill>
                <a:latin typeface="Georgia"/>
                <a:cs typeface="Georgia"/>
              </a:rPr>
              <a:t>TCP)</a:t>
            </a:r>
            <a:endParaRPr sz="2000">
              <a:latin typeface="Georgia"/>
              <a:cs typeface="Georgia"/>
            </a:endParaRPr>
          </a:p>
          <a:p>
            <a:pPr marL="927100" lvl="1" indent="-457200">
              <a:lnSpc>
                <a:spcPct val="100000"/>
              </a:lnSpc>
              <a:spcBef>
                <a:spcPts val="480"/>
              </a:spcBef>
              <a:buClr>
                <a:srgbClr val="65CCFF"/>
              </a:buClr>
              <a:buSzPct val="80000"/>
              <a:buAutoNum type="arabicPeriod"/>
              <a:tabLst>
                <a:tab pos="926465" algn="l"/>
                <a:tab pos="927100" algn="l"/>
              </a:tabLst>
            </a:pPr>
            <a:r>
              <a:rPr sz="2000" b="1" spc="-75" dirty="0">
                <a:solidFill>
                  <a:srgbClr val="00007C"/>
                </a:solidFill>
                <a:latin typeface="Georgia"/>
                <a:cs typeface="Georgia"/>
              </a:rPr>
              <a:t>Type </a:t>
            </a:r>
            <a:r>
              <a:rPr sz="2000" b="1" spc="-120" dirty="0">
                <a:solidFill>
                  <a:srgbClr val="00007C"/>
                </a:solidFill>
                <a:latin typeface="Georgia"/>
                <a:cs typeface="Georgia"/>
              </a:rPr>
              <a:t>du </a:t>
            </a:r>
            <a:r>
              <a:rPr sz="2000" b="1" spc="-160" dirty="0">
                <a:solidFill>
                  <a:srgbClr val="00007C"/>
                </a:solidFill>
                <a:latin typeface="Georgia"/>
                <a:cs typeface="Georgia"/>
              </a:rPr>
              <a:t>message</a:t>
            </a:r>
            <a:r>
              <a:rPr sz="2000" b="1" spc="175" dirty="0">
                <a:solidFill>
                  <a:srgbClr val="00007C"/>
                </a:solidFill>
                <a:latin typeface="Georgia"/>
                <a:cs typeface="Georgia"/>
              </a:rPr>
              <a:t> </a:t>
            </a:r>
            <a:r>
              <a:rPr sz="2000" b="1" spc="-90" dirty="0">
                <a:solidFill>
                  <a:srgbClr val="00007C"/>
                </a:solidFill>
                <a:latin typeface="Georgia"/>
                <a:cs typeface="Georgia"/>
              </a:rPr>
              <a:t>ICMP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4271" y="5725844"/>
            <a:ext cx="6878320" cy="120459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65CCFF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A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chaque règle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de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filtrage est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associé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une</a:t>
            </a:r>
            <a:r>
              <a:rPr sz="2400" spc="-4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action:</a:t>
            </a:r>
            <a:endParaRPr sz="2400">
              <a:latin typeface="TeXGyrePagella"/>
              <a:cs typeface="TeXGyrePagella"/>
            </a:endParaRPr>
          </a:p>
          <a:p>
            <a:pPr marL="755015" lvl="1" indent="-285750">
              <a:lnSpc>
                <a:spcPct val="100000"/>
              </a:lnSpc>
              <a:spcBef>
                <a:spcPts val="509"/>
              </a:spcBef>
              <a:buClr>
                <a:srgbClr val="65CCFF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Laisser passer le paquet</a:t>
            </a:r>
            <a:r>
              <a:rPr sz="2000" spc="3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ou</a:t>
            </a:r>
            <a:endParaRPr sz="2000">
              <a:latin typeface="TeXGyrePagella"/>
              <a:cs typeface="TeXGyrePagella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Clr>
                <a:srgbClr val="65CCFF"/>
              </a:buClr>
              <a:buSzPct val="80000"/>
              <a:buFont typeface="Wingdings"/>
              <a:buChar char=""/>
              <a:tabLst>
                <a:tab pos="755650" algn="l"/>
              </a:tabLst>
            </a:pP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Détruire/Rejeter le paquet</a:t>
            </a:r>
            <a:endParaRPr sz="2000">
              <a:latin typeface="TeXGyrePagella"/>
              <a:cs typeface="TeXGyrePagell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10065" y="6707378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Black"/>
                <a:cs typeface="Arial Black"/>
              </a:rPr>
              <a:t>3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5803" y="397256"/>
            <a:ext cx="53936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45" dirty="0">
                <a:latin typeface="Georgia"/>
                <a:cs typeface="Georgia"/>
              </a:rPr>
              <a:t>Exemple </a:t>
            </a:r>
            <a:r>
              <a:rPr b="1" spc="-200" dirty="0">
                <a:latin typeface="Georgia"/>
                <a:cs typeface="Georgia"/>
              </a:rPr>
              <a:t>de </a:t>
            </a:r>
            <a:r>
              <a:rPr b="1" spc="-210" dirty="0">
                <a:latin typeface="Georgia"/>
                <a:cs typeface="Georgia"/>
              </a:rPr>
              <a:t>règles </a:t>
            </a:r>
            <a:r>
              <a:rPr b="1" spc="-200" dirty="0">
                <a:latin typeface="Georgia"/>
                <a:cs typeface="Georgia"/>
              </a:rPr>
              <a:t>de</a:t>
            </a:r>
            <a:r>
              <a:rPr b="1" spc="-25" dirty="0">
                <a:latin typeface="Georgia"/>
                <a:cs typeface="Georgia"/>
              </a:rPr>
              <a:t> </a:t>
            </a:r>
            <a:r>
              <a:rPr b="1" spc="-175" dirty="0">
                <a:latin typeface="Georgia"/>
                <a:cs typeface="Georgia"/>
              </a:rPr>
              <a:t>filtrage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96829" y="1217167"/>
            <a:ext cx="8345805" cy="6997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54965" marR="5080" indent="-342900">
              <a:lnSpc>
                <a:spcPct val="101000"/>
              </a:lnSpc>
              <a:spcBef>
                <a:spcPts val="70"/>
              </a:spcBef>
              <a:buClr>
                <a:srgbClr val="65CCFF"/>
              </a:buClr>
              <a:buSzPct val="75000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Politique: </a:t>
            </a: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Autoriser l’extérieur à accéder au service web sur le réseau  périphérique</a:t>
            </a:r>
            <a:endParaRPr sz="2000">
              <a:latin typeface="TeXGyrePagella"/>
              <a:cs typeface="TeXGyrePagell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40699" y="1985772"/>
            <a:ext cx="7975600" cy="935355"/>
            <a:chOff x="1940699" y="1985772"/>
            <a:chExt cx="7975600" cy="935355"/>
          </a:xfrm>
        </p:grpSpPr>
        <p:sp>
          <p:nvSpPr>
            <p:cNvPr id="9" name="object 9"/>
            <p:cNvSpPr/>
            <p:nvPr/>
          </p:nvSpPr>
          <p:spPr>
            <a:xfrm>
              <a:off x="2247785" y="1985772"/>
              <a:ext cx="1473200" cy="77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0142" y="2064856"/>
              <a:ext cx="1967864" cy="493395"/>
            </a:xfrm>
            <a:custGeom>
              <a:avLst/>
              <a:gdLst/>
              <a:ahLst/>
              <a:cxnLst/>
              <a:rect l="l" t="t" r="r" b="b"/>
              <a:pathLst>
                <a:path w="1967864" h="493394">
                  <a:moveTo>
                    <a:pt x="99217" y="130173"/>
                  </a:moveTo>
                  <a:lnTo>
                    <a:pt x="94666" y="130727"/>
                  </a:lnTo>
                  <a:lnTo>
                    <a:pt x="89709" y="132268"/>
                  </a:lnTo>
                  <a:lnTo>
                    <a:pt x="91047" y="131989"/>
                  </a:lnTo>
                  <a:lnTo>
                    <a:pt x="99217" y="130173"/>
                  </a:lnTo>
                  <a:close/>
                </a:path>
                <a:path w="1967864" h="493394">
                  <a:moveTo>
                    <a:pt x="41443" y="147270"/>
                  </a:moveTo>
                  <a:lnTo>
                    <a:pt x="37897" y="148372"/>
                  </a:lnTo>
                  <a:lnTo>
                    <a:pt x="35752" y="149769"/>
                  </a:lnTo>
                  <a:lnTo>
                    <a:pt x="36945" y="149769"/>
                  </a:lnTo>
                  <a:lnTo>
                    <a:pt x="41443" y="147270"/>
                  </a:lnTo>
                  <a:close/>
                </a:path>
                <a:path w="1967864" h="493394">
                  <a:moveTo>
                    <a:pt x="889" y="172474"/>
                  </a:moveTo>
                  <a:lnTo>
                    <a:pt x="273" y="172875"/>
                  </a:lnTo>
                  <a:lnTo>
                    <a:pt x="0" y="173463"/>
                  </a:lnTo>
                  <a:lnTo>
                    <a:pt x="889" y="172474"/>
                  </a:lnTo>
                  <a:close/>
                </a:path>
                <a:path w="1967864" h="493394">
                  <a:moveTo>
                    <a:pt x="33677" y="310991"/>
                  </a:moveTo>
                  <a:lnTo>
                    <a:pt x="33594" y="311157"/>
                  </a:lnTo>
                  <a:lnTo>
                    <a:pt x="33677" y="310991"/>
                  </a:lnTo>
                  <a:close/>
                </a:path>
                <a:path w="1967864" h="493394">
                  <a:moveTo>
                    <a:pt x="335908" y="445712"/>
                  </a:moveTo>
                  <a:lnTo>
                    <a:pt x="330546" y="444057"/>
                  </a:lnTo>
                  <a:lnTo>
                    <a:pt x="331697" y="444522"/>
                  </a:lnTo>
                  <a:lnTo>
                    <a:pt x="335908" y="445712"/>
                  </a:lnTo>
                  <a:close/>
                </a:path>
                <a:path w="1967864" h="493394">
                  <a:moveTo>
                    <a:pt x="388219" y="459901"/>
                  </a:moveTo>
                  <a:lnTo>
                    <a:pt x="387465" y="459649"/>
                  </a:lnTo>
                  <a:lnTo>
                    <a:pt x="386888" y="459649"/>
                  </a:lnTo>
                  <a:lnTo>
                    <a:pt x="388219" y="459901"/>
                  </a:lnTo>
                  <a:close/>
                </a:path>
                <a:path w="1967864" h="493394">
                  <a:moveTo>
                    <a:pt x="786808" y="479154"/>
                  </a:moveTo>
                  <a:lnTo>
                    <a:pt x="785991" y="478699"/>
                  </a:lnTo>
                  <a:lnTo>
                    <a:pt x="785411" y="478699"/>
                  </a:lnTo>
                  <a:lnTo>
                    <a:pt x="786808" y="479154"/>
                  </a:lnTo>
                  <a:close/>
                </a:path>
                <a:path w="1967864" h="493394">
                  <a:moveTo>
                    <a:pt x="829657" y="492799"/>
                  </a:moveTo>
                  <a:lnTo>
                    <a:pt x="829425" y="492669"/>
                  </a:lnTo>
                  <a:lnTo>
                    <a:pt x="822198" y="490662"/>
                  </a:lnTo>
                  <a:lnTo>
                    <a:pt x="827084" y="492251"/>
                  </a:lnTo>
                  <a:lnTo>
                    <a:pt x="829657" y="492799"/>
                  </a:lnTo>
                  <a:close/>
                </a:path>
                <a:path w="1967864" h="493394">
                  <a:moveTo>
                    <a:pt x="307391" y="368"/>
                  </a:moveTo>
                  <a:lnTo>
                    <a:pt x="299695" y="2045"/>
                  </a:lnTo>
                  <a:lnTo>
                    <a:pt x="305931" y="1179"/>
                  </a:lnTo>
                  <a:lnTo>
                    <a:pt x="307391" y="368"/>
                  </a:lnTo>
                  <a:close/>
                </a:path>
                <a:path w="1967864" h="493394">
                  <a:moveTo>
                    <a:pt x="294953" y="3468"/>
                  </a:moveTo>
                  <a:lnTo>
                    <a:pt x="290360" y="4989"/>
                  </a:lnTo>
                  <a:lnTo>
                    <a:pt x="291453" y="4989"/>
                  </a:lnTo>
                  <a:lnTo>
                    <a:pt x="294501" y="3719"/>
                  </a:lnTo>
                  <a:lnTo>
                    <a:pt x="294953" y="3468"/>
                  </a:lnTo>
                  <a:close/>
                </a:path>
                <a:path w="1967864" h="493394">
                  <a:moveTo>
                    <a:pt x="259101" y="15342"/>
                  </a:moveTo>
                  <a:lnTo>
                    <a:pt x="255850" y="16419"/>
                  </a:lnTo>
                  <a:lnTo>
                    <a:pt x="257163" y="16419"/>
                  </a:lnTo>
                  <a:lnTo>
                    <a:pt x="259101" y="15342"/>
                  </a:lnTo>
                  <a:close/>
                </a:path>
                <a:path w="1967864" h="493394">
                  <a:moveTo>
                    <a:pt x="255327" y="16592"/>
                  </a:moveTo>
                  <a:lnTo>
                    <a:pt x="252591" y="17499"/>
                  </a:lnTo>
                  <a:lnTo>
                    <a:pt x="252199" y="17689"/>
                  </a:lnTo>
                  <a:lnTo>
                    <a:pt x="253353" y="17689"/>
                  </a:lnTo>
                  <a:lnTo>
                    <a:pt x="255327" y="16592"/>
                  </a:lnTo>
                  <a:close/>
                </a:path>
                <a:path w="1967864" h="493394">
                  <a:moveTo>
                    <a:pt x="221548" y="32597"/>
                  </a:moveTo>
                  <a:lnTo>
                    <a:pt x="214794" y="35882"/>
                  </a:lnTo>
                  <a:lnTo>
                    <a:pt x="214497" y="36101"/>
                  </a:lnTo>
                  <a:lnTo>
                    <a:pt x="216015" y="35469"/>
                  </a:lnTo>
                  <a:lnTo>
                    <a:pt x="216777" y="35469"/>
                  </a:lnTo>
                  <a:lnTo>
                    <a:pt x="221349" y="32929"/>
                  </a:lnTo>
                  <a:lnTo>
                    <a:pt x="221548" y="32597"/>
                  </a:lnTo>
                  <a:close/>
                </a:path>
                <a:path w="1967864" h="493394">
                  <a:moveTo>
                    <a:pt x="212434" y="37626"/>
                  </a:moveTo>
                  <a:lnTo>
                    <a:pt x="211543" y="38285"/>
                  </a:lnTo>
                  <a:lnTo>
                    <a:pt x="212205" y="38009"/>
                  </a:lnTo>
                  <a:lnTo>
                    <a:pt x="212434" y="37626"/>
                  </a:lnTo>
                  <a:close/>
                </a:path>
                <a:path w="1967864" h="493394">
                  <a:moveTo>
                    <a:pt x="187512" y="56046"/>
                  </a:moveTo>
                  <a:lnTo>
                    <a:pt x="186249" y="56980"/>
                  </a:lnTo>
                  <a:lnTo>
                    <a:pt x="185989" y="57315"/>
                  </a:lnTo>
                  <a:lnTo>
                    <a:pt x="187512" y="56046"/>
                  </a:lnTo>
                  <a:close/>
                </a:path>
                <a:path w="1967864" h="493394">
                  <a:moveTo>
                    <a:pt x="182633" y="61652"/>
                  </a:moveTo>
                  <a:lnTo>
                    <a:pt x="181608" y="62976"/>
                  </a:lnTo>
                  <a:lnTo>
                    <a:pt x="182487" y="62139"/>
                  </a:lnTo>
                  <a:lnTo>
                    <a:pt x="182633" y="61652"/>
                  </a:lnTo>
                  <a:close/>
                </a:path>
                <a:path w="1967864" h="493394">
                  <a:moveTo>
                    <a:pt x="169155" y="79065"/>
                  </a:moveTo>
                  <a:lnTo>
                    <a:pt x="168205" y="80292"/>
                  </a:lnTo>
                  <a:lnTo>
                    <a:pt x="167829" y="81787"/>
                  </a:lnTo>
                  <a:lnTo>
                    <a:pt x="168009" y="81189"/>
                  </a:lnTo>
                  <a:lnTo>
                    <a:pt x="168771" y="79919"/>
                  </a:lnTo>
                  <a:lnTo>
                    <a:pt x="169155" y="79065"/>
                  </a:lnTo>
                  <a:close/>
                </a:path>
                <a:path w="1967864" h="493394">
                  <a:moveTo>
                    <a:pt x="164199" y="119289"/>
                  </a:moveTo>
                  <a:lnTo>
                    <a:pt x="163763" y="119289"/>
                  </a:lnTo>
                  <a:lnTo>
                    <a:pt x="164060" y="119982"/>
                  </a:lnTo>
                  <a:lnTo>
                    <a:pt x="164199" y="119289"/>
                  </a:lnTo>
                  <a:close/>
                </a:path>
                <a:path w="1967864" h="493394">
                  <a:moveTo>
                    <a:pt x="1270014" y="448219"/>
                  </a:moveTo>
                  <a:lnTo>
                    <a:pt x="1269861" y="448219"/>
                  </a:lnTo>
                  <a:lnTo>
                    <a:pt x="1269660" y="448554"/>
                  </a:lnTo>
                  <a:lnTo>
                    <a:pt x="1270014" y="448219"/>
                  </a:lnTo>
                  <a:close/>
                </a:path>
                <a:path w="1967864" h="493394">
                  <a:moveTo>
                    <a:pt x="1366890" y="437683"/>
                  </a:moveTo>
                  <a:lnTo>
                    <a:pt x="1362063" y="436789"/>
                  </a:lnTo>
                  <a:lnTo>
                    <a:pt x="1351285" y="435667"/>
                  </a:lnTo>
                  <a:lnTo>
                    <a:pt x="1363015" y="437361"/>
                  </a:lnTo>
                  <a:lnTo>
                    <a:pt x="1366890" y="437683"/>
                  </a:lnTo>
                  <a:close/>
                </a:path>
                <a:path w="1967864" h="493394">
                  <a:moveTo>
                    <a:pt x="1413117" y="440742"/>
                  </a:moveTo>
                  <a:lnTo>
                    <a:pt x="1413117" y="440599"/>
                  </a:lnTo>
                  <a:lnTo>
                    <a:pt x="1407855" y="440599"/>
                  </a:lnTo>
                  <a:lnTo>
                    <a:pt x="1413117" y="440742"/>
                  </a:lnTo>
                  <a:close/>
                </a:path>
                <a:path w="1967864" h="493394">
                  <a:moveTo>
                    <a:pt x="783133" y="477958"/>
                  </a:moveTo>
                  <a:lnTo>
                    <a:pt x="782181" y="477429"/>
                  </a:lnTo>
                  <a:lnTo>
                    <a:pt x="781506" y="477429"/>
                  </a:lnTo>
                  <a:lnTo>
                    <a:pt x="783133" y="477958"/>
                  </a:lnTo>
                  <a:close/>
                </a:path>
                <a:path w="1967864" h="493394">
                  <a:moveTo>
                    <a:pt x="778275" y="476079"/>
                  </a:moveTo>
                  <a:lnTo>
                    <a:pt x="776847" y="474889"/>
                  </a:lnTo>
                  <a:lnTo>
                    <a:pt x="775806" y="474889"/>
                  </a:lnTo>
                  <a:lnTo>
                    <a:pt x="778275" y="476079"/>
                  </a:lnTo>
                  <a:close/>
                </a:path>
                <a:path w="1967864" h="493394">
                  <a:moveTo>
                    <a:pt x="747251" y="461123"/>
                  </a:moveTo>
                  <a:lnTo>
                    <a:pt x="747129" y="460919"/>
                  </a:lnTo>
                  <a:lnTo>
                    <a:pt x="742557" y="458379"/>
                  </a:lnTo>
                  <a:lnTo>
                    <a:pt x="741559" y="458379"/>
                  </a:lnTo>
                  <a:lnTo>
                    <a:pt x="747251" y="461123"/>
                  </a:lnTo>
                  <a:close/>
                </a:path>
                <a:path w="1967864" h="493394">
                  <a:moveTo>
                    <a:pt x="1442907" y="441042"/>
                  </a:moveTo>
                  <a:lnTo>
                    <a:pt x="1433662" y="441298"/>
                  </a:lnTo>
                  <a:lnTo>
                    <a:pt x="1435977" y="441361"/>
                  </a:lnTo>
                  <a:lnTo>
                    <a:pt x="1442907" y="441042"/>
                  </a:lnTo>
                  <a:close/>
                </a:path>
                <a:path w="1967864" h="493394">
                  <a:moveTo>
                    <a:pt x="1870986" y="301983"/>
                  </a:moveTo>
                  <a:lnTo>
                    <a:pt x="1870317" y="302169"/>
                  </a:lnTo>
                  <a:lnTo>
                    <a:pt x="1870015" y="302420"/>
                  </a:lnTo>
                  <a:lnTo>
                    <a:pt x="1870986" y="301983"/>
                  </a:lnTo>
                  <a:close/>
                </a:path>
                <a:path w="1967864" h="493394">
                  <a:moveTo>
                    <a:pt x="1942249" y="260824"/>
                  </a:moveTo>
                  <a:lnTo>
                    <a:pt x="1940719" y="262241"/>
                  </a:lnTo>
                  <a:lnTo>
                    <a:pt x="1941638" y="261587"/>
                  </a:lnTo>
                  <a:lnTo>
                    <a:pt x="1942249" y="260824"/>
                  </a:lnTo>
                  <a:close/>
                </a:path>
                <a:path w="1967864" h="493394">
                  <a:moveTo>
                    <a:pt x="1961531" y="235565"/>
                  </a:moveTo>
                  <a:lnTo>
                    <a:pt x="1959960" y="238707"/>
                  </a:lnTo>
                  <a:lnTo>
                    <a:pt x="1961077" y="237312"/>
                  </a:lnTo>
                  <a:lnTo>
                    <a:pt x="1961531" y="235565"/>
                  </a:lnTo>
                  <a:close/>
                </a:path>
                <a:path w="1967864" h="493394">
                  <a:moveTo>
                    <a:pt x="1967853" y="211237"/>
                  </a:moveTo>
                  <a:lnTo>
                    <a:pt x="1967698" y="210491"/>
                  </a:lnTo>
                  <a:lnTo>
                    <a:pt x="1967222" y="213665"/>
                  </a:lnTo>
                  <a:lnTo>
                    <a:pt x="1967853" y="211237"/>
                  </a:lnTo>
                  <a:close/>
                </a:path>
                <a:path w="1967864" h="493394">
                  <a:moveTo>
                    <a:pt x="1967484" y="209459"/>
                  </a:moveTo>
                  <a:lnTo>
                    <a:pt x="1967091" y="207565"/>
                  </a:lnTo>
                  <a:lnTo>
                    <a:pt x="1967091" y="209459"/>
                  </a:lnTo>
                  <a:lnTo>
                    <a:pt x="1967484" y="209459"/>
                  </a:lnTo>
                  <a:close/>
                </a:path>
                <a:path w="1967864" h="493394">
                  <a:moveTo>
                    <a:pt x="1964849" y="196759"/>
                  </a:moveTo>
                  <a:lnTo>
                    <a:pt x="1964805" y="196547"/>
                  </a:lnTo>
                  <a:lnTo>
                    <a:pt x="1964805" y="196759"/>
                  </a:lnTo>
                  <a:close/>
                </a:path>
                <a:path w="1967864" h="493394">
                  <a:moveTo>
                    <a:pt x="1964322" y="194219"/>
                  </a:moveTo>
                  <a:lnTo>
                    <a:pt x="1963626" y="190866"/>
                  </a:lnTo>
                  <a:lnTo>
                    <a:pt x="1961757" y="187902"/>
                  </a:lnTo>
                  <a:lnTo>
                    <a:pt x="1961757" y="189139"/>
                  </a:lnTo>
                  <a:lnTo>
                    <a:pt x="1962519" y="189139"/>
                  </a:lnTo>
                  <a:lnTo>
                    <a:pt x="1962519" y="190409"/>
                  </a:lnTo>
                  <a:lnTo>
                    <a:pt x="1963281" y="190409"/>
                  </a:lnTo>
                  <a:lnTo>
                    <a:pt x="1963281" y="192949"/>
                  </a:lnTo>
                  <a:lnTo>
                    <a:pt x="1964043" y="192949"/>
                  </a:lnTo>
                  <a:lnTo>
                    <a:pt x="1964043" y="194219"/>
                  </a:lnTo>
                  <a:lnTo>
                    <a:pt x="1964322" y="194219"/>
                  </a:lnTo>
                  <a:close/>
                </a:path>
                <a:path w="1967864" h="493394">
                  <a:moveTo>
                    <a:pt x="1961736" y="187869"/>
                  </a:moveTo>
                  <a:lnTo>
                    <a:pt x="1960995" y="186693"/>
                  </a:lnTo>
                  <a:lnTo>
                    <a:pt x="1960995" y="187869"/>
                  </a:lnTo>
                  <a:lnTo>
                    <a:pt x="1961736" y="187869"/>
                  </a:lnTo>
                  <a:close/>
                </a:path>
                <a:path w="1967864" h="493394">
                  <a:moveTo>
                    <a:pt x="1956931" y="180249"/>
                  </a:moveTo>
                  <a:lnTo>
                    <a:pt x="1956423" y="179444"/>
                  </a:lnTo>
                  <a:lnTo>
                    <a:pt x="1956423" y="180249"/>
                  </a:lnTo>
                  <a:lnTo>
                    <a:pt x="1956931" y="180249"/>
                  </a:lnTo>
                  <a:close/>
                </a:path>
                <a:path w="1967864" h="493394">
                  <a:moveTo>
                    <a:pt x="1955329" y="177709"/>
                  </a:moveTo>
                  <a:lnTo>
                    <a:pt x="1954899" y="177027"/>
                  </a:lnTo>
                  <a:lnTo>
                    <a:pt x="1954899" y="177709"/>
                  </a:lnTo>
                  <a:lnTo>
                    <a:pt x="1955329" y="177709"/>
                  </a:lnTo>
                  <a:close/>
                </a:path>
                <a:path w="1967864" h="493394">
                  <a:moveTo>
                    <a:pt x="1953659" y="175062"/>
                  </a:moveTo>
                  <a:lnTo>
                    <a:pt x="1951184" y="171137"/>
                  </a:lnTo>
                  <a:lnTo>
                    <a:pt x="1942708" y="163317"/>
                  </a:lnTo>
                  <a:lnTo>
                    <a:pt x="1951851" y="172629"/>
                  </a:lnTo>
                  <a:lnTo>
                    <a:pt x="1951851" y="173899"/>
                  </a:lnTo>
                  <a:lnTo>
                    <a:pt x="1952613" y="173899"/>
                  </a:lnTo>
                  <a:lnTo>
                    <a:pt x="1953659" y="175062"/>
                  </a:lnTo>
                  <a:close/>
                </a:path>
                <a:path w="1967864" h="493394">
                  <a:moveTo>
                    <a:pt x="1933218" y="154562"/>
                  </a:moveTo>
                  <a:lnTo>
                    <a:pt x="1930884" y="152408"/>
                  </a:lnTo>
                  <a:lnTo>
                    <a:pt x="1929884" y="151784"/>
                  </a:lnTo>
                  <a:lnTo>
                    <a:pt x="1933218" y="154562"/>
                  </a:lnTo>
                  <a:close/>
                </a:path>
                <a:path w="1967864" h="493394">
                  <a:moveTo>
                    <a:pt x="1926660" y="149769"/>
                  </a:moveTo>
                  <a:lnTo>
                    <a:pt x="1925512" y="149052"/>
                  </a:lnTo>
                  <a:lnTo>
                    <a:pt x="1925943" y="149769"/>
                  </a:lnTo>
                  <a:lnTo>
                    <a:pt x="1926660" y="149769"/>
                  </a:lnTo>
                  <a:close/>
                </a:path>
                <a:path w="1967864" h="493394">
                  <a:moveTo>
                    <a:pt x="1914081" y="141909"/>
                  </a:moveTo>
                  <a:lnTo>
                    <a:pt x="1909665" y="139150"/>
                  </a:lnTo>
                  <a:lnTo>
                    <a:pt x="1909941" y="139609"/>
                  </a:lnTo>
                  <a:lnTo>
                    <a:pt x="1914081" y="141909"/>
                  </a:lnTo>
                  <a:close/>
                </a:path>
                <a:path w="1967864" h="493394">
                  <a:moveTo>
                    <a:pt x="1904302" y="135799"/>
                  </a:moveTo>
                  <a:lnTo>
                    <a:pt x="1903083" y="135037"/>
                  </a:lnTo>
                  <a:lnTo>
                    <a:pt x="1903083" y="135799"/>
                  </a:lnTo>
                  <a:lnTo>
                    <a:pt x="1904302" y="135799"/>
                  </a:lnTo>
                  <a:close/>
                </a:path>
                <a:path w="1967864" h="493394">
                  <a:moveTo>
                    <a:pt x="1922133" y="96175"/>
                  </a:moveTo>
                  <a:lnTo>
                    <a:pt x="1921847" y="95315"/>
                  </a:lnTo>
                  <a:lnTo>
                    <a:pt x="1921545" y="100856"/>
                  </a:lnTo>
                  <a:lnTo>
                    <a:pt x="1922133" y="96175"/>
                  </a:lnTo>
                  <a:close/>
                </a:path>
                <a:path w="1967864" h="493394">
                  <a:moveTo>
                    <a:pt x="1913797" y="71068"/>
                  </a:moveTo>
                  <a:lnTo>
                    <a:pt x="1913598" y="70468"/>
                  </a:lnTo>
                  <a:lnTo>
                    <a:pt x="1912989" y="69880"/>
                  </a:lnTo>
                  <a:lnTo>
                    <a:pt x="1912989" y="71029"/>
                  </a:lnTo>
                  <a:lnTo>
                    <a:pt x="1913797" y="71068"/>
                  </a:lnTo>
                  <a:close/>
                </a:path>
                <a:path w="1967864" h="493394">
                  <a:moveTo>
                    <a:pt x="1911546" y="68489"/>
                  </a:moveTo>
                  <a:close/>
                </a:path>
                <a:path w="1967864" h="493394">
                  <a:moveTo>
                    <a:pt x="1890480" y="48169"/>
                  </a:moveTo>
                  <a:lnTo>
                    <a:pt x="1889336" y="47066"/>
                  </a:lnTo>
                  <a:lnTo>
                    <a:pt x="1887883" y="46298"/>
                  </a:lnTo>
                  <a:lnTo>
                    <a:pt x="1890129" y="48169"/>
                  </a:lnTo>
                  <a:lnTo>
                    <a:pt x="1890480" y="48169"/>
                  </a:lnTo>
                  <a:close/>
                </a:path>
                <a:path w="1967864" h="493394">
                  <a:moveTo>
                    <a:pt x="1852980" y="27849"/>
                  </a:moveTo>
                  <a:lnTo>
                    <a:pt x="1851358" y="26992"/>
                  </a:lnTo>
                  <a:lnTo>
                    <a:pt x="1849552" y="26420"/>
                  </a:lnTo>
                  <a:lnTo>
                    <a:pt x="1849743" y="26579"/>
                  </a:lnTo>
                  <a:lnTo>
                    <a:pt x="1852029" y="27849"/>
                  </a:lnTo>
                  <a:lnTo>
                    <a:pt x="1852980" y="27849"/>
                  </a:lnTo>
                  <a:close/>
                </a:path>
                <a:path w="1967864" h="493394">
                  <a:moveTo>
                    <a:pt x="1809202" y="13652"/>
                  </a:moveTo>
                  <a:lnTo>
                    <a:pt x="1801676" y="11270"/>
                  </a:lnTo>
                  <a:lnTo>
                    <a:pt x="1800528" y="11070"/>
                  </a:lnTo>
                  <a:lnTo>
                    <a:pt x="1809202" y="13652"/>
                  </a:lnTo>
                  <a:close/>
                </a:path>
                <a:path w="1967864" h="493394">
                  <a:moveTo>
                    <a:pt x="1794783" y="10069"/>
                  </a:moveTo>
                  <a:lnTo>
                    <a:pt x="1792328" y="9641"/>
                  </a:lnTo>
                  <a:lnTo>
                    <a:pt x="1793355" y="10069"/>
                  </a:lnTo>
                  <a:lnTo>
                    <a:pt x="1794783" y="10069"/>
                  </a:lnTo>
                  <a:close/>
                </a:path>
                <a:path w="1967864" h="493394">
                  <a:moveTo>
                    <a:pt x="1767455" y="5308"/>
                  </a:moveTo>
                  <a:lnTo>
                    <a:pt x="1763891" y="4687"/>
                  </a:lnTo>
                  <a:lnTo>
                    <a:pt x="1765161" y="4989"/>
                  </a:lnTo>
                  <a:lnTo>
                    <a:pt x="1767455" y="5308"/>
                  </a:lnTo>
                  <a:close/>
                </a:path>
                <a:path w="1967864" h="493394">
                  <a:moveTo>
                    <a:pt x="1743063" y="925"/>
                  </a:moveTo>
                  <a:lnTo>
                    <a:pt x="1742301" y="0"/>
                  </a:lnTo>
                  <a:lnTo>
                    <a:pt x="1742301" y="925"/>
                  </a:lnTo>
                  <a:lnTo>
                    <a:pt x="1743063" y="925"/>
                  </a:lnTo>
                  <a:close/>
                </a:path>
                <a:path w="1967864" h="493394">
                  <a:moveTo>
                    <a:pt x="1756122" y="3333"/>
                  </a:moveTo>
                  <a:lnTo>
                    <a:pt x="1742301" y="925"/>
                  </a:lnTo>
                  <a:lnTo>
                    <a:pt x="1742301" y="2449"/>
                  </a:lnTo>
                  <a:lnTo>
                    <a:pt x="1747635" y="2449"/>
                  </a:lnTo>
                  <a:lnTo>
                    <a:pt x="1756122" y="3333"/>
                  </a:lnTo>
                  <a:close/>
                </a:path>
                <a:path w="1967864" h="493394">
                  <a:moveTo>
                    <a:pt x="1300047" y="426277"/>
                  </a:moveTo>
                  <a:lnTo>
                    <a:pt x="1297293" y="425359"/>
                  </a:lnTo>
                  <a:lnTo>
                    <a:pt x="1295769" y="425359"/>
                  </a:lnTo>
                  <a:lnTo>
                    <a:pt x="1300047" y="426277"/>
                  </a:lnTo>
                  <a:close/>
                </a:path>
                <a:path w="1967864" h="493394">
                  <a:moveTo>
                    <a:pt x="1338332" y="433796"/>
                  </a:moveTo>
                  <a:lnTo>
                    <a:pt x="1335393" y="432979"/>
                  </a:lnTo>
                  <a:lnTo>
                    <a:pt x="1332678" y="432979"/>
                  </a:lnTo>
                  <a:lnTo>
                    <a:pt x="1338332" y="433796"/>
                  </a:lnTo>
                  <a:close/>
                </a:path>
                <a:path w="1967864" h="493394">
                  <a:moveTo>
                    <a:pt x="253353" y="406751"/>
                  </a:moveTo>
                  <a:lnTo>
                    <a:pt x="253353" y="406309"/>
                  </a:lnTo>
                  <a:lnTo>
                    <a:pt x="252591" y="406309"/>
                  </a:lnTo>
                  <a:lnTo>
                    <a:pt x="253353" y="406751"/>
                  </a:lnTo>
                  <a:close/>
                </a:path>
                <a:path w="1967864" h="493394">
                  <a:moveTo>
                    <a:pt x="84951" y="272959"/>
                  </a:moveTo>
                  <a:lnTo>
                    <a:pt x="84951" y="272197"/>
                  </a:lnTo>
                  <a:lnTo>
                    <a:pt x="84386" y="272019"/>
                  </a:lnTo>
                  <a:lnTo>
                    <a:pt x="84951" y="272959"/>
                  </a:lnTo>
                  <a:close/>
                </a:path>
                <a:path w="1967864" h="493394">
                  <a:moveTo>
                    <a:pt x="84951" y="272197"/>
                  </a:moveTo>
                  <a:lnTo>
                    <a:pt x="84951" y="271689"/>
                  </a:lnTo>
                  <a:lnTo>
                    <a:pt x="84443" y="271689"/>
                  </a:lnTo>
                  <a:lnTo>
                    <a:pt x="84951" y="272197"/>
                  </a:lnTo>
                  <a:close/>
                </a:path>
              </a:pathLst>
            </a:custGeom>
            <a:solidFill>
              <a:srgbClr val="FFB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40699" y="2063496"/>
              <a:ext cx="7975600" cy="8572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60967" y="2730245"/>
              <a:ext cx="1123950" cy="1904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97507" y="2102611"/>
            <a:ext cx="1493520" cy="899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Internet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1600" b="1" dirty="0">
                <a:solidFill>
                  <a:srgbClr val="00008D"/>
                </a:solidFill>
                <a:latin typeface="Times New Roman"/>
                <a:cs typeface="Times New Roman"/>
              </a:rPr>
              <a:t>Routeur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74839" y="2920745"/>
            <a:ext cx="9144000" cy="889635"/>
            <a:chOff x="774839" y="2920745"/>
            <a:chExt cx="9144000" cy="889635"/>
          </a:xfrm>
        </p:grpSpPr>
        <p:sp>
          <p:nvSpPr>
            <p:cNvPr id="15" name="object 15"/>
            <p:cNvSpPr/>
            <p:nvPr/>
          </p:nvSpPr>
          <p:spPr>
            <a:xfrm>
              <a:off x="774839" y="292074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3987" y="857250"/>
                  </a:moveTo>
                  <a:lnTo>
                    <a:pt x="9143987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3987" y="857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89595" y="3206495"/>
              <a:ext cx="6705600" cy="603885"/>
            </a:xfrm>
            <a:custGeom>
              <a:avLst/>
              <a:gdLst/>
              <a:ahLst/>
              <a:cxnLst/>
              <a:rect l="l" t="t" r="r" b="b"/>
              <a:pathLst>
                <a:path w="6705600" h="603885">
                  <a:moveTo>
                    <a:pt x="6705600" y="247650"/>
                  </a:moveTo>
                  <a:lnTo>
                    <a:pt x="1657350" y="247650"/>
                  </a:lnTo>
                  <a:lnTo>
                    <a:pt x="1657350" y="0"/>
                  </a:lnTo>
                  <a:lnTo>
                    <a:pt x="1628394" y="0"/>
                  </a:lnTo>
                  <a:lnTo>
                    <a:pt x="1628394" y="247650"/>
                  </a:lnTo>
                  <a:lnTo>
                    <a:pt x="0" y="247650"/>
                  </a:lnTo>
                  <a:lnTo>
                    <a:pt x="0" y="323850"/>
                  </a:lnTo>
                  <a:lnTo>
                    <a:pt x="3342881" y="323850"/>
                  </a:lnTo>
                  <a:lnTo>
                    <a:pt x="3342881" y="603504"/>
                  </a:lnTo>
                  <a:lnTo>
                    <a:pt x="3371837" y="603504"/>
                  </a:lnTo>
                  <a:lnTo>
                    <a:pt x="3371837" y="323850"/>
                  </a:lnTo>
                  <a:lnTo>
                    <a:pt x="6705600" y="323850"/>
                  </a:lnTo>
                  <a:lnTo>
                    <a:pt x="6705600" y="247650"/>
                  </a:lnTo>
                  <a:close/>
                </a:path>
              </a:pathLst>
            </a:custGeom>
            <a:solidFill>
              <a:srgbClr val="0000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608703" y="2174786"/>
            <a:ext cx="1620520" cy="93916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1120"/>
              </a:spcBef>
            </a:pPr>
            <a:r>
              <a:rPr sz="1600" b="1" dirty="0">
                <a:solidFill>
                  <a:srgbClr val="00008D"/>
                </a:solidFill>
                <a:latin typeface="Times New Roman"/>
                <a:cs typeface="Times New Roman"/>
              </a:rPr>
              <a:t>192.168.22.35</a:t>
            </a:r>
            <a:endParaRPr sz="1600">
              <a:latin typeface="Times New Roman"/>
              <a:cs typeface="Times New Roman"/>
            </a:endParaRPr>
          </a:p>
          <a:p>
            <a:pPr marL="127000" marR="634365" indent="-114300">
              <a:lnSpc>
                <a:spcPct val="100000"/>
              </a:lnSpc>
              <a:spcBef>
                <a:spcPts val="890"/>
              </a:spcBef>
              <a:tabLst>
                <a:tab pos="768985" algn="l"/>
                <a:tab pos="977265" algn="l"/>
              </a:tabLst>
            </a:pPr>
            <a:r>
              <a:rPr sz="14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Web/80 	</a:t>
            </a:r>
            <a:r>
              <a:rPr sz="1400" b="1" u="sng" spc="-5" dirty="0">
                <a:solidFill>
                  <a:srgbClr val="00008D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00" b="1" dirty="0">
                <a:solidFill>
                  <a:srgbClr val="00008D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008D"/>
                </a:solidFill>
                <a:latin typeface="Times New Roman"/>
                <a:cs typeface="Times New Roman"/>
              </a:rPr>
              <a:t>TCP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76465" y="3088639"/>
            <a:ext cx="22879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Réseau</a:t>
            </a:r>
            <a:r>
              <a:rPr sz="2000" b="1" spc="-30" dirty="0">
                <a:solidFill>
                  <a:srgbClr val="00008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Périphérique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60967" y="2920745"/>
            <a:ext cx="3255010" cy="857250"/>
            <a:chOff x="2560967" y="2920745"/>
            <a:chExt cx="3255010" cy="857250"/>
          </a:xfrm>
        </p:grpSpPr>
        <p:sp>
          <p:nvSpPr>
            <p:cNvPr id="20" name="object 20"/>
            <p:cNvSpPr/>
            <p:nvPr/>
          </p:nvSpPr>
          <p:spPr>
            <a:xfrm>
              <a:off x="5196725" y="2920745"/>
              <a:ext cx="619125" cy="174625"/>
            </a:xfrm>
            <a:custGeom>
              <a:avLst/>
              <a:gdLst/>
              <a:ahLst/>
              <a:cxnLst/>
              <a:rect l="l" t="t" r="r" b="b"/>
              <a:pathLst>
                <a:path w="619125" h="174625">
                  <a:moveTo>
                    <a:pt x="618743" y="83783"/>
                  </a:moveTo>
                  <a:lnTo>
                    <a:pt x="618743" y="0"/>
                  </a:lnTo>
                  <a:lnTo>
                    <a:pt x="71345" y="0"/>
                  </a:lnTo>
                  <a:lnTo>
                    <a:pt x="0" y="60198"/>
                  </a:lnTo>
                  <a:lnTo>
                    <a:pt x="0" y="174498"/>
                  </a:lnTo>
                  <a:lnTo>
                    <a:pt x="525780" y="174498"/>
                  </a:lnTo>
                  <a:lnTo>
                    <a:pt x="618743" y="837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31130" y="2920745"/>
              <a:ext cx="551815" cy="140335"/>
            </a:xfrm>
            <a:custGeom>
              <a:avLst/>
              <a:gdLst/>
              <a:ahLst/>
              <a:cxnLst/>
              <a:rect l="l" t="t" r="r" b="b"/>
              <a:pathLst>
                <a:path w="551814" h="140335">
                  <a:moveTo>
                    <a:pt x="425843" y="0"/>
                  </a:moveTo>
                  <a:lnTo>
                    <a:pt x="73037" y="0"/>
                  </a:lnTo>
                  <a:lnTo>
                    <a:pt x="73037" y="22860"/>
                  </a:lnTo>
                  <a:lnTo>
                    <a:pt x="425843" y="22860"/>
                  </a:lnTo>
                  <a:lnTo>
                    <a:pt x="425843" y="0"/>
                  </a:lnTo>
                  <a:close/>
                </a:path>
                <a:path w="551814" h="140335">
                  <a:moveTo>
                    <a:pt x="458177" y="0"/>
                  </a:moveTo>
                  <a:lnTo>
                    <a:pt x="439559" y="0"/>
                  </a:lnTo>
                  <a:lnTo>
                    <a:pt x="439559" y="16764"/>
                  </a:lnTo>
                  <a:lnTo>
                    <a:pt x="458177" y="0"/>
                  </a:lnTo>
                  <a:close/>
                </a:path>
                <a:path w="551814" h="140335">
                  <a:moveTo>
                    <a:pt x="473710" y="75438"/>
                  </a:moveTo>
                  <a:lnTo>
                    <a:pt x="1270" y="75438"/>
                  </a:lnTo>
                  <a:lnTo>
                    <a:pt x="0" y="75438"/>
                  </a:lnTo>
                  <a:lnTo>
                    <a:pt x="0" y="140208"/>
                  </a:lnTo>
                  <a:lnTo>
                    <a:pt x="1270" y="140208"/>
                  </a:lnTo>
                  <a:lnTo>
                    <a:pt x="473710" y="140208"/>
                  </a:lnTo>
                  <a:lnTo>
                    <a:pt x="473710" y="75438"/>
                  </a:lnTo>
                  <a:close/>
                </a:path>
                <a:path w="551814" h="140335">
                  <a:moveTo>
                    <a:pt x="535571" y="3048"/>
                  </a:moveTo>
                  <a:lnTo>
                    <a:pt x="507377" y="3048"/>
                  </a:lnTo>
                  <a:lnTo>
                    <a:pt x="507377" y="1524"/>
                  </a:lnTo>
                  <a:lnTo>
                    <a:pt x="444893" y="57150"/>
                  </a:lnTo>
                  <a:lnTo>
                    <a:pt x="38747" y="57150"/>
                  </a:lnTo>
                  <a:lnTo>
                    <a:pt x="38747" y="43434"/>
                  </a:lnTo>
                  <a:lnTo>
                    <a:pt x="17411" y="61722"/>
                  </a:lnTo>
                  <a:lnTo>
                    <a:pt x="476897" y="61722"/>
                  </a:lnTo>
                  <a:lnTo>
                    <a:pt x="535571" y="3048"/>
                  </a:lnTo>
                  <a:close/>
                </a:path>
                <a:path w="551814" h="140335">
                  <a:moveTo>
                    <a:pt x="551573" y="6096"/>
                  </a:moveTo>
                  <a:lnTo>
                    <a:pt x="486803" y="70866"/>
                  </a:lnTo>
                  <a:lnTo>
                    <a:pt x="486803" y="131826"/>
                  </a:lnTo>
                  <a:lnTo>
                    <a:pt x="551573" y="67818"/>
                  </a:lnTo>
                  <a:lnTo>
                    <a:pt x="551573" y="6096"/>
                  </a:lnTo>
                  <a:close/>
                </a:path>
              </a:pathLst>
            </a:custGeom>
            <a:solidFill>
              <a:srgbClr val="BF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90211" y="3011423"/>
              <a:ext cx="774065" cy="246379"/>
            </a:xfrm>
            <a:custGeom>
              <a:avLst/>
              <a:gdLst/>
              <a:ahLst/>
              <a:cxnLst/>
              <a:rect l="l" t="t" r="r" b="b"/>
              <a:pathLst>
                <a:path w="774064" h="246379">
                  <a:moveTo>
                    <a:pt x="668286" y="12954"/>
                  </a:moveTo>
                  <a:lnTo>
                    <a:pt x="624852" y="12954"/>
                  </a:lnTo>
                  <a:lnTo>
                    <a:pt x="623328" y="9906"/>
                  </a:lnTo>
                  <a:lnTo>
                    <a:pt x="620280" y="5334"/>
                  </a:lnTo>
                  <a:lnTo>
                    <a:pt x="618756" y="3810"/>
                  </a:lnTo>
                  <a:lnTo>
                    <a:pt x="615708" y="2286"/>
                  </a:lnTo>
                  <a:lnTo>
                    <a:pt x="613422" y="762"/>
                  </a:lnTo>
                  <a:lnTo>
                    <a:pt x="610374" y="0"/>
                  </a:lnTo>
                  <a:lnTo>
                    <a:pt x="605040" y="0"/>
                  </a:lnTo>
                  <a:lnTo>
                    <a:pt x="601992" y="762"/>
                  </a:lnTo>
                  <a:lnTo>
                    <a:pt x="598944" y="2286"/>
                  </a:lnTo>
                  <a:lnTo>
                    <a:pt x="597420" y="3810"/>
                  </a:lnTo>
                  <a:lnTo>
                    <a:pt x="595134" y="5334"/>
                  </a:lnTo>
                  <a:lnTo>
                    <a:pt x="593610" y="7620"/>
                  </a:lnTo>
                  <a:lnTo>
                    <a:pt x="591324" y="9906"/>
                  </a:lnTo>
                  <a:lnTo>
                    <a:pt x="590562" y="12954"/>
                  </a:lnTo>
                  <a:lnTo>
                    <a:pt x="547890" y="12954"/>
                  </a:lnTo>
                  <a:lnTo>
                    <a:pt x="547890" y="22098"/>
                  </a:lnTo>
                  <a:lnTo>
                    <a:pt x="590562" y="22098"/>
                  </a:lnTo>
                  <a:lnTo>
                    <a:pt x="591324" y="24384"/>
                  </a:lnTo>
                  <a:lnTo>
                    <a:pt x="593610" y="26670"/>
                  </a:lnTo>
                  <a:lnTo>
                    <a:pt x="595134" y="29718"/>
                  </a:lnTo>
                  <a:lnTo>
                    <a:pt x="597420" y="31242"/>
                  </a:lnTo>
                  <a:lnTo>
                    <a:pt x="598944" y="32766"/>
                  </a:lnTo>
                  <a:lnTo>
                    <a:pt x="601992" y="34290"/>
                  </a:lnTo>
                  <a:lnTo>
                    <a:pt x="605040" y="34290"/>
                  </a:lnTo>
                  <a:lnTo>
                    <a:pt x="607326" y="35052"/>
                  </a:lnTo>
                  <a:lnTo>
                    <a:pt x="610374" y="34290"/>
                  </a:lnTo>
                  <a:lnTo>
                    <a:pt x="613422" y="34290"/>
                  </a:lnTo>
                  <a:lnTo>
                    <a:pt x="615708" y="32766"/>
                  </a:lnTo>
                  <a:lnTo>
                    <a:pt x="618756" y="31242"/>
                  </a:lnTo>
                  <a:lnTo>
                    <a:pt x="620280" y="29718"/>
                  </a:lnTo>
                  <a:lnTo>
                    <a:pt x="621804" y="26670"/>
                  </a:lnTo>
                  <a:lnTo>
                    <a:pt x="624852" y="22098"/>
                  </a:lnTo>
                  <a:lnTo>
                    <a:pt x="668286" y="22098"/>
                  </a:lnTo>
                  <a:lnTo>
                    <a:pt x="668286" y="12954"/>
                  </a:lnTo>
                  <a:close/>
                </a:path>
                <a:path w="774064" h="246379">
                  <a:moveTo>
                    <a:pt x="773442" y="53340"/>
                  </a:moveTo>
                  <a:lnTo>
                    <a:pt x="137934" y="53340"/>
                  </a:lnTo>
                  <a:lnTo>
                    <a:pt x="89166" y="76200"/>
                  </a:lnTo>
                  <a:lnTo>
                    <a:pt x="0" y="185762"/>
                  </a:lnTo>
                  <a:lnTo>
                    <a:pt x="0" y="246126"/>
                  </a:lnTo>
                  <a:lnTo>
                    <a:pt x="645680" y="246126"/>
                  </a:lnTo>
                  <a:lnTo>
                    <a:pt x="773442" y="134874"/>
                  </a:lnTo>
                  <a:lnTo>
                    <a:pt x="773442" y="53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23751" y="3099053"/>
              <a:ext cx="706120" cy="131445"/>
            </a:xfrm>
            <a:custGeom>
              <a:avLst/>
              <a:gdLst/>
              <a:ahLst/>
              <a:cxnLst/>
              <a:rect l="l" t="t" r="r" b="b"/>
              <a:pathLst>
                <a:path w="706120" h="131444">
                  <a:moveTo>
                    <a:pt x="589026" y="113538"/>
                  </a:moveTo>
                  <a:lnTo>
                    <a:pt x="0" y="113538"/>
                  </a:lnTo>
                  <a:lnTo>
                    <a:pt x="0" y="131064"/>
                  </a:lnTo>
                  <a:lnTo>
                    <a:pt x="589026" y="131064"/>
                  </a:lnTo>
                  <a:lnTo>
                    <a:pt x="589026" y="113538"/>
                  </a:lnTo>
                  <a:close/>
                </a:path>
                <a:path w="706120" h="131444">
                  <a:moveTo>
                    <a:pt x="680466" y="0"/>
                  </a:moveTo>
                  <a:lnTo>
                    <a:pt x="112014" y="0"/>
                  </a:lnTo>
                  <a:lnTo>
                    <a:pt x="75438" y="16764"/>
                  </a:lnTo>
                  <a:lnTo>
                    <a:pt x="13716" y="99822"/>
                  </a:lnTo>
                  <a:lnTo>
                    <a:pt x="592836" y="99822"/>
                  </a:lnTo>
                  <a:lnTo>
                    <a:pt x="661416" y="12192"/>
                  </a:lnTo>
                  <a:lnTo>
                    <a:pt x="680466" y="0"/>
                  </a:lnTo>
                  <a:close/>
                </a:path>
                <a:path w="706120" h="131444">
                  <a:moveTo>
                    <a:pt x="705612" y="0"/>
                  </a:moveTo>
                  <a:lnTo>
                    <a:pt x="670560" y="22098"/>
                  </a:lnTo>
                  <a:lnTo>
                    <a:pt x="602742" y="108966"/>
                  </a:lnTo>
                  <a:lnTo>
                    <a:pt x="602742" y="121158"/>
                  </a:lnTo>
                  <a:lnTo>
                    <a:pt x="705612" y="32004"/>
                  </a:lnTo>
                  <a:lnTo>
                    <a:pt x="705612" y="0"/>
                  </a:lnTo>
                  <a:close/>
                </a:path>
              </a:pathLst>
            </a:custGeom>
            <a:solidFill>
              <a:srgbClr val="BFD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93093" y="3121913"/>
              <a:ext cx="506729" cy="6781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18873" y="3206495"/>
              <a:ext cx="28575" cy="271780"/>
            </a:xfrm>
            <a:custGeom>
              <a:avLst/>
              <a:gdLst/>
              <a:ahLst/>
              <a:cxnLst/>
              <a:rect l="l" t="t" r="r" b="b"/>
              <a:pathLst>
                <a:path w="28575" h="271779">
                  <a:moveTo>
                    <a:pt x="28194" y="271272"/>
                  </a:moveTo>
                  <a:lnTo>
                    <a:pt x="28194" y="0"/>
                  </a:lnTo>
                  <a:lnTo>
                    <a:pt x="0" y="0"/>
                  </a:lnTo>
                  <a:lnTo>
                    <a:pt x="0" y="271272"/>
                  </a:lnTo>
                  <a:lnTo>
                    <a:pt x="28194" y="271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60967" y="2920745"/>
              <a:ext cx="1123950" cy="42900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75467" y="3635501"/>
              <a:ext cx="1123950" cy="14249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937130" y="2976625"/>
            <a:ext cx="6711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8D"/>
                </a:solidFill>
                <a:latin typeface="Times New Roman"/>
                <a:cs typeface="Times New Roman"/>
              </a:rPr>
              <a:t>externe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32489" y="4135373"/>
            <a:ext cx="29209" cy="271780"/>
          </a:xfrm>
          <a:custGeom>
            <a:avLst/>
            <a:gdLst/>
            <a:ahLst/>
            <a:cxnLst/>
            <a:rect l="l" t="t" r="r" b="b"/>
            <a:pathLst>
              <a:path w="29210" h="271779">
                <a:moveTo>
                  <a:pt x="28955" y="271272"/>
                </a:moveTo>
                <a:lnTo>
                  <a:pt x="28955" y="0"/>
                </a:lnTo>
                <a:lnTo>
                  <a:pt x="0" y="0"/>
                </a:lnTo>
                <a:lnTo>
                  <a:pt x="0" y="271272"/>
                </a:lnTo>
                <a:lnTo>
                  <a:pt x="28955" y="271272"/>
                </a:lnTo>
                <a:close/>
              </a:path>
            </a:pathLst>
          </a:custGeom>
          <a:solidFill>
            <a:srgbClr val="0000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379334" y="4017517"/>
            <a:ext cx="14427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Réseau</a:t>
            </a:r>
            <a:r>
              <a:rPr sz="2000" b="1" spc="-55" dirty="0">
                <a:solidFill>
                  <a:srgbClr val="00008D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008D"/>
                </a:solidFill>
                <a:latin typeface="Times New Roman"/>
                <a:cs typeface="Times New Roman"/>
              </a:rPr>
              <a:t>Privé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498739" y="3777996"/>
            <a:ext cx="6705600" cy="681355"/>
            <a:chOff x="1498739" y="3777996"/>
            <a:chExt cx="6705600" cy="681355"/>
          </a:xfrm>
        </p:grpSpPr>
        <p:sp>
          <p:nvSpPr>
            <p:cNvPr id="32" name="object 32"/>
            <p:cNvSpPr/>
            <p:nvPr/>
          </p:nvSpPr>
          <p:spPr>
            <a:xfrm>
              <a:off x="1498739" y="4383024"/>
              <a:ext cx="6705600" cy="76200"/>
            </a:xfrm>
            <a:custGeom>
              <a:avLst/>
              <a:gdLst/>
              <a:ahLst/>
              <a:cxnLst/>
              <a:rect l="l" t="t" r="r" b="b"/>
              <a:pathLst>
                <a:path w="6705600" h="76200">
                  <a:moveTo>
                    <a:pt x="6705587" y="76200"/>
                  </a:moveTo>
                  <a:lnTo>
                    <a:pt x="6705587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6705587" y="76200"/>
                  </a:lnTo>
                  <a:close/>
                </a:path>
              </a:pathLst>
            </a:custGeom>
            <a:solidFill>
              <a:srgbClr val="0000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75467" y="3777996"/>
              <a:ext cx="1123950" cy="47625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474846" y="3647186"/>
            <a:ext cx="7493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8D"/>
                </a:solidFill>
                <a:latin typeface="Times New Roman"/>
                <a:cs typeface="Times New Roman"/>
              </a:rPr>
              <a:t>Routeur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5" name="object 35"/>
          <p:cNvSpPr txBox="1"/>
          <p:nvPr/>
        </p:nvSpPr>
        <p:spPr>
          <a:xfrm>
            <a:off x="3525904" y="3891025"/>
            <a:ext cx="647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8D"/>
                </a:solidFill>
                <a:latin typeface="Times New Roman"/>
                <a:cs typeface="Times New Roman"/>
              </a:rPr>
              <a:t>interne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948575" y="4700778"/>
          <a:ext cx="8763000" cy="1950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  <a:gridCol w="1066800"/>
                <a:gridCol w="1219200"/>
                <a:gridCol w="1295400"/>
                <a:gridCol w="685800"/>
                <a:gridCol w="990600"/>
                <a:gridCol w="838200"/>
                <a:gridCol w="914400"/>
                <a:gridCol w="1066800"/>
              </a:tblGrid>
              <a:tr h="7490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solidFill>
                            <a:srgbClr val="FF0000"/>
                          </a:solidFill>
                          <a:latin typeface="TeXGyrePagella"/>
                          <a:cs typeface="TeXGyrePagella"/>
                        </a:rPr>
                        <a:t>Règle</a:t>
                      </a:r>
                      <a:endParaRPr sz="1600">
                        <a:latin typeface="TeXGyrePagella"/>
                        <a:cs typeface="TeXGyrePagell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dirty="0">
                          <a:latin typeface="TeXGyrePagella"/>
                          <a:cs typeface="TeXGyrePagella"/>
                        </a:rPr>
                        <a:t>Direction</a:t>
                      </a:r>
                      <a:endParaRPr sz="1600">
                        <a:latin typeface="TeXGyrePagella"/>
                        <a:cs typeface="TeXGyrePagella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dirty="0">
                          <a:latin typeface="TeXGyrePagella"/>
                          <a:cs typeface="TeXGyrePagella"/>
                        </a:rPr>
                        <a:t>paquet</a:t>
                      </a:r>
                      <a:endParaRPr sz="1600">
                        <a:latin typeface="TeXGyrePagella"/>
                        <a:cs typeface="TeXGyrePagell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TeXGyrePagella"/>
                          <a:cs typeface="TeXGyrePagella"/>
                        </a:rPr>
                        <a:t>IP</a:t>
                      </a:r>
                      <a:r>
                        <a:rPr sz="1600" spc="-25" dirty="0">
                          <a:latin typeface="TeXGyrePagella"/>
                          <a:cs typeface="TeXGyrePagella"/>
                        </a:rPr>
                        <a:t> </a:t>
                      </a:r>
                      <a:r>
                        <a:rPr sz="1600" dirty="0">
                          <a:latin typeface="TeXGyrePagella"/>
                          <a:cs typeface="TeXGyrePagella"/>
                        </a:rPr>
                        <a:t>Source</a:t>
                      </a:r>
                      <a:endParaRPr sz="1600">
                        <a:latin typeface="TeXGyrePagella"/>
                        <a:cs typeface="TeXGyrePagell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TeXGyrePagella"/>
                          <a:cs typeface="TeXGyrePagella"/>
                        </a:rPr>
                        <a:t>IP</a:t>
                      </a:r>
                      <a:r>
                        <a:rPr sz="1600" spc="-20" dirty="0">
                          <a:latin typeface="TeXGyrePagella"/>
                          <a:cs typeface="TeXGyrePagella"/>
                        </a:rPr>
                        <a:t> </a:t>
                      </a:r>
                      <a:r>
                        <a:rPr sz="1600" dirty="0">
                          <a:latin typeface="TeXGyrePagella"/>
                          <a:cs typeface="TeXGyrePagella"/>
                        </a:rPr>
                        <a:t>Dest</a:t>
                      </a:r>
                      <a:endParaRPr sz="1600">
                        <a:latin typeface="TeXGyrePagella"/>
                        <a:cs typeface="TeXGyrePagell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TeXGyrePagella"/>
                          <a:cs typeface="TeXGyrePagella"/>
                        </a:rPr>
                        <a:t>Prot</a:t>
                      </a:r>
                      <a:endParaRPr sz="1600">
                        <a:latin typeface="TeXGyrePagella"/>
                        <a:cs typeface="TeXGyrePagell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281940">
                        <a:lnSpc>
                          <a:spcPct val="100899"/>
                        </a:lnSpc>
                        <a:spcBef>
                          <a:spcPts val="220"/>
                        </a:spcBef>
                      </a:pPr>
                      <a:r>
                        <a:rPr sz="1600" spc="-5" dirty="0">
                          <a:latin typeface="TeXGyrePagella"/>
                          <a:cs typeface="TeXGyrePagella"/>
                        </a:rPr>
                        <a:t>Port  </a:t>
                      </a:r>
                      <a:r>
                        <a:rPr sz="1600" dirty="0">
                          <a:latin typeface="TeXGyrePagella"/>
                          <a:cs typeface="TeXGyrePagella"/>
                        </a:rPr>
                        <a:t>Source</a:t>
                      </a:r>
                      <a:endParaRPr sz="1600">
                        <a:latin typeface="TeXGyrePagella"/>
                        <a:cs typeface="TeXGyrePagell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-5" dirty="0">
                          <a:latin typeface="TeXGyrePagella"/>
                          <a:cs typeface="TeXGyrePagella"/>
                        </a:rPr>
                        <a:t>Port</a:t>
                      </a:r>
                      <a:endParaRPr sz="1600">
                        <a:latin typeface="TeXGyrePagella"/>
                        <a:cs typeface="TeXGyrePagella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dirty="0">
                          <a:latin typeface="TeXGyrePagella"/>
                          <a:cs typeface="TeXGyrePagella"/>
                        </a:rPr>
                        <a:t>Dest</a:t>
                      </a:r>
                      <a:endParaRPr sz="1600">
                        <a:latin typeface="TeXGyrePagella"/>
                        <a:cs typeface="TeXGyrePagella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TeXGyrePagella"/>
                          <a:cs typeface="TeXGyrePagella"/>
                        </a:rPr>
                        <a:t>ACK=1</a:t>
                      </a:r>
                      <a:endParaRPr sz="1600">
                        <a:latin typeface="TeXGyrePagella"/>
                        <a:cs typeface="TeXGyrePagell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latin typeface="TeXGyrePagella"/>
                          <a:cs typeface="TeXGyrePagella"/>
                        </a:rPr>
                        <a:t>Action</a:t>
                      </a:r>
                      <a:endParaRPr sz="1600">
                        <a:latin typeface="TeXGyrePagella"/>
                        <a:cs typeface="TeXGyrePagella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3794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TeXGyrePagella"/>
                          <a:cs typeface="TeXGyrePagella"/>
                        </a:rPr>
                        <a:t>A</a:t>
                      </a:r>
                      <a:endParaRPr sz="1400">
                        <a:latin typeface="TeXGyrePagella"/>
                        <a:cs typeface="TeXGyrePagell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114" dirty="0">
                          <a:latin typeface="Georgia"/>
                          <a:cs typeface="Georgia"/>
                        </a:rPr>
                        <a:t>Sortant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140" dirty="0">
                          <a:latin typeface="Georgia"/>
                          <a:cs typeface="Georgia"/>
                        </a:rPr>
                        <a:t>192.168.22.35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90" dirty="0">
                          <a:latin typeface="Georgia"/>
                          <a:cs typeface="Georgia"/>
                        </a:rPr>
                        <a:t>Toutes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dirty="0">
                          <a:latin typeface="Georgia"/>
                          <a:cs typeface="Georgia"/>
                        </a:rPr>
                        <a:t>TCP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270" dirty="0">
                          <a:latin typeface="Georgia"/>
                          <a:cs typeface="Georgia"/>
                        </a:rPr>
                        <a:t>80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140" dirty="0">
                          <a:latin typeface="Georgia"/>
                          <a:cs typeface="Georgia"/>
                        </a:rPr>
                        <a:t>&gt;</a:t>
                      </a:r>
                      <a:r>
                        <a:rPr sz="1400" b="1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spc="-160" dirty="0">
                          <a:latin typeface="Georgia"/>
                          <a:cs typeface="Georgia"/>
                        </a:rPr>
                        <a:t>1023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40" dirty="0">
                          <a:latin typeface="Georgia"/>
                          <a:cs typeface="Georgia"/>
                        </a:rPr>
                        <a:t>Oui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b="1" dirty="0">
                          <a:latin typeface="Georgia"/>
                          <a:cs typeface="Georgia"/>
                        </a:rPr>
                        <a:t>utoriser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eXGyrePagella"/>
                          <a:cs typeface="TeXGyrePagella"/>
                        </a:rPr>
                        <a:t>B</a:t>
                      </a:r>
                      <a:endParaRPr sz="1400">
                        <a:latin typeface="TeXGyrePagella"/>
                        <a:cs typeface="TeXGyrePagell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30" dirty="0">
                          <a:latin typeface="Georgia"/>
                          <a:cs typeface="Georgia"/>
                        </a:rPr>
                        <a:t>Entrant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90" dirty="0">
                          <a:latin typeface="Georgia"/>
                          <a:cs typeface="Georgia"/>
                        </a:rPr>
                        <a:t>Toutes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40" dirty="0">
                          <a:latin typeface="Georgia"/>
                          <a:cs typeface="Georgia"/>
                        </a:rPr>
                        <a:t>192.168.22.35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Georgia"/>
                          <a:cs typeface="Georgia"/>
                        </a:rPr>
                        <a:t>TCP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140" dirty="0">
                          <a:latin typeface="Georgia"/>
                          <a:cs typeface="Georgia"/>
                        </a:rPr>
                        <a:t>&gt;</a:t>
                      </a:r>
                      <a:r>
                        <a:rPr sz="1400" b="1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b="1" spc="-160" dirty="0">
                          <a:latin typeface="Georgia"/>
                          <a:cs typeface="Georgia"/>
                        </a:rPr>
                        <a:t>1023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270" dirty="0">
                          <a:latin typeface="Georgia"/>
                          <a:cs typeface="Georgia"/>
                        </a:rPr>
                        <a:t>80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65" dirty="0">
                          <a:latin typeface="Georgia"/>
                          <a:cs typeface="Georgia"/>
                        </a:rPr>
                        <a:t>---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97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Georgia"/>
                          <a:cs typeface="Georgia"/>
                        </a:rPr>
                        <a:t>Autoriser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31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eXGyrePagella"/>
                          <a:cs typeface="TeXGyrePagella"/>
                        </a:rPr>
                        <a:t>C</a:t>
                      </a:r>
                      <a:endParaRPr sz="1400">
                        <a:latin typeface="TeXGyrePagella"/>
                        <a:cs typeface="TeXGyrePagell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90" dirty="0">
                          <a:latin typeface="Georgia"/>
                          <a:cs typeface="Georgia"/>
                        </a:rPr>
                        <a:t>Toutes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90" dirty="0">
                          <a:latin typeface="Georgia"/>
                          <a:cs typeface="Georgia"/>
                        </a:rPr>
                        <a:t>Toutes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90" dirty="0">
                          <a:latin typeface="Georgia"/>
                          <a:cs typeface="Georgia"/>
                        </a:rPr>
                        <a:t>Toutes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98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5" dirty="0">
                          <a:latin typeface="Georgia"/>
                          <a:cs typeface="Georgia"/>
                        </a:rPr>
                        <a:t>Tous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90" dirty="0">
                          <a:latin typeface="Georgia"/>
                          <a:cs typeface="Georgia"/>
                        </a:rPr>
                        <a:t>Tous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90" dirty="0">
                          <a:latin typeface="Georgia"/>
                          <a:cs typeface="Georgia"/>
                        </a:rPr>
                        <a:t>Tous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65" dirty="0">
                          <a:latin typeface="Georgia"/>
                          <a:cs typeface="Georgia"/>
                        </a:rPr>
                        <a:t>---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b="1" spc="-100" dirty="0">
                          <a:latin typeface="Georgia"/>
                          <a:cs typeface="Georgia"/>
                        </a:rPr>
                        <a:t>Refuser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189" y="395732"/>
            <a:ext cx="30480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Types de</a:t>
            </a:r>
            <a:r>
              <a:rPr spc="-25" dirty="0"/>
              <a:t> </a:t>
            </a:r>
            <a:r>
              <a:rPr spc="-5" dirty="0"/>
              <a:t>filtrage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4635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4271" y="1097718"/>
            <a:ext cx="8162290" cy="5158105"/>
          </a:xfrm>
          <a:prstGeom prst="rect">
            <a:avLst/>
          </a:prstGeom>
        </p:spPr>
        <p:txBody>
          <a:bodyPr vert="horz" wrap="square" lIns="0" tIns="25272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89"/>
              </a:spcBef>
              <a:buClr>
                <a:srgbClr val="65CCFF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7C"/>
                </a:solidFill>
                <a:latin typeface="TeXGyrePagella"/>
                <a:cs typeface="TeXGyrePagella"/>
              </a:rPr>
              <a:t>Filtrage </a:t>
            </a:r>
            <a:r>
              <a:rPr sz="2800" dirty="0">
                <a:solidFill>
                  <a:srgbClr val="00007C"/>
                </a:solidFill>
                <a:latin typeface="TeXGyrePagella"/>
                <a:cs typeface="TeXGyrePagella"/>
              </a:rPr>
              <a:t>sans état:</a:t>
            </a:r>
            <a:r>
              <a:rPr sz="2800" spc="-5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800" dirty="0">
                <a:solidFill>
                  <a:srgbClr val="00007C"/>
                </a:solidFill>
                <a:latin typeface="TeXGyrePagella"/>
                <a:cs typeface="TeXGyrePagella"/>
              </a:rPr>
              <a:t>Stateless</a:t>
            </a:r>
            <a:endParaRPr sz="2800">
              <a:latin typeface="TeXGyrePagella"/>
              <a:cs typeface="TeXGyrePagella"/>
            </a:endParaRPr>
          </a:p>
          <a:p>
            <a:pPr marL="755015" marR="368935" indent="-285750">
              <a:lnSpc>
                <a:spcPct val="150000"/>
              </a:lnSpc>
              <a:spcBef>
                <a:spcPts val="175"/>
              </a:spcBef>
            </a:pPr>
            <a:r>
              <a:rPr sz="1900" spc="430" dirty="0">
                <a:solidFill>
                  <a:srgbClr val="65CCFF"/>
                </a:solidFill>
                <a:latin typeface="Wingdings"/>
                <a:cs typeface="Wingdings"/>
              </a:rPr>
              <a:t>€</a:t>
            </a:r>
            <a:r>
              <a:rPr sz="2400" spc="430" dirty="0">
                <a:solidFill>
                  <a:srgbClr val="00007C"/>
                </a:solidFill>
                <a:latin typeface="TeXGyrePagella"/>
                <a:cs typeface="TeXGyrePagella"/>
              </a:rPr>
              <a:t>Filtrage</a:t>
            </a:r>
            <a:r>
              <a:rPr sz="2400" spc="-2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simple: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Regarder chaque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paquet à part </a:t>
            </a:r>
            <a:r>
              <a:rPr sz="2400" spc="-275" dirty="0">
                <a:solidFill>
                  <a:srgbClr val="00007C"/>
                </a:solidFill>
                <a:latin typeface="TeXGyrePagella"/>
                <a:cs typeface="TeXGyrePagella"/>
              </a:rPr>
              <a:t>et 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le comparer à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une liste de règles préconfigurées  (ACL)</a:t>
            </a:r>
            <a:endParaRPr sz="2400">
              <a:latin typeface="TeXGyrePagella"/>
              <a:cs typeface="TeXGyrePagella"/>
            </a:endParaRPr>
          </a:p>
          <a:p>
            <a:pPr marL="755015" marR="1532890" indent="-285750">
              <a:lnSpc>
                <a:spcPct val="150000"/>
              </a:lnSpc>
              <a:spcBef>
                <a:spcPts val="580"/>
              </a:spcBef>
            </a:pPr>
            <a:r>
              <a:rPr sz="1900" spc="355" dirty="0">
                <a:solidFill>
                  <a:srgbClr val="65CCFF"/>
                </a:solidFill>
                <a:latin typeface="Wingdings"/>
                <a:cs typeface="Wingdings"/>
              </a:rPr>
              <a:t>€</a:t>
            </a:r>
            <a:r>
              <a:rPr sz="2400" spc="355" dirty="0">
                <a:solidFill>
                  <a:srgbClr val="00007C"/>
                </a:solidFill>
                <a:latin typeface="TeXGyrePagella"/>
                <a:cs typeface="TeXGyrePagella"/>
              </a:rPr>
              <a:t>Implémenté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sur les routeurs et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les</a:t>
            </a:r>
            <a:r>
              <a:rPr sz="2400" spc="-41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spc="-445" dirty="0">
                <a:solidFill>
                  <a:srgbClr val="00007C"/>
                </a:solidFill>
                <a:latin typeface="TeXGyrePagella"/>
                <a:cs typeface="TeXGyrePagella"/>
              </a:rPr>
              <a:t>systèmes 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d’exploitations</a:t>
            </a:r>
            <a:endParaRPr sz="2400">
              <a:latin typeface="TeXGyrePagella"/>
              <a:cs typeface="TeXGyrePagella"/>
            </a:endParaRPr>
          </a:p>
          <a:p>
            <a:pPr marL="469900">
              <a:lnSpc>
                <a:spcPct val="100000"/>
              </a:lnSpc>
              <a:spcBef>
                <a:spcPts val="1070"/>
              </a:spcBef>
            </a:pPr>
            <a:r>
              <a:rPr sz="2200" spc="35" dirty="0">
                <a:solidFill>
                  <a:srgbClr val="65CCFF"/>
                </a:solidFill>
                <a:latin typeface="Wingdings"/>
                <a:cs typeface="Wingdings"/>
              </a:rPr>
              <a:t></a:t>
            </a:r>
            <a:r>
              <a:rPr sz="2800" spc="35" dirty="0">
                <a:solidFill>
                  <a:srgbClr val="00007C"/>
                </a:solidFill>
                <a:latin typeface="TeXGyrePagella"/>
                <a:cs typeface="TeXGyrePagella"/>
              </a:rPr>
              <a:t>Limites</a:t>
            </a:r>
            <a:endParaRPr sz="2800">
              <a:latin typeface="TeXGyrePagella"/>
              <a:cs typeface="TeXGyrePagella"/>
            </a:endParaRPr>
          </a:p>
          <a:p>
            <a:pPr marL="1155700" marR="5080" indent="-229235">
              <a:lnSpc>
                <a:spcPct val="100000"/>
              </a:lnSpc>
              <a:spcBef>
                <a:spcPts val="600"/>
              </a:spcBef>
            </a:pPr>
            <a:r>
              <a:rPr sz="1550" spc="345" dirty="0">
                <a:solidFill>
                  <a:srgbClr val="65CCFF"/>
                </a:solidFill>
                <a:latin typeface="Wingdings"/>
                <a:cs typeface="Wingdings"/>
              </a:rPr>
              <a:t>€</a:t>
            </a:r>
            <a:r>
              <a:rPr sz="2400" spc="345" dirty="0">
                <a:solidFill>
                  <a:srgbClr val="00007C"/>
                </a:solidFill>
                <a:latin typeface="TeXGyrePagella"/>
                <a:cs typeface="TeXGyrePagella"/>
              </a:rPr>
              <a:t>Utiliser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un trop grand nombre de règles pour</a:t>
            </a:r>
            <a:r>
              <a:rPr sz="2400" spc="-29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spc="-130" dirty="0">
                <a:solidFill>
                  <a:srgbClr val="00007C"/>
                </a:solidFill>
                <a:latin typeface="TeXGyrePagella"/>
                <a:cs typeface="TeXGyrePagella"/>
              </a:rPr>
              <a:t>que 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le Firewall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offre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une réelle</a:t>
            </a:r>
            <a:r>
              <a:rPr sz="2400" spc="1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protection</a:t>
            </a:r>
            <a:endParaRPr sz="2400">
              <a:latin typeface="TeXGyrePagella"/>
              <a:cs typeface="TeXGyrePagella"/>
            </a:endParaRPr>
          </a:p>
          <a:p>
            <a:pPr marL="1155700" marR="441325" indent="-229235">
              <a:lnSpc>
                <a:spcPct val="100000"/>
              </a:lnSpc>
              <a:spcBef>
                <a:spcPts val="580"/>
              </a:spcBef>
            </a:pPr>
            <a:r>
              <a:rPr sz="1550" spc="310" dirty="0">
                <a:solidFill>
                  <a:srgbClr val="65CCFF"/>
                </a:solidFill>
                <a:latin typeface="Wingdings"/>
                <a:cs typeface="Wingdings"/>
              </a:rPr>
              <a:t>€</a:t>
            </a:r>
            <a:r>
              <a:rPr sz="2400" spc="310" dirty="0">
                <a:solidFill>
                  <a:srgbClr val="00007C"/>
                </a:solidFill>
                <a:latin typeface="TeXGyrePagella"/>
                <a:cs typeface="TeXGyrePagella"/>
              </a:rPr>
              <a:t>Sensibles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aux attaques IP spoofing / IP</a:t>
            </a:r>
            <a:r>
              <a:rPr sz="2400" spc="-22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spc="-325" dirty="0">
                <a:solidFill>
                  <a:srgbClr val="00007C"/>
                </a:solidFill>
                <a:latin typeface="TeXGyrePagella"/>
                <a:cs typeface="TeXGyrePagella"/>
              </a:rPr>
              <a:t>flooding; 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attaques</a:t>
            </a:r>
            <a:r>
              <a:rPr sz="2400" spc="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spc="-10" dirty="0">
                <a:solidFill>
                  <a:srgbClr val="00007C"/>
                </a:solidFill>
                <a:latin typeface="TeXGyrePagella"/>
                <a:cs typeface="TeXGyrePagella"/>
              </a:rPr>
              <a:t>DoS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189" y="395732"/>
            <a:ext cx="30480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Types de</a:t>
            </a:r>
            <a:r>
              <a:rPr spc="-25" dirty="0"/>
              <a:t> </a:t>
            </a:r>
            <a:r>
              <a:rPr spc="-5" dirty="0"/>
              <a:t>filtrage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206349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4271" y="1248066"/>
            <a:ext cx="8474075" cy="522732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Clr>
                <a:srgbClr val="65CCFF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007C"/>
                </a:solidFill>
                <a:latin typeface="TeXGyrePagella"/>
                <a:cs typeface="TeXGyrePagella"/>
              </a:rPr>
              <a:t>Filtrage à état:</a:t>
            </a:r>
            <a:r>
              <a:rPr sz="2800" spc="-4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800" dirty="0">
                <a:solidFill>
                  <a:srgbClr val="00007C"/>
                </a:solidFill>
                <a:latin typeface="TeXGyrePagella"/>
                <a:cs typeface="TeXGyrePagella"/>
              </a:rPr>
              <a:t>Statefull</a:t>
            </a:r>
            <a:endParaRPr sz="2800" dirty="0">
              <a:latin typeface="TeXGyrePagella"/>
              <a:cs typeface="TeXGyrePagella"/>
            </a:endParaRPr>
          </a:p>
          <a:p>
            <a:pPr marL="755015" marR="756920" indent="-285750">
              <a:lnSpc>
                <a:spcPct val="100000"/>
              </a:lnSpc>
              <a:spcBef>
                <a:spcPts val="605"/>
              </a:spcBef>
            </a:pPr>
            <a:r>
              <a:rPr sz="1900" spc="555" dirty="0">
                <a:solidFill>
                  <a:srgbClr val="65CCFF"/>
                </a:solidFill>
                <a:latin typeface="Wingdings"/>
                <a:cs typeface="Wingdings"/>
              </a:rPr>
              <a:t>€</a:t>
            </a:r>
            <a:r>
              <a:rPr sz="2400" spc="555" dirty="0">
                <a:solidFill>
                  <a:srgbClr val="00007C"/>
                </a:solidFill>
                <a:latin typeface="TeXGyrePagella"/>
                <a:cs typeface="TeXGyrePagella"/>
              </a:rPr>
              <a:t>Tracer</a:t>
            </a:r>
            <a:r>
              <a:rPr sz="2400" spc="3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les sessions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et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les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connexions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dans des </a:t>
            </a:r>
            <a:r>
              <a:rPr sz="2400" spc="-595" dirty="0" smtClean="0">
                <a:solidFill>
                  <a:srgbClr val="00007C"/>
                </a:solidFill>
                <a:latin typeface="TeXGyrePagella"/>
                <a:cs typeface="TeXGyrePagella"/>
              </a:rPr>
              <a:t>tables  </a:t>
            </a:r>
            <a:r>
              <a:rPr sz="2400" dirty="0" smtClean="0">
                <a:solidFill>
                  <a:srgbClr val="00007C"/>
                </a:solidFill>
                <a:latin typeface="TeXGyrePagella"/>
                <a:cs typeface="TeXGyrePagella"/>
              </a:rPr>
              <a:t>d'états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internes au</a:t>
            </a:r>
            <a:r>
              <a:rPr sz="2400" spc="-1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Firewall</a:t>
            </a:r>
            <a:endParaRPr sz="2400" dirty="0">
              <a:latin typeface="TeXGyrePagella"/>
              <a:cs typeface="TeXGyrePagella"/>
            </a:endParaRPr>
          </a:p>
          <a:p>
            <a:pPr>
              <a:lnSpc>
                <a:spcPct val="100000"/>
              </a:lnSpc>
            </a:pPr>
            <a:endParaRPr sz="2500" dirty="0">
              <a:latin typeface="TeXGyrePagella"/>
              <a:cs typeface="TeXGyrePagell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900" spc="484" dirty="0">
                <a:solidFill>
                  <a:srgbClr val="65CCFF"/>
                </a:solidFill>
                <a:latin typeface="Wingdings"/>
                <a:cs typeface="Wingdings"/>
              </a:rPr>
              <a:t>€</a:t>
            </a:r>
            <a:r>
              <a:rPr sz="2400" spc="484" dirty="0">
                <a:solidFill>
                  <a:srgbClr val="00007C"/>
                </a:solidFill>
                <a:latin typeface="TeXGyrePagella"/>
                <a:cs typeface="TeXGyrePagella"/>
              </a:rPr>
              <a:t>Décider</a:t>
            </a:r>
            <a:r>
              <a:rPr sz="2400" spc="-1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en fonction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des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états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de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connexions</a:t>
            </a:r>
            <a:endParaRPr sz="2400" dirty="0">
              <a:latin typeface="TeXGyrePagella"/>
              <a:cs typeface="TeXGyrePagella"/>
            </a:endParaRPr>
          </a:p>
          <a:p>
            <a:pPr>
              <a:lnSpc>
                <a:spcPct val="100000"/>
              </a:lnSpc>
            </a:pPr>
            <a:endParaRPr sz="2500" dirty="0">
              <a:latin typeface="TeXGyrePagella"/>
              <a:cs typeface="TeXGyrePagella"/>
            </a:endParaRPr>
          </a:p>
          <a:p>
            <a:pPr marL="755015" marR="5080" indent="-285750">
              <a:lnSpc>
                <a:spcPct val="100000"/>
              </a:lnSpc>
            </a:pPr>
            <a:r>
              <a:rPr sz="1900" spc="430" dirty="0">
                <a:solidFill>
                  <a:srgbClr val="65CCFF"/>
                </a:solidFill>
                <a:latin typeface="Wingdings"/>
                <a:cs typeface="Wingdings"/>
              </a:rPr>
              <a:t>€</a:t>
            </a:r>
            <a:r>
              <a:rPr sz="2400" spc="430" dirty="0">
                <a:solidFill>
                  <a:srgbClr val="00007C"/>
                </a:solidFill>
                <a:latin typeface="TeXGyrePagella"/>
                <a:cs typeface="TeXGyrePagella"/>
              </a:rPr>
              <a:t>Exemple:</a:t>
            </a:r>
            <a:r>
              <a:rPr sz="2400" spc="-3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vérifier que chaque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paquet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d'une connexion  </a:t>
            </a:r>
            <a:r>
              <a:rPr sz="2400" spc="-855" dirty="0">
                <a:solidFill>
                  <a:srgbClr val="00007C"/>
                </a:solidFill>
                <a:latin typeface="TeXGyrePagella"/>
                <a:cs typeface="TeXGyrePagella"/>
              </a:rPr>
              <a:t>est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 bien la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suite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du précédent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paquet et la réponse à un 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paquet dans l'autre</a:t>
            </a:r>
            <a:r>
              <a:rPr sz="2400" spc="2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sens</a:t>
            </a:r>
            <a:endParaRPr sz="2400" dirty="0">
              <a:latin typeface="TeXGyrePagella"/>
              <a:cs typeface="TeXGyrePagell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eXGyrePagella"/>
              <a:cs typeface="TeXGyrePagella"/>
            </a:endParaRPr>
          </a:p>
          <a:p>
            <a:pPr marL="755015" marR="258445" indent="-285750" algn="just">
              <a:lnSpc>
                <a:spcPct val="100000"/>
              </a:lnSpc>
            </a:pPr>
            <a:r>
              <a:rPr sz="1900" spc="275" dirty="0">
                <a:solidFill>
                  <a:srgbClr val="65CCFF"/>
                </a:solidFill>
                <a:latin typeface="Wingdings"/>
                <a:cs typeface="Wingdings"/>
              </a:rPr>
              <a:t>€</a:t>
            </a:r>
            <a:r>
              <a:rPr sz="2400" spc="275" dirty="0">
                <a:solidFill>
                  <a:srgbClr val="00007C"/>
                </a:solidFill>
                <a:latin typeface="TeXGyrePagella"/>
                <a:cs typeface="TeXGyrePagella"/>
              </a:rPr>
              <a:t>L’application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des règles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est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possible sans lire les</a:t>
            </a:r>
            <a:r>
              <a:rPr sz="2400" spc="-26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spc="-415" dirty="0">
                <a:solidFill>
                  <a:srgbClr val="00007C"/>
                </a:solidFill>
                <a:latin typeface="TeXGyrePagella"/>
                <a:cs typeface="TeXGyrePagella"/>
              </a:rPr>
              <a:t>ACL 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à chaque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fois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(les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paquets d’une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connexion actives  seront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acceptés)</a:t>
            </a:r>
            <a:endParaRPr sz="2400" dirty="0">
              <a:latin typeface="TeXGyrePagella"/>
              <a:cs typeface="TeXGyrePagell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4839" y="63497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9189" y="395732"/>
            <a:ext cx="30480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Types de</a:t>
            </a:r>
            <a:r>
              <a:rPr spc="-25" dirty="0"/>
              <a:t> </a:t>
            </a:r>
            <a:r>
              <a:rPr spc="-5" dirty="0"/>
              <a:t>filtrage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2920745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54924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4271" y="1097718"/>
            <a:ext cx="8181975" cy="4866005"/>
          </a:xfrm>
          <a:prstGeom prst="rect">
            <a:avLst/>
          </a:prstGeom>
        </p:spPr>
        <p:txBody>
          <a:bodyPr vert="horz" wrap="square" lIns="0" tIns="25272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89"/>
              </a:spcBef>
              <a:buClr>
                <a:srgbClr val="65CCFF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7C"/>
                </a:solidFill>
                <a:latin typeface="TeXGyrePagella"/>
                <a:cs typeface="TeXGyrePagella"/>
              </a:rPr>
              <a:t>Filtrage </a:t>
            </a:r>
            <a:r>
              <a:rPr sz="2800" dirty="0">
                <a:solidFill>
                  <a:srgbClr val="00007C"/>
                </a:solidFill>
                <a:latin typeface="TeXGyrePagella"/>
                <a:cs typeface="TeXGyrePagella"/>
              </a:rPr>
              <a:t>applicatif (firewall de </a:t>
            </a:r>
            <a:r>
              <a:rPr sz="2800" spc="-5" dirty="0">
                <a:solidFill>
                  <a:srgbClr val="00007C"/>
                </a:solidFill>
                <a:latin typeface="TeXGyrePagella"/>
                <a:cs typeface="TeXGyrePagella"/>
              </a:rPr>
              <a:t>type </a:t>
            </a:r>
            <a:r>
              <a:rPr sz="2800" dirty="0">
                <a:solidFill>
                  <a:srgbClr val="00007C"/>
                </a:solidFill>
                <a:latin typeface="TeXGyrePagella"/>
                <a:cs typeface="TeXGyrePagella"/>
              </a:rPr>
              <a:t>proxy</a:t>
            </a:r>
            <a:r>
              <a:rPr sz="2800" spc="-8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800" dirty="0">
                <a:solidFill>
                  <a:srgbClr val="00007C"/>
                </a:solidFill>
                <a:latin typeface="TeXGyrePagella"/>
                <a:cs typeface="TeXGyrePagella"/>
              </a:rPr>
              <a:t>)</a:t>
            </a:r>
            <a:endParaRPr sz="2800">
              <a:latin typeface="TeXGyrePagella"/>
              <a:cs typeface="TeXGyrePagella"/>
            </a:endParaRPr>
          </a:p>
          <a:p>
            <a:pPr marL="469900">
              <a:lnSpc>
                <a:spcPct val="100000"/>
              </a:lnSpc>
              <a:spcBef>
                <a:spcPts val="1614"/>
              </a:spcBef>
            </a:pPr>
            <a:r>
              <a:rPr sz="1900" spc="484" dirty="0">
                <a:solidFill>
                  <a:srgbClr val="65CCFF"/>
                </a:solidFill>
                <a:latin typeface="Wingdings"/>
                <a:cs typeface="Wingdings"/>
              </a:rPr>
              <a:t>€</a:t>
            </a:r>
            <a:r>
              <a:rPr sz="2400" spc="484" dirty="0">
                <a:solidFill>
                  <a:srgbClr val="00007C"/>
                </a:solidFill>
                <a:latin typeface="TeXGyrePagella"/>
                <a:cs typeface="TeXGyrePagella"/>
              </a:rPr>
              <a:t>Réalisé</a:t>
            </a:r>
            <a:r>
              <a:rPr sz="2400" spc="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au niveau de la couche Application</a:t>
            </a:r>
            <a:endParaRPr sz="2400">
              <a:latin typeface="TeXGyrePagella"/>
              <a:cs typeface="TeXGyrePagella"/>
            </a:endParaRPr>
          </a:p>
          <a:p>
            <a:pPr marL="755015" marR="285750" indent="-285750">
              <a:lnSpc>
                <a:spcPct val="150000"/>
              </a:lnSpc>
              <a:spcBef>
                <a:spcPts val="580"/>
              </a:spcBef>
            </a:pPr>
            <a:r>
              <a:rPr sz="1900" spc="555" dirty="0">
                <a:solidFill>
                  <a:srgbClr val="65CCFF"/>
                </a:solidFill>
                <a:latin typeface="Wingdings"/>
                <a:cs typeface="Wingdings"/>
              </a:rPr>
              <a:t>€</a:t>
            </a:r>
            <a:r>
              <a:rPr sz="2400" spc="555" dirty="0">
                <a:solidFill>
                  <a:srgbClr val="00007C"/>
                </a:solidFill>
                <a:latin typeface="TeXGyrePagella"/>
                <a:cs typeface="TeXGyrePagella"/>
              </a:rPr>
              <a:t>Permet</a:t>
            </a:r>
            <a:r>
              <a:rPr sz="2400" spc="-3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d’extraire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les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données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du protocole </a:t>
            </a:r>
            <a:r>
              <a:rPr sz="2400" spc="-355" dirty="0">
                <a:solidFill>
                  <a:srgbClr val="00007C"/>
                </a:solidFill>
                <a:latin typeface="TeXGyrePagella"/>
                <a:cs typeface="TeXGyrePagella"/>
              </a:rPr>
              <a:t>applicatif 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pour les</a:t>
            </a:r>
            <a:r>
              <a:rPr sz="2400" spc="-1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étudier</a:t>
            </a:r>
            <a:endParaRPr sz="2400">
              <a:latin typeface="TeXGyrePagella"/>
              <a:cs typeface="TeXGyrePagella"/>
            </a:endParaRPr>
          </a:p>
          <a:p>
            <a:pPr marL="469900">
              <a:lnSpc>
                <a:spcPct val="100000"/>
              </a:lnSpc>
              <a:spcBef>
                <a:spcPts val="2014"/>
              </a:spcBef>
            </a:pPr>
            <a:r>
              <a:rPr sz="1900" spc="555" dirty="0">
                <a:solidFill>
                  <a:srgbClr val="65CCFF"/>
                </a:solidFill>
                <a:latin typeface="Wingdings"/>
                <a:cs typeface="Wingdings"/>
              </a:rPr>
              <a:t>€</a:t>
            </a:r>
            <a:r>
              <a:rPr sz="2400" spc="555" dirty="0">
                <a:solidFill>
                  <a:srgbClr val="00007C"/>
                </a:solidFill>
                <a:latin typeface="TeXGyrePagella"/>
                <a:cs typeface="TeXGyrePagella"/>
              </a:rPr>
              <a:t>Chaque</a:t>
            </a:r>
            <a:r>
              <a:rPr sz="2400" spc="-1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protocole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est filtré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par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un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processus dédié</a:t>
            </a:r>
            <a:endParaRPr sz="2400">
              <a:latin typeface="TeXGyrePagella"/>
              <a:cs typeface="TeXGyrePagell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eXGyrePagella"/>
              <a:cs typeface="TeXGyrePagella"/>
            </a:endParaRPr>
          </a:p>
          <a:p>
            <a:pPr marL="469900">
              <a:lnSpc>
                <a:spcPct val="100000"/>
              </a:lnSpc>
            </a:pPr>
            <a:r>
              <a:rPr sz="2200" spc="35" dirty="0">
                <a:solidFill>
                  <a:srgbClr val="65CCFF"/>
                </a:solidFill>
                <a:latin typeface="Wingdings"/>
                <a:cs typeface="Wingdings"/>
              </a:rPr>
              <a:t></a:t>
            </a:r>
            <a:r>
              <a:rPr sz="2800" spc="35" dirty="0">
                <a:solidFill>
                  <a:srgbClr val="00007C"/>
                </a:solidFill>
                <a:latin typeface="TeXGyrePagella"/>
                <a:cs typeface="TeXGyrePagella"/>
              </a:rPr>
              <a:t>Limites</a:t>
            </a:r>
            <a:endParaRPr sz="2800">
              <a:latin typeface="TeXGyrePagella"/>
              <a:cs typeface="TeXGyrePagella"/>
            </a:endParaRPr>
          </a:p>
          <a:p>
            <a:pPr marL="1155700" marR="5080" lvl="1" indent="-229235">
              <a:lnSpc>
                <a:spcPct val="100000"/>
              </a:lnSpc>
              <a:spcBef>
                <a:spcPts val="605"/>
              </a:spcBef>
              <a:buClr>
                <a:srgbClr val="65CCFF"/>
              </a:buClr>
              <a:buSzPct val="64583"/>
              <a:buFont typeface="Wingdings"/>
              <a:buChar char=""/>
              <a:tabLst>
                <a:tab pos="1155700" algn="l"/>
              </a:tabLst>
            </a:pP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Problèmes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de performance pour les </a:t>
            </a:r>
            <a:r>
              <a:rPr sz="2400" dirty="0">
                <a:solidFill>
                  <a:srgbClr val="00007C"/>
                </a:solidFill>
                <a:latin typeface="TeXGyrePagella"/>
                <a:cs typeface="TeXGyrePagella"/>
              </a:rPr>
              <a:t>réseaux à </a:t>
            </a:r>
            <a:r>
              <a:rPr sz="2400" spc="-5" dirty="0">
                <a:solidFill>
                  <a:srgbClr val="00007C"/>
                </a:solidFill>
                <a:latin typeface="TeXGyrePagella"/>
                <a:cs typeface="TeXGyrePagella"/>
              </a:rPr>
              <a:t>grand  trafic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217" y="3520694"/>
            <a:ext cx="723138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00007C"/>
                </a:solidFill>
              </a:rPr>
              <a:t>Processus de développement</a:t>
            </a:r>
            <a:r>
              <a:rPr sz="4000" spc="-85" dirty="0">
                <a:solidFill>
                  <a:srgbClr val="00007C"/>
                </a:solidFill>
              </a:rPr>
              <a:t> </a:t>
            </a:r>
            <a:r>
              <a:rPr sz="4000" spc="-5" dirty="0">
                <a:solidFill>
                  <a:srgbClr val="00007C"/>
                </a:solidFill>
              </a:rPr>
              <a:t>de</a:t>
            </a:r>
            <a:endParaRPr sz="4000"/>
          </a:p>
          <a:p>
            <a:pPr marL="340995" algn="ctr">
              <a:lnSpc>
                <a:spcPct val="100000"/>
              </a:lnSpc>
            </a:pPr>
            <a:r>
              <a:rPr sz="4000" spc="-5" dirty="0">
                <a:solidFill>
                  <a:srgbClr val="00007C"/>
                </a:solidFill>
              </a:rPr>
              <a:t>filtres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74839" y="46352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117" y="395732"/>
            <a:ext cx="69386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Processus de développement de</a:t>
            </a:r>
            <a:r>
              <a:rPr spc="90" dirty="0"/>
              <a:t> </a:t>
            </a:r>
            <a:r>
              <a:rPr spc="-5" dirty="0"/>
              <a:t>filtres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4839" y="1206246"/>
            <a:ext cx="411480" cy="93980"/>
            <a:chOff x="774839" y="1206246"/>
            <a:chExt cx="411480" cy="93980"/>
          </a:xfrm>
        </p:grpSpPr>
        <p:sp>
          <p:nvSpPr>
            <p:cNvPr id="4" name="object 4"/>
            <p:cNvSpPr/>
            <p:nvPr/>
          </p:nvSpPr>
          <p:spPr>
            <a:xfrm>
              <a:off x="774839" y="1206246"/>
              <a:ext cx="285749" cy="815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999" y="1206246"/>
              <a:ext cx="138430" cy="89535"/>
            </a:xfrm>
            <a:custGeom>
              <a:avLst/>
              <a:gdLst/>
              <a:ahLst/>
              <a:cxnLst/>
              <a:rect l="l" t="t" r="r" b="b"/>
              <a:pathLst>
                <a:path w="138430" h="89534">
                  <a:moveTo>
                    <a:pt x="0" y="89153"/>
                  </a:moveTo>
                  <a:lnTo>
                    <a:pt x="137922" y="89153"/>
                  </a:lnTo>
                  <a:lnTo>
                    <a:pt x="137922" y="0"/>
                  </a:lnTo>
                  <a:lnTo>
                    <a:pt x="0" y="0"/>
                  </a:lnTo>
                  <a:lnTo>
                    <a:pt x="0" y="89153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21" y="1206246"/>
              <a:ext cx="136525" cy="93980"/>
            </a:xfrm>
            <a:custGeom>
              <a:avLst/>
              <a:gdLst/>
              <a:ahLst/>
              <a:cxnLst/>
              <a:rect l="l" t="t" r="r" b="b"/>
              <a:pathLst>
                <a:path w="136525" h="93980">
                  <a:moveTo>
                    <a:pt x="136397" y="93725"/>
                  </a:moveTo>
                  <a:lnTo>
                    <a:pt x="136397" y="0"/>
                  </a:lnTo>
                  <a:lnTo>
                    <a:pt x="0" y="0"/>
                  </a:lnTo>
                  <a:lnTo>
                    <a:pt x="0" y="93725"/>
                  </a:lnTo>
                  <a:lnTo>
                    <a:pt x="136397" y="93725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4839" y="2063495"/>
            <a:ext cx="9144000" cy="1714500"/>
          </a:xfrm>
          <a:custGeom>
            <a:avLst/>
            <a:gdLst/>
            <a:ahLst/>
            <a:cxnLst/>
            <a:rect l="l" t="t" r="r" b="b"/>
            <a:pathLst>
              <a:path w="9144000" h="1714500">
                <a:moveTo>
                  <a:pt x="9143987" y="0"/>
                </a:moveTo>
                <a:lnTo>
                  <a:pt x="0" y="0"/>
                </a:lnTo>
                <a:lnTo>
                  <a:pt x="0" y="857250"/>
                </a:lnTo>
                <a:lnTo>
                  <a:pt x="0" y="1714500"/>
                </a:lnTo>
                <a:lnTo>
                  <a:pt x="9143987" y="1714500"/>
                </a:lnTo>
                <a:lnTo>
                  <a:pt x="9143987" y="857250"/>
                </a:lnTo>
                <a:lnTo>
                  <a:pt x="91439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4839" y="549249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4271" y="1241814"/>
            <a:ext cx="8482965" cy="520319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65CCFF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007C"/>
                </a:solidFill>
                <a:latin typeface="TeXGyrePagella"/>
                <a:cs typeface="TeXGyrePagella"/>
              </a:rPr>
              <a:t>Définition des </a:t>
            </a:r>
            <a:r>
              <a:rPr sz="2800" spc="-5" dirty="0">
                <a:solidFill>
                  <a:srgbClr val="00007C"/>
                </a:solidFill>
                <a:latin typeface="TeXGyrePagella"/>
                <a:cs typeface="TeXGyrePagella"/>
              </a:rPr>
              <a:t>règles </a:t>
            </a:r>
            <a:r>
              <a:rPr sz="2800" dirty="0">
                <a:solidFill>
                  <a:srgbClr val="00007C"/>
                </a:solidFill>
                <a:latin typeface="TeXGyrePagella"/>
                <a:cs typeface="TeXGyrePagella"/>
              </a:rPr>
              <a:t>de</a:t>
            </a:r>
            <a:r>
              <a:rPr sz="2800" spc="-6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800" spc="-5" dirty="0">
                <a:solidFill>
                  <a:srgbClr val="00007C"/>
                </a:solidFill>
                <a:latin typeface="TeXGyrePagella"/>
                <a:cs typeface="TeXGyrePagella"/>
              </a:rPr>
              <a:t>filtrage</a:t>
            </a:r>
            <a:endParaRPr sz="2800">
              <a:latin typeface="TeXGyrePagella"/>
              <a:cs typeface="TeXGyrePagella"/>
            </a:endParaRPr>
          </a:p>
          <a:p>
            <a:pPr marL="1155700" lvl="1" indent="-229235">
              <a:lnSpc>
                <a:spcPct val="100000"/>
              </a:lnSpc>
              <a:spcBef>
                <a:spcPts val="535"/>
              </a:spcBef>
              <a:buClr>
                <a:srgbClr val="65CCFF"/>
              </a:buClr>
              <a:buSzPct val="65000"/>
              <a:buFont typeface="Wingdings"/>
              <a:buChar char=""/>
              <a:tabLst>
                <a:tab pos="1155700" algn="l"/>
              </a:tabLst>
            </a:pP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Utiliser le maximum de critères </a:t>
            </a:r>
            <a:r>
              <a:rPr sz="2000" spc="-10" dirty="0">
                <a:solidFill>
                  <a:srgbClr val="00007C"/>
                </a:solidFill>
                <a:latin typeface="TeXGyrePagella"/>
                <a:cs typeface="TeXGyrePagella"/>
              </a:rPr>
              <a:t>(@IP, port,</a:t>
            </a:r>
            <a:r>
              <a:rPr sz="2000" spc="14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ACK…etc)</a:t>
            </a:r>
            <a:endParaRPr sz="2000">
              <a:latin typeface="TeXGyrePagella"/>
              <a:cs typeface="TeXGyrePagella"/>
            </a:endParaRPr>
          </a:p>
          <a:p>
            <a:pPr marL="926465">
              <a:lnSpc>
                <a:spcPct val="100000"/>
              </a:lnSpc>
              <a:spcBef>
                <a:spcPts val="480"/>
              </a:spcBef>
            </a:pPr>
            <a:r>
              <a:rPr sz="1300" spc="2505" dirty="0">
                <a:solidFill>
                  <a:srgbClr val="65CCFF"/>
                </a:solidFill>
                <a:latin typeface="Wingdings"/>
                <a:cs typeface="Wingdings"/>
              </a:rPr>
              <a:t>€</a:t>
            </a:r>
            <a:r>
              <a:rPr sz="1300" spc="114" dirty="0">
                <a:solidFill>
                  <a:srgbClr val="65CC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Permet de mieux lutter contre les attaques</a:t>
            </a:r>
            <a:endParaRPr sz="2000">
              <a:latin typeface="TeXGyrePagella"/>
              <a:cs typeface="TeXGyrePagella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Clr>
                <a:srgbClr val="65CCFF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7C"/>
                </a:solidFill>
                <a:latin typeface="TeXGyrePagella"/>
                <a:cs typeface="TeXGyrePagella"/>
              </a:rPr>
              <a:t>Pour </a:t>
            </a:r>
            <a:r>
              <a:rPr sz="2800" dirty="0">
                <a:solidFill>
                  <a:srgbClr val="00007C"/>
                </a:solidFill>
                <a:latin typeface="TeXGyrePagella"/>
                <a:cs typeface="TeXGyrePagella"/>
              </a:rPr>
              <a:t>chaque service </a:t>
            </a:r>
            <a:r>
              <a:rPr sz="2800" spc="-5" dirty="0">
                <a:solidFill>
                  <a:srgbClr val="00007C"/>
                </a:solidFill>
                <a:latin typeface="TeXGyrePagella"/>
                <a:cs typeface="TeXGyrePagella"/>
              </a:rPr>
              <a:t>interne et</a:t>
            </a:r>
            <a:r>
              <a:rPr sz="2800" spc="-114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800" spc="-5" dirty="0">
                <a:solidFill>
                  <a:srgbClr val="00007C"/>
                </a:solidFill>
                <a:latin typeface="TeXGyrePagella"/>
                <a:cs typeface="TeXGyrePagella"/>
              </a:rPr>
              <a:t>externe</a:t>
            </a:r>
            <a:endParaRPr sz="2800">
              <a:latin typeface="TeXGyrePagella"/>
              <a:cs typeface="TeXGyrePagella"/>
            </a:endParaRPr>
          </a:p>
          <a:p>
            <a:pPr marL="1155700" marR="5080" lvl="1" indent="-229235">
              <a:lnSpc>
                <a:spcPct val="100000"/>
              </a:lnSpc>
              <a:spcBef>
                <a:spcPts val="535"/>
              </a:spcBef>
              <a:buClr>
                <a:srgbClr val="65CCFF"/>
              </a:buClr>
              <a:buSzPct val="65000"/>
              <a:buFont typeface="Wingdings"/>
              <a:buChar char=""/>
              <a:tabLst>
                <a:tab pos="1155700" algn="l"/>
              </a:tabLst>
            </a:pP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Définir des règles pour autoriser les utilisateurs interne à accéder  à des services</a:t>
            </a:r>
            <a:r>
              <a:rPr sz="2000" spc="20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externes</a:t>
            </a:r>
            <a:endParaRPr sz="2000">
              <a:latin typeface="TeXGyrePagella"/>
              <a:cs typeface="TeXGyrePagella"/>
            </a:endParaRPr>
          </a:p>
          <a:p>
            <a:pPr marL="1155700" marR="699135" lvl="1" indent="-229235">
              <a:lnSpc>
                <a:spcPct val="100000"/>
              </a:lnSpc>
              <a:spcBef>
                <a:spcPts val="480"/>
              </a:spcBef>
              <a:buClr>
                <a:srgbClr val="65CCFF"/>
              </a:buClr>
              <a:buSzPct val="65000"/>
              <a:buFont typeface="Wingdings"/>
              <a:buChar char=""/>
              <a:tabLst>
                <a:tab pos="1155700" algn="l"/>
              </a:tabLst>
            </a:pP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Définir des règles pour autoriser des utilisateurs externes à  accéder à des serveurs (services) sur le réseau</a:t>
            </a:r>
            <a:r>
              <a:rPr sz="2000" spc="6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interne</a:t>
            </a:r>
            <a:endParaRPr sz="2000">
              <a:latin typeface="TeXGyrePagella"/>
              <a:cs typeface="TeXGyrePagella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Clr>
                <a:srgbClr val="65CCFF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00007C"/>
                </a:solidFill>
                <a:latin typeface="TeXGyrePagella"/>
                <a:cs typeface="TeXGyrePagella"/>
              </a:rPr>
              <a:t>Pour </a:t>
            </a:r>
            <a:r>
              <a:rPr sz="2800" dirty="0">
                <a:solidFill>
                  <a:srgbClr val="00007C"/>
                </a:solidFill>
                <a:latin typeface="TeXGyrePagella"/>
                <a:cs typeface="TeXGyrePagella"/>
              </a:rPr>
              <a:t>un </a:t>
            </a:r>
            <a:r>
              <a:rPr sz="2800" spc="-5" dirty="0">
                <a:solidFill>
                  <a:srgbClr val="00007C"/>
                </a:solidFill>
                <a:latin typeface="TeXGyrePagella"/>
                <a:cs typeface="TeXGyrePagella"/>
              </a:rPr>
              <a:t>service </a:t>
            </a:r>
            <a:r>
              <a:rPr sz="2800" dirty="0">
                <a:solidFill>
                  <a:srgbClr val="00007C"/>
                </a:solidFill>
                <a:latin typeface="TeXGyrePagella"/>
                <a:cs typeface="TeXGyrePagella"/>
              </a:rPr>
              <a:t>à</a:t>
            </a:r>
            <a:r>
              <a:rPr sz="2800" spc="-6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800" spc="-5" dirty="0">
                <a:solidFill>
                  <a:srgbClr val="00007C"/>
                </a:solidFill>
                <a:latin typeface="TeXGyrePagella"/>
                <a:cs typeface="TeXGyrePagella"/>
              </a:rPr>
              <a:t>autoriser</a:t>
            </a:r>
            <a:endParaRPr sz="2800">
              <a:latin typeface="TeXGyrePagella"/>
              <a:cs typeface="TeXGyrePagella"/>
            </a:endParaRPr>
          </a:p>
          <a:p>
            <a:pPr marL="1155700" marR="1278255" lvl="1" indent="-229235">
              <a:lnSpc>
                <a:spcPct val="100000"/>
              </a:lnSpc>
              <a:spcBef>
                <a:spcPts val="550"/>
              </a:spcBef>
              <a:buClr>
                <a:srgbClr val="65CCFF"/>
              </a:buClr>
              <a:buSzPct val="65000"/>
              <a:buFont typeface="Wingdings"/>
              <a:buChar char=""/>
              <a:tabLst>
                <a:tab pos="1155700" algn="l"/>
              </a:tabLst>
            </a:pP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Accepter le flux dans les deux sens </a:t>
            </a:r>
            <a:r>
              <a:rPr sz="2000" spc="135" dirty="0">
                <a:solidFill>
                  <a:srgbClr val="00007C"/>
                </a:solidFill>
                <a:latin typeface="TeXGyrePagella"/>
                <a:cs typeface="TeXGyrePagella"/>
              </a:rPr>
              <a:t>(client</a:t>
            </a:r>
            <a:r>
              <a:rPr sz="2000" spc="135" dirty="0">
                <a:solidFill>
                  <a:srgbClr val="00007C"/>
                </a:solidFill>
                <a:latin typeface="Wingdings"/>
                <a:cs typeface="Wingdings"/>
              </a:rPr>
              <a:t>€</a:t>
            </a:r>
            <a:r>
              <a:rPr sz="2000" spc="135" dirty="0">
                <a:solidFill>
                  <a:srgbClr val="00007C"/>
                </a:solidFill>
                <a:latin typeface="TeXGyrePagella"/>
                <a:cs typeface="TeXGyrePagella"/>
              </a:rPr>
              <a:t>serveur  </a:t>
            </a: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et </a:t>
            </a:r>
            <a:r>
              <a:rPr sz="2000" spc="220" dirty="0">
                <a:solidFill>
                  <a:srgbClr val="00007C"/>
                </a:solidFill>
                <a:latin typeface="TeXGyrePagella"/>
                <a:cs typeface="TeXGyrePagella"/>
              </a:rPr>
              <a:t>serveur</a:t>
            </a:r>
            <a:r>
              <a:rPr sz="2000" spc="220" dirty="0">
                <a:solidFill>
                  <a:srgbClr val="00007C"/>
                </a:solidFill>
                <a:latin typeface="Wingdings"/>
                <a:cs typeface="Wingdings"/>
              </a:rPr>
              <a:t>€</a:t>
            </a:r>
            <a:r>
              <a:rPr sz="2000" spc="220" dirty="0">
                <a:solidFill>
                  <a:srgbClr val="00007C"/>
                </a:solidFill>
                <a:latin typeface="TeXGyrePagella"/>
                <a:cs typeface="TeXGyrePagella"/>
              </a:rPr>
              <a:t>client)</a:t>
            </a:r>
            <a:endParaRPr sz="2000">
              <a:latin typeface="TeXGyrePagella"/>
              <a:cs typeface="TeXGyrePagella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65CCFF"/>
              </a:buClr>
              <a:buSzPct val="75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00007C"/>
                </a:solidFill>
                <a:latin typeface="TeXGyrePagella"/>
                <a:cs typeface="TeXGyrePagella"/>
              </a:rPr>
              <a:t>Pour un service à</a:t>
            </a:r>
            <a:r>
              <a:rPr sz="2800" spc="-7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800" dirty="0">
                <a:solidFill>
                  <a:srgbClr val="00007C"/>
                </a:solidFill>
                <a:latin typeface="TeXGyrePagella"/>
                <a:cs typeface="TeXGyrePagella"/>
              </a:rPr>
              <a:t>bloquer</a:t>
            </a:r>
            <a:endParaRPr sz="2800">
              <a:latin typeface="TeXGyrePagella"/>
              <a:cs typeface="TeXGyrePagella"/>
            </a:endParaRPr>
          </a:p>
          <a:p>
            <a:pPr marL="1155700" lvl="1" indent="-229235">
              <a:lnSpc>
                <a:spcPct val="100000"/>
              </a:lnSpc>
              <a:spcBef>
                <a:spcPts val="555"/>
              </a:spcBef>
              <a:buClr>
                <a:srgbClr val="65CCFF"/>
              </a:buClr>
              <a:buSzPct val="65000"/>
              <a:buFont typeface="Wingdings"/>
              <a:buChar char=""/>
              <a:tabLst>
                <a:tab pos="1155700" algn="l"/>
              </a:tabLst>
            </a:pPr>
            <a:r>
              <a:rPr sz="2000" spc="-5" dirty="0">
                <a:solidFill>
                  <a:srgbClr val="00007C"/>
                </a:solidFill>
                <a:latin typeface="TeXGyrePagella"/>
                <a:cs typeface="TeXGyrePagella"/>
              </a:rPr>
              <a:t>Il suffit de bloquer le flux du</a:t>
            </a:r>
            <a:r>
              <a:rPr sz="2000" spc="45" dirty="0">
                <a:solidFill>
                  <a:srgbClr val="00007C"/>
                </a:solidFill>
                <a:latin typeface="TeXGyrePagella"/>
                <a:cs typeface="TeXGyrePagella"/>
              </a:rPr>
              <a:t> </a:t>
            </a:r>
            <a:r>
              <a:rPr sz="2000" spc="235" dirty="0">
                <a:solidFill>
                  <a:srgbClr val="00007C"/>
                </a:solidFill>
                <a:latin typeface="TeXGyrePagella"/>
                <a:cs typeface="TeXGyrePagella"/>
              </a:rPr>
              <a:t>client</a:t>
            </a:r>
            <a:r>
              <a:rPr sz="2000" spc="235" dirty="0">
                <a:solidFill>
                  <a:srgbClr val="00007C"/>
                </a:solidFill>
                <a:latin typeface="Wingdings"/>
                <a:cs typeface="Wingdings"/>
              </a:rPr>
              <a:t>€</a:t>
            </a:r>
            <a:r>
              <a:rPr sz="2000" spc="235" dirty="0">
                <a:solidFill>
                  <a:srgbClr val="00007C"/>
                </a:solidFill>
                <a:latin typeface="TeXGyrePagella"/>
                <a:cs typeface="TeXGyrePagella"/>
              </a:rPr>
              <a:t>serveur</a:t>
            </a:r>
            <a:endParaRPr sz="2000">
              <a:latin typeface="TeXGyrePagella"/>
              <a:cs typeface="TeXGyrePagell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4839" y="6349746"/>
            <a:ext cx="9144000" cy="857250"/>
          </a:xfrm>
          <a:custGeom>
            <a:avLst/>
            <a:gdLst/>
            <a:ahLst/>
            <a:cxnLst/>
            <a:rect l="l" t="t" r="r" b="b"/>
            <a:pathLst>
              <a:path w="9144000" h="857250">
                <a:moveTo>
                  <a:pt x="9143987" y="857250"/>
                </a:moveTo>
                <a:lnTo>
                  <a:pt x="9143987" y="0"/>
                </a:lnTo>
                <a:lnTo>
                  <a:pt x="0" y="0"/>
                </a:lnTo>
                <a:lnTo>
                  <a:pt x="0" y="857250"/>
                </a:lnTo>
                <a:lnTo>
                  <a:pt x="9143987" y="8572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28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798</TotalTime>
  <Words>1749</Words>
  <Application>Microsoft Office PowerPoint</Application>
  <PresentationFormat>Personnalisé</PresentationFormat>
  <Paragraphs>667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6" baseType="lpstr">
      <vt:lpstr>Arial</vt:lpstr>
      <vt:lpstr>Arial Black</vt:lpstr>
      <vt:lpstr>Calibri</vt:lpstr>
      <vt:lpstr>Georgia</vt:lpstr>
      <vt:lpstr>TeXGyrePagella</vt:lpstr>
      <vt:lpstr>Times New Roman</vt:lpstr>
      <vt:lpstr>Wingdings</vt:lpstr>
      <vt:lpstr>Office Theme</vt:lpstr>
      <vt:lpstr>Présentation PowerPoint</vt:lpstr>
      <vt:lpstr>Filtrage de paquets: principe</vt:lpstr>
      <vt:lpstr>Filtrage de paquets: principe</vt:lpstr>
      <vt:lpstr>Exemple de règles de filtrage</vt:lpstr>
      <vt:lpstr>Types de filtrage</vt:lpstr>
      <vt:lpstr>Types de filtrage</vt:lpstr>
      <vt:lpstr>Types de filtrage</vt:lpstr>
      <vt:lpstr>Processus de développement de filtres</vt:lpstr>
      <vt:lpstr>Processus de développement de filtres</vt:lpstr>
      <vt:lpstr>Processus de développement de filtres</vt:lpstr>
      <vt:lpstr>Processus de développement de filtres</vt:lpstr>
      <vt:lpstr>Processus de développement de filtres</vt:lpstr>
      <vt:lpstr>Processus de développement de filtres</vt:lpstr>
      <vt:lpstr>Processus de développement de filtres</vt:lpstr>
      <vt:lpstr>Processus de développement de filtres</vt:lpstr>
      <vt:lpstr>Processus de développement de filtres</vt:lpstr>
      <vt:lpstr>Détection et corrections des anomalies dans les règles de filtrage</vt:lpstr>
      <vt:lpstr>Anomalie redondance</vt:lpstr>
      <vt:lpstr>Anomalie masquage</vt:lpstr>
      <vt:lpstr>Anomalie généralisation</vt:lpstr>
      <vt:lpstr>Anomalie corrélation</vt:lpstr>
      <vt:lpstr>Anomalie corrélation</vt:lpstr>
      <vt:lpstr>Anomalie corrélation</vt:lpstr>
      <vt:lpstr>Firewalls matériels / logiciels</vt:lpstr>
      <vt:lpstr>Firewall matériel / logiciels</vt:lpstr>
      <vt:lpstr>Firewall matériel: Routeurs filtrants</vt:lpstr>
      <vt:lpstr>Firewall matériel: Routeurs filtrants</vt:lpstr>
      <vt:lpstr>Firewall matériel: Firewall sous forme boîtiers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SecCrypto_Chap6_FiltrageACLiptables.ppt [Mode de compatibilité]</dc:title>
  <dc:creator>hdhili</dc:creator>
  <cp:lastModifiedBy>Anas Daddas</cp:lastModifiedBy>
  <cp:revision>4</cp:revision>
  <dcterms:created xsi:type="dcterms:W3CDTF">2022-02-20T20:57:08Z</dcterms:created>
  <dcterms:modified xsi:type="dcterms:W3CDTF">2022-02-21T10:25:43Z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2012-03-01T00:00:00Z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2022-02-20T00:00:00Z</vt:filetime>
  </property>
</Properties>
</file>