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17AF7A-1D26-440D-BAE8-7AD2FA4623E2}">
  <a:tblStyle styleId="{B217AF7A-1D26-440D-BAE8-7AD2FA4623E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{B217AF7A-1D26-440D-BAE8-7AD2FA4623E2}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Director of Product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Project sponsor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they fully support the project, sign off on high-level decisions, and sometimes act as a resource for the team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deeply invested in the outcome of the project,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Communicate regularly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Landscape Designer/Web Designer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Project team member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In addition to their web design skills and knowledge of plants, they have strong relationships with a range of people across the company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The Plant Pals project could affect their role as Landscape Designer if it results in a pivot toward new services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Existing clients and their employees: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Office Green customer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Their feedback can help Office Green improve the customer experience for the new service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some clients will be very interested in Plant Pals, while others will be less so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Communicate regularly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Office Green’s investors: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Secondary stakeholder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The investors support Office Green financially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The project </a:t>
                      </a: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will not affect them before launch.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Communicate rarely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Office Green’s receptionist: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Office Green employee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They will need to answer customer questions about the service later on,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project </a:t>
                      </a: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will not affect them before launch. </a:t>
                      </a:r>
                      <a:r>
                        <a:rPr lang="en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They have no major concerns about the project at this stage.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Communicate rarely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364313" y="1813113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647725" y="1560288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428950" y="313521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480325" y="333682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6265175" y="1332700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