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11.fntdata" ContentType="application/x-fontdata"/>
  <Override PartName="/ppt/fonts/font12.fntdata" ContentType="application/x-fontdata"/>
  <Override PartName="/ppt/fonts/font13.fntdata" ContentType="application/x-fontdata"/>
  <Override PartName="/ppt/fonts/font14.fntdata" ContentType="application/x-fontdata"/>
  <Override PartName="/ppt/fonts/font15.fntdata" ContentType="application/x-fontdata"/>
  <Override PartName="/ppt/fonts/font16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media/image2.svg" ContentType="image/svg+xml"/>
  <Override PartName="/ppt/media/image31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9"/>
  </p:notesMasterIdLst>
  <p:sldIdLst>
    <p:sldId id="282" r:id="rId3"/>
    <p:sldId id="308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309" r:id="rId28"/>
  </p:sldIdLst>
  <p:sldSz cx="18288000" cy="10287000"/>
  <p:notesSz cx="6858000" cy="9144000"/>
  <p:embeddedFontLst>
    <p:embeddedFont>
      <p:font typeface="Poppins Bold" panose="00000800000000000000"/>
      <p:bold r:id="rId33"/>
    </p:embeddedFont>
    <p:embeddedFont>
      <p:font typeface="Cambria" panose="02040503050406030204"/>
      <p:regular r:id="rId34"/>
      <p:bold r:id="rId35"/>
      <p:italic r:id="rId36"/>
      <p:boldItalic r:id="rId37"/>
    </p:embeddedFont>
    <p:embeddedFont>
      <p:font typeface="Open Sans Bold" panose="020B0606030504020204"/>
      <p:regular r:id="rId38"/>
      <p:bold r:id="rId39"/>
    </p:embeddedFont>
    <p:embeddedFont>
      <p:font typeface="Open Sans" panose="020B0606030504020204"/>
      <p:regular r:id="rId40"/>
      <p:bold r:id="rId41"/>
    </p:embeddedFont>
    <p:embeddedFont>
      <p:font typeface="Bahnschrift" panose="020B0502040204020203" charset="0"/>
      <p:regular r:id="rId42"/>
      <p:bold r:id="rId43"/>
    </p:embeddedFont>
    <p:embeddedFont>
      <p:font typeface="Cambria Bold" panose="02040803050406030204"/>
      <p:bold r:id="rId44"/>
    </p:embeddedFont>
    <p:embeddedFont>
      <p:font typeface="Calibri" panose="020F0502020204030204" charset="0"/>
      <p:regular r:id="rId45"/>
      <p:bold r:id="rId46"/>
      <p:italic r:id="rId47"/>
      <p:boldItalic r:id="rId4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85" userDrawn="1">
          <p15:clr>
            <a:srgbClr val="A4A3A4"/>
          </p15:clr>
        </p15:guide>
        <p15:guide id="2" pos="280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 showGuides="1">
      <p:cViewPr varScale="1">
        <p:scale>
          <a:sx n="74" d="100"/>
          <a:sy n="74" d="100"/>
        </p:scale>
        <p:origin x="-1092" y="-90"/>
      </p:cViewPr>
      <p:guideLst>
        <p:guide orient="horz" pos="1985"/>
        <p:guide pos="280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8" Type="http://schemas.openxmlformats.org/officeDocument/2006/relationships/font" Target="fonts/font16.fntdata"/><Relationship Id="rId47" Type="http://schemas.openxmlformats.org/officeDocument/2006/relationships/font" Target="fonts/font15.fntdata"/><Relationship Id="rId46" Type="http://schemas.openxmlformats.org/officeDocument/2006/relationships/font" Target="fonts/font14.fntdata"/><Relationship Id="rId45" Type="http://schemas.openxmlformats.org/officeDocument/2006/relationships/font" Target="fonts/font13.fntdata"/><Relationship Id="rId44" Type="http://schemas.openxmlformats.org/officeDocument/2006/relationships/font" Target="fonts/font12.fntdata"/><Relationship Id="rId43" Type="http://schemas.openxmlformats.org/officeDocument/2006/relationships/font" Target="fonts/font11.fntdata"/><Relationship Id="rId42" Type="http://schemas.openxmlformats.org/officeDocument/2006/relationships/font" Target="fonts/font10.fntdata"/><Relationship Id="rId41" Type="http://schemas.openxmlformats.org/officeDocument/2006/relationships/font" Target="fonts/font9.fntdata"/><Relationship Id="rId40" Type="http://schemas.openxmlformats.org/officeDocument/2006/relationships/font" Target="fonts/font8.fntdata"/><Relationship Id="rId4" Type="http://schemas.openxmlformats.org/officeDocument/2006/relationships/slide" Target="slides/slide2.xml"/><Relationship Id="rId39" Type="http://schemas.openxmlformats.org/officeDocument/2006/relationships/font" Target="fonts/font7.fntdata"/><Relationship Id="rId38" Type="http://schemas.openxmlformats.org/officeDocument/2006/relationships/font" Target="fonts/font6.fntdata"/><Relationship Id="rId37" Type="http://schemas.openxmlformats.org/officeDocument/2006/relationships/font" Target="fonts/font5.fntdata"/><Relationship Id="rId36" Type="http://schemas.openxmlformats.org/officeDocument/2006/relationships/font" Target="fonts/font4.fntdata"/><Relationship Id="rId35" Type="http://schemas.openxmlformats.org/officeDocument/2006/relationships/font" Target="fonts/font3.fntdata"/><Relationship Id="rId34" Type="http://schemas.openxmlformats.org/officeDocument/2006/relationships/font" Target="fonts/font2.fntdata"/><Relationship Id="rId33" Type="http://schemas.openxmlformats.org/officeDocument/2006/relationships/font" Target="fonts/font1.fntdata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" Target="slides/slide1.xml"/><Relationship Id="rId29" Type="http://schemas.openxmlformats.org/officeDocument/2006/relationships/notesMaster" Target="notesMasters/notesMaster1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9CED96-068A-4274-8614-CE8858D45159}" type="datetimeFigureOut">
              <a:rPr lang="fr-FR" smtClean="0"/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  <a:endParaRPr lang="fr-FR" smtClean="0"/>
          </a:p>
          <a:p>
            <a:pPr lvl="1"/>
            <a:r>
              <a:rPr lang="fr-FR" smtClean="0"/>
              <a:t>Deuxième niveau</a:t>
            </a:r>
            <a:endParaRPr lang="fr-FR" smtClean="0"/>
          </a:p>
          <a:p>
            <a:pPr lvl="2"/>
            <a:r>
              <a:rPr lang="fr-FR" smtClean="0"/>
              <a:t>Troisième niveau</a:t>
            </a:r>
            <a:endParaRPr lang="fr-FR" smtClean="0"/>
          </a:p>
          <a:p>
            <a:pPr lvl="3"/>
            <a:r>
              <a:rPr lang="fr-FR" smtClean="0"/>
              <a:t>Quatrième niveau</a:t>
            </a:r>
            <a:endParaRPr lang="fr-FR" smtClean="0"/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9DBC96-224C-4F47-B1D0-6020CB55D1D9}" type="slidenum">
              <a:rPr lang="fr-FR" smtClean="0"/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4.jpeg"/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9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4.png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8.png"/><Relationship Id="rId3" Type="http://schemas.openxmlformats.org/officeDocument/2006/relationships/image" Target="../media/image27.png"/><Relationship Id="rId2" Type="http://schemas.openxmlformats.org/officeDocument/2006/relationships/image" Target="../media/image26.jpeg"/><Relationship Id="rId1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1.svg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2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3.png"/><Relationship Id="rId2" Type="http://schemas.openxmlformats.org/officeDocument/2006/relationships/image" Target="../media/image3.png"/><Relationship Id="rId1" Type="http://schemas.openxmlformats.org/officeDocument/2006/relationships/image" Target="../media/image4.jpeg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15654040" y="6672450"/>
            <a:ext cx="3231988" cy="4114800"/>
          </a:xfrm>
          <a:custGeom>
            <a:avLst/>
            <a:gdLst/>
            <a:ahLst/>
            <a:cxnLst/>
            <a:rect l="l" t="t" r="r" b="b"/>
            <a:pathLst>
              <a:path w="3231988" h="4114800">
                <a:moveTo>
                  <a:pt x="3231988" y="0"/>
                </a:moveTo>
                <a:lnTo>
                  <a:pt x="0" y="0"/>
                </a:lnTo>
                <a:lnTo>
                  <a:pt x="0" y="4114800"/>
                </a:lnTo>
                <a:lnTo>
                  <a:pt x="3231988" y="4114800"/>
                </a:lnTo>
                <a:lnTo>
                  <a:pt x="3231988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4996804" y="0"/>
            <a:ext cx="3291196" cy="1778113"/>
          </a:xfrm>
          <a:custGeom>
            <a:avLst/>
            <a:gdLst/>
            <a:ahLst/>
            <a:cxnLst/>
            <a:rect l="l" t="t" r="r" b="b"/>
            <a:pathLst>
              <a:path w="3291196" h="1778113">
                <a:moveTo>
                  <a:pt x="0" y="0"/>
                </a:moveTo>
                <a:lnTo>
                  <a:pt x="3291196" y="0"/>
                </a:lnTo>
                <a:lnTo>
                  <a:pt x="3291196" y="1778113"/>
                </a:lnTo>
                <a:lnTo>
                  <a:pt x="0" y="177811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283324" y="38060"/>
            <a:ext cx="1637352" cy="2010211"/>
          </a:xfrm>
          <a:custGeom>
            <a:avLst/>
            <a:gdLst/>
            <a:ahLst/>
            <a:cxnLst/>
            <a:rect l="l" t="t" r="r" b="b"/>
            <a:pathLst>
              <a:path w="1637352" h="2010211">
                <a:moveTo>
                  <a:pt x="0" y="0"/>
                </a:moveTo>
                <a:lnTo>
                  <a:pt x="1637352" y="0"/>
                </a:lnTo>
                <a:lnTo>
                  <a:pt x="1637352" y="2010211"/>
                </a:lnTo>
                <a:lnTo>
                  <a:pt x="0" y="201021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36856" r="-36856"/>
            </a:stretch>
          </a:blipFill>
        </p:spPr>
      </p:sp>
      <p:grpSp>
        <p:nvGrpSpPr>
          <p:cNvPr id="5" name="Group 5"/>
          <p:cNvGrpSpPr/>
          <p:nvPr/>
        </p:nvGrpSpPr>
        <p:grpSpPr>
          <a:xfrm rot="0">
            <a:off x="5179060" y="2245995"/>
            <a:ext cx="7654290" cy="690245"/>
            <a:chOff x="0" y="0"/>
            <a:chExt cx="838855" cy="7764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38855" cy="77644"/>
            </a:xfrm>
            <a:custGeom>
              <a:avLst/>
              <a:gdLst/>
              <a:ahLst/>
              <a:cxnLst/>
              <a:rect l="l" t="t" r="r" b="b"/>
              <a:pathLst>
                <a:path w="838855" h="77644">
                  <a:moveTo>
                    <a:pt x="0" y="0"/>
                  </a:moveTo>
                  <a:lnTo>
                    <a:pt x="838855" y="0"/>
                  </a:lnTo>
                  <a:lnTo>
                    <a:pt x="838855" y="77644"/>
                  </a:lnTo>
                  <a:lnTo>
                    <a:pt x="0" y="77644"/>
                  </a:lnTo>
                  <a:close/>
                </a:path>
              </a:pathLst>
            </a:custGeom>
            <a:solidFill>
              <a:srgbClr val="12229D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838855" cy="13479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40"/>
                </a:lnSpc>
              </a:pPr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3291196" y="266459"/>
            <a:ext cx="11705608" cy="13690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60"/>
              </a:lnSpc>
            </a:pPr>
            <a:r>
              <a:rPr lang="en-US" sz="2540">
                <a:solidFill>
                  <a:srgbClr val="050A30"/>
                </a:solidFill>
                <a:latin typeface="Times New Roman" panose="02020603050405020304" charset="0"/>
                <a:cs typeface="Times New Roman" panose="02020603050405020304" charset="0"/>
              </a:rPr>
              <a:t>Royaume du Maroc</a:t>
            </a:r>
            <a:endParaRPr lang="en-US" sz="2540">
              <a:solidFill>
                <a:srgbClr val="050A3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ctr">
              <a:lnSpc>
                <a:spcPts val="3560"/>
              </a:lnSpc>
            </a:pPr>
            <a:r>
              <a:rPr lang="en-US" sz="2540">
                <a:solidFill>
                  <a:srgbClr val="050A30"/>
                </a:solidFill>
                <a:latin typeface="Times New Roman" panose="02020603050405020304" charset="0"/>
                <a:cs typeface="Times New Roman" panose="02020603050405020304" charset="0"/>
              </a:rPr>
              <a:t>Ecole Nationale des sciences appliquées de Safi (ENSAS) </a:t>
            </a:r>
            <a:endParaRPr lang="en-US" sz="2540">
              <a:solidFill>
                <a:srgbClr val="050A3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lvl="0" indent="0" algn="ctr">
              <a:lnSpc>
                <a:spcPts val="3560"/>
              </a:lnSpc>
              <a:spcBef>
                <a:spcPct val="0"/>
              </a:spcBef>
            </a:pPr>
            <a:r>
              <a:rPr lang="en-US" sz="2540">
                <a:solidFill>
                  <a:srgbClr val="050A30"/>
                </a:solidFill>
                <a:latin typeface="Times New Roman" panose="02020603050405020304" charset="0"/>
                <a:cs typeface="Times New Roman" panose="02020603050405020304" charset="0"/>
              </a:rPr>
              <a:t>Département Informatique, Réseaux et Télécommunications (IRT)</a:t>
            </a:r>
            <a:endParaRPr lang="en-US" sz="2540">
              <a:solidFill>
                <a:srgbClr val="050A3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5638800" y="2323465"/>
            <a:ext cx="6376035" cy="5384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4200"/>
              </a:lnSpc>
              <a:spcBef>
                <a:spcPct val="0"/>
              </a:spcBef>
            </a:pPr>
            <a:r>
              <a:rPr lang="en-US" sz="3500">
                <a:solidFill>
                  <a:srgbClr val="FFFEFF"/>
                </a:solidFill>
                <a:latin typeface="Times New Roman" panose="02020603050405020304" charset="0"/>
                <a:cs typeface="Times New Roman" panose="02020603050405020304" charset="0"/>
              </a:rPr>
              <a:t>Soutenance du mini pro</a:t>
            </a:r>
            <a:r>
              <a:rPr lang="fr-FR" altLang="en-US" sz="3500">
                <a:solidFill>
                  <a:srgbClr val="FFFEFF"/>
                </a:solidFill>
                <a:latin typeface="Times New Roman" panose="02020603050405020304" charset="0"/>
                <a:cs typeface="Times New Roman" panose="02020603050405020304" charset="0"/>
              </a:rPr>
              <a:t>j</a:t>
            </a:r>
            <a:r>
              <a:rPr lang="en-US" sz="3500">
                <a:solidFill>
                  <a:srgbClr val="FFFEFF"/>
                </a:solidFill>
                <a:latin typeface="Times New Roman" panose="02020603050405020304" charset="0"/>
                <a:cs typeface="Times New Roman" panose="02020603050405020304" charset="0"/>
              </a:rPr>
              <a:t>et </a:t>
            </a:r>
            <a:endParaRPr lang="en-US" sz="3500">
              <a:solidFill>
                <a:srgbClr val="FFFEFF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3505200" y="3546475"/>
            <a:ext cx="11233150" cy="193865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5040"/>
              </a:lnSpc>
              <a:spcBef>
                <a:spcPct val="0"/>
              </a:spcBef>
            </a:pPr>
            <a:r>
              <a:rPr lang="en-US" sz="3600">
                <a:solidFill>
                  <a:srgbClr val="000000"/>
                </a:solidFill>
                <a:latin typeface="Poppins Bold" panose="00000800000000000000"/>
              </a:rPr>
              <a:t>Conception et développement d’une application web au service d’une association dédiée à la protection des animaux</a:t>
            </a:r>
            <a:endParaRPr lang="en-US" sz="3600">
              <a:solidFill>
                <a:srgbClr val="000000"/>
              </a:solidFill>
              <a:latin typeface="Poppins Bold" panose="00000800000000000000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931059" y="7852168"/>
            <a:ext cx="4857357" cy="2473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30"/>
              </a:lnSpc>
            </a:pPr>
            <a:r>
              <a:rPr lang="en-US" sz="2810">
                <a:solidFill>
                  <a:srgbClr val="050A30"/>
                </a:solidFill>
                <a:latin typeface="Cambria" panose="02040503050406030204"/>
                <a:sym typeface="+mn-ea"/>
              </a:rPr>
              <a:t>M. ELBOUSTANI </a:t>
            </a:r>
            <a:r>
              <a:rPr lang="en-US" altLang="en-US" sz="2810">
                <a:solidFill>
                  <a:srgbClr val="050A30"/>
                </a:solidFill>
                <a:latin typeface="Cambria" panose="02040503050406030204"/>
                <a:sym typeface="+mn-ea"/>
              </a:rPr>
              <a:t>Abdelh</a:t>
            </a:r>
            <a:r>
              <a:rPr lang="en-US" sz="2810">
                <a:solidFill>
                  <a:srgbClr val="050A30"/>
                </a:solidFill>
                <a:latin typeface="Cambria" panose="02040503050406030204"/>
                <a:sym typeface="+mn-ea"/>
              </a:rPr>
              <a:t>akim</a:t>
            </a:r>
            <a:endParaRPr lang="en-US" sz="2810">
              <a:solidFill>
                <a:srgbClr val="050A30"/>
              </a:solidFill>
              <a:latin typeface="Cambria" panose="02040503050406030204"/>
            </a:endParaRPr>
          </a:p>
          <a:p>
            <a:pPr algn="l">
              <a:lnSpc>
                <a:spcPts val="3930"/>
              </a:lnSpc>
            </a:pPr>
            <a:r>
              <a:rPr lang="en-US" sz="2810">
                <a:solidFill>
                  <a:srgbClr val="050A30"/>
                </a:solidFill>
                <a:latin typeface="Cambria" panose="02040503050406030204"/>
                <a:sym typeface="+mn-ea"/>
              </a:rPr>
              <a:t>M. AMMAR Abdelghali</a:t>
            </a:r>
            <a:endParaRPr lang="en-US" sz="2810">
              <a:solidFill>
                <a:srgbClr val="050A30"/>
              </a:solidFill>
              <a:latin typeface="Cambria" panose="02040503050406030204"/>
            </a:endParaRPr>
          </a:p>
          <a:p>
            <a:pPr algn="l">
              <a:lnSpc>
                <a:spcPts val="3810"/>
              </a:lnSpc>
            </a:pPr>
            <a:r>
              <a:rPr lang="en-US" sz="2810">
                <a:solidFill>
                  <a:srgbClr val="050A30"/>
                </a:solidFill>
                <a:latin typeface="Cambria" panose="02040503050406030204"/>
                <a:sym typeface="+mn-ea"/>
              </a:rPr>
              <a:t>Mme</a:t>
            </a:r>
            <a:r>
              <a:rPr lang="en-US" altLang="en-US" sz="2810">
                <a:solidFill>
                  <a:srgbClr val="050A30"/>
                </a:solidFill>
                <a:latin typeface="Cambria" panose="02040503050406030204"/>
                <a:sym typeface="+mn-ea"/>
              </a:rPr>
              <a:t>.</a:t>
            </a:r>
            <a:r>
              <a:rPr lang="en-US" sz="2810">
                <a:solidFill>
                  <a:srgbClr val="050A30"/>
                </a:solidFill>
                <a:latin typeface="Cambria" panose="02040503050406030204"/>
                <a:sym typeface="+mn-ea"/>
              </a:rPr>
              <a:t> BABALAHCEN Rajaa</a:t>
            </a:r>
            <a:endParaRPr lang="en-US" sz="2810">
              <a:solidFill>
                <a:srgbClr val="050A30"/>
              </a:solidFill>
              <a:latin typeface="Cambria" panose="02040503050406030204"/>
            </a:endParaRPr>
          </a:p>
          <a:p>
            <a:pPr algn="l">
              <a:lnSpc>
                <a:spcPts val="3810"/>
              </a:lnSpc>
            </a:pPr>
          </a:p>
          <a:p>
            <a:pPr algn="l">
              <a:lnSpc>
                <a:spcPts val="3810"/>
              </a:lnSpc>
            </a:pPr>
          </a:p>
        </p:txBody>
      </p:sp>
      <p:sp>
        <p:nvSpPr>
          <p:cNvPr id="12" name="TextBox 12"/>
          <p:cNvSpPr txBox="1"/>
          <p:nvPr/>
        </p:nvSpPr>
        <p:spPr>
          <a:xfrm>
            <a:off x="304800" y="6812915"/>
            <a:ext cx="1785620" cy="442595"/>
          </a:xfrm>
          <a:prstGeom prst="rect">
            <a:avLst/>
          </a:prstGeom>
        </p:spPr>
        <p:txBody>
          <a:bodyPr lIns="0" tIns="0" rIns="0" bIns="0" rtlCol="0" anchor="t">
            <a:noAutofit/>
          </a:bodyPr>
          <a:lstStyle/>
          <a:p>
            <a:pPr algn="ctr">
              <a:lnSpc>
                <a:spcPts val="3875"/>
              </a:lnSpc>
            </a:pPr>
            <a:r>
              <a:rPr lang="en-US" sz="2765">
                <a:solidFill>
                  <a:srgbClr val="050A30"/>
                </a:solidFill>
                <a:latin typeface="Open Sans Bold" panose="020B0606030504020204"/>
              </a:rPr>
              <a:t>Jury :</a:t>
            </a:r>
            <a:endParaRPr lang="en-US" sz="2765">
              <a:solidFill>
                <a:srgbClr val="050A30"/>
              </a:solidFill>
              <a:latin typeface="Open Sans Bold" panose="020B0606030504020204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12199825" y="7931979"/>
            <a:ext cx="4857357" cy="10077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30"/>
              </a:lnSpc>
            </a:pPr>
            <a:r>
              <a:rPr lang="en-US" sz="2810">
                <a:solidFill>
                  <a:srgbClr val="050A30"/>
                </a:solidFill>
                <a:latin typeface="Cambria" panose="02040503050406030204"/>
              </a:rPr>
              <a:t>M. AMMAR Abdelghali</a:t>
            </a:r>
            <a:endParaRPr lang="en-US" sz="2810">
              <a:solidFill>
                <a:srgbClr val="050A30"/>
              </a:solidFill>
              <a:latin typeface="Cambria" panose="02040503050406030204"/>
            </a:endParaRPr>
          </a:p>
          <a:p>
            <a:pPr algn="l">
              <a:lnSpc>
                <a:spcPts val="3930"/>
              </a:lnSpc>
            </a:pPr>
            <a:r>
              <a:rPr lang="en-US" sz="2810">
                <a:solidFill>
                  <a:srgbClr val="050A30"/>
                </a:solidFill>
                <a:latin typeface="Cambria" panose="02040503050406030204"/>
              </a:rPr>
              <a:t>Mme</a:t>
            </a:r>
            <a:r>
              <a:rPr lang="en-US" altLang="en-US" sz="2810">
                <a:solidFill>
                  <a:srgbClr val="050A30"/>
                </a:solidFill>
                <a:latin typeface="Cambria" panose="02040503050406030204"/>
              </a:rPr>
              <a:t>.</a:t>
            </a:r>
            <a:r>
              <a:rPr lang="en-US" sz="2810">
                <a:solidFill>
                  <a:srgbClr val="050A30"/>
                </a:solidFill>
                <a:latin typeface="Cambria" panose="02040503050406030204"/>
              </a:rPr>
              <a:t> BABALAHCEN Rajaa</a:t>
            </a:r>
            <a:endParaRPr lang="en-US" sz="2810">
              <a:solidFill>
                <a:srgbClr val="050A30"/>
              </a:solidFill>
              <a:latin typeface="Cambria" panose="02040503050406030204"/>
            </a:endParaRPr>
          </a:p>
        </p:txBody>
      </p:sp>
      <p:grpSp>
        <p:nvGrpSpPr>
          <p:cNvPr id="14" name="Group 14"/>
          <p:cNvGrpSpPr/>
          <p:nvPr/>
        </p:nvGrpSpPr>
        <p:grpSpPr>
          <a:xfrm rot="0">
            <a:off x="716918" y="7534417"/>
            <a:ext cx="4567674" cy="111176"/>
            <a:chOff x="0" y="0"/>
            <a:chExt cx="520621" cy="1267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520621" cy="12672"/>
            </a:xfrm>
            <a:custGeom>
              <a:avLst/>
              <a:gdLst/>
              <a:ahLst/>
              <a:cxnLst/>
              <a:rect l="l" t="t" r="r" b="b"/>
              <a:pathLst>
                <a:path w="520621" h="12672">
                  <a:moveTo>
                    <a:pt x="0" y="0"/>
                  </a:moveTo>
                  <a:lnTo>
                    <a:pt x="520621" y="0"/>
                  </a:lnTo>
                  <a:lnTo>
                    <a:pt x="520621" y="12672"/>
                  </a:lnTo>
                  <a:lnTo>
                    <a:pt x="0" y="12672"/>
                  </a:lnTo>
                  <a:close/>
                </a:path>
              </a:pathLst>
            </a:custGeom>
            <a:solidFill>
              <a:srgbClr val="12229D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520621" cy="6982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40"/>
                </a:lnSpc>
              </a:pPr>
            </a:p>
          </p:txBody>
        </p:sp>
      </p:grpSp>
      <p:sp>
        <p:nvSpPr>
          <p:cNvPr id="17" name="TextBox 17"/>
          <p:cNvSpPr txBox="1"/>
          <p:nvPr/>
        </p:nvSpPr>
        <p:spPr>
          <a:xfrm>
            <a:off x="11582400" y="6896100"/>
            <a:ext cx="3241675" cy="503555"/>
          </a:xfrm>
          <a:prstGeom prst="rect">
            <a:avLst/>
          </a:prstGeom>
        </p:spPr>
        <p:txBody>
          <a:bodyPr lIns="0" tIns="0" rIns="0" bIns="0" rtlCol="0" anchor="t">
            <a:noAutofit/>
          </a:bodyPr>
          <a:lstStyle/>
          <a:p>
            <a:pPr algn="ctr">
              <a:lnSpc>
                <a:spcPts val="3875"/>
              </a:lnSpc>
            </a:pPr>
            <a:r>
              <a:rPr lang="en-US" sz="2765">
                <a:solidFill>
                  <a:srgbClr val="050A30"/>
                </a:solidFill>
                <a:latin typeface="Open Sans Bold" panose="020B0606030504020204"/>
              </a:rPr>
              <a:t>Encadré par :</a:t>
            </a:r>
            <a:endParaRPr lang="en-US" sz="2765">
              <a:solidFill>
                <a:srgbClr val="050A30"/>
              </a:solidFill>
              <a:latin typeface="Open Sans Bold" panose="020B0606030504020204"/>
            </a:endParaRPr>
          </a:p>
        </p:txBody>
      </p:sp>
      <p:grpSp>
        <p:nvGrpSpPr>
          <p:cNvPr id="18" name="Group 18"/>
          <p:cNvGrpSpPr/>
          <p:nvPr/>
        </p:nvGrpSpPr>
        <p:grpSpPr>
          <a:xfrm rot="0">
            <a:off x="11985684" y="7570706"/>
            <a:ext cx="4479052" cy="140717"/>
            <a:chOff x="0" y="0"/>
            <a:chExt cx="510520" cy="16039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510520" cy="16039"/>
            </a:xfrm>
            <a:custGeom>
              <a:avLst/>
              <a:gdLst/>
              <a:ahLst/>
              <a:cxnLst/>
              <a:rect l="l" t="t" r="r" b="b"/>
              <a:pathLst>
                <a:path w="510520" h="16039">
                  <a:moveTo>
                    <a:pt x="0" y="0"/>
                  </a:moveTo>
                  <a:lnTo>
                    <a:pt x="510520" y="0"/>
                  </a:lnTo>
                  <a:lnTo>
                    <a:pt x="510520" y="16039"/>
                  </a:lnTo>
                  <a:lnTo>
                    <a:pt x="0" y="16039"/>
                  </a:lnTo>
                  <a:close/>
                </a:path>
              </a:pathLst>
            </a:custGeom>
            <a:solidFill>
              <a:srgbClr val="12229D"/>
            </a:solidFill>
          </p:spPr>
        </p:sp>
        <p:sp>
          <p:nvSpPr>
            <p:cNvPr id="20" name="TextBox 20"/>
            <p:cNvSpPr txBox="1"/>
            <p:nvPr/>
          </p:nvSpPr>
          <p:spPr>
            <a:xfrm>
              <a:off x="0" y="-57150"/>
              <a:ext cx="510520" cy="7318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40"/>
                </a:lnSpc>
              </a:pPr>
            </a:p>
          </p:txBody>
        </p:sp>
      </p:grpSp>
      <p:sp>
        <p:nvSpPr>
          <p:cNvPr id="21" name="TextBox 21"/>
          <p:cNvSpPr txBox="1"/>
          <p:nvPr/>
        </p:nvSpPr>
        <p:spPr>
          <a:xfrm>
            <a:off x="6804942" y="7955896"/>
            <a:ext cx="4857357" cy="14812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30"/>
              </a:lnSpc>
            </a:pPr>
            <a:r>
              <a:rPr lang="en-US" sz="2810">
                <a:solidFill>
                  <a:srgbClr val="050A30"/>
                </a:solidFill>
                <a:latin typeface="Cambria" panose="02040503050406030204"/>
              </a:rPr>
              <a:t>NEDJAOUI Ihssane</a:t>
            </a:r>
            <a:endParaRPr lang="en-US" sz="2810">
              <a:solidFill>
                <a:srgbClr val="050A30"/>
              </a:solidFill>
              <a:latin typeface="Cambria" panose="02040503050406030204"/>
            </a:endParaRPr>
          </a:p>
          <a:p>
            <a:pPr algn="l">
              <a:lnSpc>
                <a:spcPts val="3930"/>
              </a:lnSpc>
            </a:pPr>
            <a:r>
              <a:rPr lang="en-US" sz="2810">
                <a:solidFill>
                  <a:srgbClr val="050A30"/>
                </a:solidFill>
                <a:latin typeface="Cambria" panose="02040503050406030204"/>
              </a:rPr>
              <a:t>ZAGRAHI Nouhaila</a:t>
            </a:r>
            <a:endParaRPr lang="en-US" sz="2810">
              <a:solidFill>
                <a:srgbClr val="050A30"/>
              </a:solidFill>
              <a:latin typeface="Cambria" panose="02040503050406030204"/>
            </a:endParaRPr>
          </a:p>
          <a:p>
            <a:pPr algn="l">
              <a:lnSpc>
                <a:spcPts val="3930"/>
              </a:lnSpc>
            </a:pPr>
            <a:r>
              <a:rPr lang="en-US" sz="2810">
                <a:solidFill>
                  <a:srgbClr val="050A30"/>
                </a:solidFill>
                <a:latin typeface="Cambria" panose="02040503050406030204"/>
              </a:rPr>
              <a:t>ALOULI Anas</a:t>
            </a:r>
            <a:endParaRPr lang="en-US" sz="2810">
              <a:solidFill>
                <a:srgbClr val="050A30"/>
              </a:solidFill>
              <a:latin typeface="Cambria" panose="02040503050406030204"/>
            </a:endParaRPr>
          </a:p>
        </p:txBody>
      </p:sp>
      <p:sp>
        <p:nvSpPr>
          <p:cNvPr id="22" name="TextBox 22"/>
          <p:cNvSpPr txBox="1"/>
          <p:nvPr/>
        </p:nvSpPr>
        <p:spPr>
          <a:xfrm>
            <a:off x="6248400" y="6900545"/>
            <a:ext cx="3072765" cy="398145"/>
          </a:xfrm>
          <a:prstGeom prst="rect">
            <a:avLst/>
          </a:prstGeom>
        </p:spPr>
        <p:txBody>
          <a:bodyPr lIns="0" tIns="0" rIns="0" bIns="0" rtlCol="0" anchor="t">
            <a:noAutofit/>
          </a:bodyPr>
          <a:lstStyle/>
          <a:p>
            <a:pPr algn="ctr">
              <a:lnSpc>
                <a:spcPts val="3875"/>
              </a:lnSpc>
            </a:pPr>
            <a:r>
              <a:rPr lang="en-US" sz="2765">
                <a:solidFill>
                  <a:srgbClr val="050A30"/>
                </a:solidFill>
                <a:latin typeface="Open Sans Bold" panose="020B0606030504020204"/>
              </a:rPr>
              <a:t>Soutenu par :</a:t>
            </a:r>
            <a:endParaRPr lang="en-US" sz="2765">
              <a:solidFill>
                <a:srgbClr val="050A30"/>
              </a:solidFill>
              <a:latin typeface="Open Sans Bold" panose="020B0606030504020204"/>
            </a:endParaRPr>
          </a:p>
        </p:txBody>
      </p:sp>
      <p:grpSp>
        <p:nvGrpSpPr>
          <p:cNvPr id="23" name="Group 23"/>
          <p:cNvGrpSpPr/>
          <p:nvPr/>
        </p:nvGrpSpPr>
        <p:grpSpPr>
          <a:xfrm rot="0">
            <a:off x="6550194" y="7556970"/>
            <a:ext cx="4451118" cy="140717"/>
            <a:chOff x="0" y="0"/>
            <a:chExt cx="507336" cy="16039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507336" cy="16039"/>
            </a:xfrm>
            <a:custGeom>
              <a:avLst/>
              <a:gdLst/>
              <a:ahLst/>
              <a:cxnLst/>
              <a:rect l="l" t="t" r="r" b="b"/>
              <a:pathLst>
                <a:path w="507336" h="16039">
                  <a:moveTo>
                    <a:pt x="0" y="0"/>
                  </a:moveTo>
                  <a:lnTo>
                    <a:pt x="507336" y="0"/>
                  </a:lnTo>
                  <a:lnTo>
                    <a:pt x="507336" y="16039"/>
                  </a:lnTo>
                  <a:lnTo>
                    <a:pt x="0" y="16039"/>
                  </a:lnTo>
                  <a:close/>
                </a:path>
              </a:pathLst>
            </a:custGeom>
            <a:solidFill>
              <a:srgbClr val="12229D"/>
            </a:solidFill>
          </p:spPr>
        </p:sp>
        <p:sp>
          <p:nvSpPr>
            <p:cNvPr id="25" name="TextBox 25"/>
            <p:cNvSpPr txBox="1"/>
            <p:nvPr/>
          </p:nvSpPr>
          <p:spPr>
            <a:xfrm>
              <a:off x="0" y="-57150"/>
              <a:ext cx="507336" cy="7318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40"/>
                </a:lnSpc>
              </a:pPr>
            </a:p>
          </p:txBody>
        </p:sp>
      </p:grpSp>
      <p:grpSp>
        <p:nvGrpSpPr>
          <p:cNvPr id="26" name="Group 26"/>
          <p:cNvGrpSpPr/>
          <p:nvPr/>
        </p:nvGrpSpPr>
        <p:grpSpPr>
          <a:xfrm rot="0">
            <a:off x="-1286188" y="9788060"/>
            <a:ext cx="20900515" cy="628073"/>
            <a:chOff x="0" y="0"/>
            <a:chExt cx="6681000" cy="200768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6681000" cy="200768"/>
            </a:xfrm>
            <a:custGeom>
              <a:avLst/>
              <a:gdLst/>
              <a:ahLst/>
              <a:cxnLst/>
              <a:rect l="l" t="t" r="r" b="b"/>
              <a:pathLst>
                <a:path w="6681000" h="200768">
                  <a:moveTo>
                    <a:pt x="6477800" y="0"/>
                  </a:moveTo>
                  <a:cubicBezTo>
                    <a:pt x="6590024" y="0"/>
                    <a:pt x="6681000" y="44943"/>
                    <a:pt x="6681000" y="100384"/>
                  </a:cubicBezTo>
                  <a:cubicBezTo>
                    <a:pt x="6681000" y="155825"/>
                    <a:pt x="6590024" y="200768"/>
                    <a:pt x="6477800" y="200768"/>
                  </a:cubicBezTo>
                  <a:lnTo>
                    <a:pt x="203200" y="200768"/>
                  </a:lnTo>
                  <a:cubicBezTo>
                    <a:pt x="90976" y="200768"/>
                    <a:pt x="0" y="155825"/>
                    <a:pt x="0" y="100384"/>
                  </a:cubicBezTo>
                  <a:cubicBezTo>
                    <a:pt x="0" y="44943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12229D"/>
            </a:solidFill>
          </p:spPr>
        </p:sp>
        <p:sp>
          <p:nvSpPr>
            <p:cNvPr id="28" name="TextBox 28"/>
            <p:cNvSpPr txBox="1"/>
            <p:nvPr/>
          </p:nvSpPr>
          <p:spPr>
            <a:xfrm>
              <a:off x="0" y="-57150"/>
              <a:ext cx="6681000" cy="2579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40"/>
                </a:lnSpc>
              </a:pPr>
            </a:p>
          </p:txBody>
        </p:sp>
      </p:grpSp>
      <p:sp>
        <p:nvSpPr>
          <p:cNvPr id="29" name="TextBox 29"/>
          <p:cNvSpPr txBox="1"/>
          <p:nvPr/>
        </p:nvSpPr>
        <p:spPr>
          <a:xfrm>
            <a:off x="-152400" y="9803130"/>
            <a:ext cx="6807835" cy="367665"/>
          </a:xfrm>
          <a:prstGeom prst="rect">
            <a:avLst/>
          </a:prstGeom>
        </p:spPr>
        <p:txBody>
          <a:bodyPr lIns="0" tIns="0" rIns="0" bIns="0" rtlCol="0" anchor="t">
            <a:noAutofit/>
          </a:bodyPr>
          <a:lstStyle/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FFFFFF"/>
                </a:solidFill>
                <a:latin typeface="Open Sans Bold" panose="020B0606030504020204"/>
              </a:rPr>
              <a:t>Année universitaire:2023/2024</a:t>
            </a:r>
            <a:endParaRPr lang="en-US" sz="2600">
              <a:solidFill>
                <a:srgbClr val="FFFFFF"/>
              </a:solidFill>
              <a:latin typeface="Open Sans Bold" panose="020B0606030504020204"/>
            </a:endParaRPr>
          </a:p>
        </p:txBody>
      </p:sp>
      <p:sp>
        <p:nvSpPr>
          <p:cNvPr id="30" name="TextBox 30"/>
          <p:cNvSpPr txBox="1"/>
          <p:nvPr/>
        </p:nvSpPr>
        <p:spPr>
          <a:xfrm>
            <a:off x="14824075" y="9805670"/>
            <a:ext cx="3284220" cy="9334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FFFFFF"/>
                </a:solidFill>
                <a:latin typeface="Open Sans Bold" panose="020B0606030504020204"/>
              </a:rPr>
              <a:t>le 23-05-2024</a:t>
            </a:r>
            <a:endParaRPr lang="en-US" sz="2600">
              <a:solidFill>
                <a:srgbClr val="FFFFFF"/>
              </a:solidFill>
              <a:latin typeface="Open Sans Bold" panose="020B0606030504020204"/>
            </a:endParaRPr>
          </a:p>
          <a:p>
            <a:pPr algn="ctr">
              <a:lnSpc>
                <a:spcPts val="3640"/>
              </a:lnSpc>
            </a:pPr>
          </a:p>
        </p:txBody>
      </p:sp>
      <p:sp>
        <p:nvSpPr>
          <p:cNvPr id="33" name="Espace réservé du numéro de diapositive 32"/>
          <p:cNvSpPr>
            <a:spLocks noGrp="1"/>
          </p:cNvSpPr>
          <p:nvPr>
            <p:ph type="sldNum" sz="quarter" idx="12"/>
          </p:nvPr>
        </p:nvSpPr>
        <p:spPr>
          <a:xfrm>
            <a:off x="7708900" y="9852660"/>
            <a:ext cx="2133600" cy="365125"/>
          </a:xfrm>
        </p:spPr>
        <p:txBody>
          <a:bodyPr/>
          <a:p>
            <a:fld id="{B6F15528-21DE-4FAA-801E-634DDDAF4B2B}" type="slidenum">
              <a:rPr lang="en-US" sz="2800" b="1" smtClean="0">
                <a:solidFill>
                  <a:schemeClr val="bg1"/>
                </a:solidFill>
              </a:rPr>
            </a:fld>
            <a:endParaRPr lang="en-US" sz="2800" b="1" smtClean="0">
              <a:solidFill>
                <a:schemeClr val="bg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988945" y="3305810"/>
            <a:ext cx="12489180" cy="2558415"/>
          </a:xfrm>
          <a:prstGeom prst="rect">
            <a:avLst/>
          </a:prstGeom>
          <a:noFill/>
          <a:ln>
            <a:gradFill>
              <a:gsLst>
                <a:gs pos="0">
                  <a:srgbClr val="012D86"/>
                </a:gs>
                <a:gs pos="100000">
                  <a:srgbClr val="0E2557"/>
                </a:gs>
              </a:gsLst>
            </a:gra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fr-FR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1756782" y="327089"/>
            <a:ext cx="8896221" cy="804590"/>
            <a:chOff x="0" y="0"/>
            <a:chExt cx="2171951" cy="19643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171951" cy="196435"/>
            </a:xfrm>
            <a:custGeom>
              <a:avLst/>
              <a:gdLst/>
              <a:ahLst/>
              <a:cxnLst/>
              <a:rect l="l" t="t" r="r" b="b"/>
              <a:pathLst>
                <a:path w="2171951" h="196435">
                  <a:moveTo>
                    <a:pt x="44383" y="0"/>
                  </a:moveTo>
                  <a:lnTo>
                    <a:pt x="2127568" y="0"/>
                  </a:lnTo>
                  <a:cubicBezTo>
                    <a:pt x="2152080" y="0"/>
                    <a:pt x="2171951" y="19871"/>
                    <a:pt x="2171951" y="44383"/>
                  </a:cubicBezTo>
                  <a:lnTo>
                    <a:pt x="2171951" y="152052"/>
                  </a:lnTo>
                  <a:cubicBezTo>
                    <a:pt x="2171951" y="163823"/>
                    <a:pt x="2167275" y="175112"/>
                    <a:pt x="2158951" y="183436"/>
                  </a:cubicBezTo>
                  <a:cubicBezTo>
                    <a:pt x="2150628" y="191759"/>
                    <a:pt x="2139339" y="196435"/>
                    <a:pt x="2127568" y="196435"/>
                  </a:cubicBezTo>
                  <a:lnTo>
                    <a:pt x="44383" y="196435"/>
                  </a:lnTo>
                  <a:cubicBezTo>
                    <a:pt x="32612" y="196435"/>
                    <a:pt x="21323" y="191759"/>
                    <a:pt x="12999" y="183436"/>
                  </a:cubicBezTo>
                  <a:cubicBezTo>
                    <a:pt x="4676" y="175112"/>
                    <a:pt x="0" y="163823"/>
                    <a:pt x="0" y="152052"/>
                  </a:cubicBezTo>
                  <a:lnTo>
                    <a:pt x="0" y="44383"/>
                  </a:lnTo>
                  <a:cubicBezTo>
                    <a:pt x="0" y="32612"/>
                    <a:pt x="4676" y="21323"/>
                    <a:pt x="12999" y="12999"/>
                  </a:cubicBezTo>
                  <a:cubicBezTo>
                    <a:pt x="21323" y="4676"/>
                    <a:pt x="32612" y="0"/>
                    <a:pt x="44383" y="0"/>
                  </a:cubicBezTo>
                  <a:close/>
                </a:path>
              </a:pathLst>
            </a:custGeom>
            <a:solidFill>
              <a:srgbClr val="F1F3F6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2171951" cy="253585"/>
            </a:xfrm>
            <a:prstGeom prst="rect">
              <a:avLst/>
            </a:prstGeom>
          </p:spPr>
          <p:txBody>
            <a:bodyPr lIns="54802" tIns="54802" rIns="54802" bIns="54802" rtlCol="0" anchor="ctr"/>
            <a:lstStyle/>
            <a:p>
              <a:pPr algn="ctr">
                <a:lnSpc>
                  <a:spcPts val="3640"/>
                </a:lnSpc>
              </a:pPr>
              <a:endParaRPr lang="en-US" sz="2600">
                <a:solidFill>
                  <a:srgbClr val="FFFFFF"/>
                </a:solidFill>
                <a:latin typeface="Open Sans Bold" panose="020B0606030504020204"/>
              </a:endParaRPr>
            </a:p>
          </p:txBody>
        </p:sp>
      </p:grpSp>
      <p:grpSp>
        <p:nvGrpSpPr>
          <p:cNvPr id="5" name="Group 5"/>
          <p:cNvGrpSpPr/>
          <p:nvPr/>
        </p:nvGrpSpPr>
        <p:grpSpPr>
          <a:xfrm rot="0">
            <a:off x="346274" y="312344"/>
            <a:ext cx="876381" cy="784751"/>
            <a:chOff x="0" y="0"/>
            <a:chExt cx="213962" cy="19159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13962" cy="191592"/>
            </a:xfrm>
            <a:custGeom>
              <a:avLst/>
              <a:gdLst/>
              <a:ahLst/>
              <a:cxnLst/>
              <a:rect l="l" t="t" r="r" b="b"/>
              <a:pathLst>
                <a:path w="213962" h="191592">
                  <a:moveTo>
                    <a:pt x="0" y="0"/>
                  </a:moveTo>
                  <a:lnTo>
                    <a:pt x="213962" y="0"/>
                  </a:lnTo>
                  <a:lnTo>
                    <a:pt x="213962" y="191592"/>
                  </a:lnTo>
                  <a:lnTo>
                    <a:pt x="0" y="191592"/>
                  </a:lnTo>
                  <a:close/>
                </a:path>
              </a:pathLst>
            </a:custGeom>
            <a:solidFill>
              <a:srgbClr val="12229D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213962" cy="248742"/>
            </a:xfrm>
            <a:prstGeom prst="rect">
              <a:avLst/>
            </a:prstGeom>
          </p:spPr>
          <p:txBody>
            <a:bodyPr lIns="54802" tIns="54802" rIns="54802" bIns="54802" rtlCol="0" anchor="ctr"/>
            <a:lstStyle/>
            <a:p>
              <a:pPr algn="ctr">
                <a:lnSpc>
                  <a:spcPts val="3640"/>
                </a:lnSpc>
              </a:pPr>
              <a:r>
                <a:rPr lang="en-US" sz="2600">
                  <a:solidFill>
                    <a:srgbClr val="FFFFFF"/>
                  </a:solidFill>
                  <a:latin typeface="Open Sans Bold" panose="020B0606030504020204"/>
                </a:rPr>
                <a:t>I</a:t>
              </a:r>
              <a:endParaRPr lang="en-US" sz="2600">
                <a:solidFill>
                  <a:srgbClr val="FFFFFF"/>
                </a:solidFill>
                <a:latin typeface="Open Sans Bold" panose="020B0606030504020204"/>
              </a:endParaRPr>
            </a:p>
          </p:txBody>
        </p:sp>
      </p:grpSp>
      <p:grpSp>
        <p:nvGrpSpPr>
          <p:cNvPr id="8" name="Group 8"/>
          <p:cNvGrpSpPr/>
          <p:nvPr/>
        </p:nvGrpSpPr>
        <p:grpSpPr>
          <a:xfrm rot="0">
            <a:off x="1318591" y="312344"/>
            <a:ext cx="876381" cy="784751"/>
            <a:chOff x="0" y="0"/>
            <a:chExt cx="213962" cy="19159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3962" cy="191592"/>
            </a:xfrm>
            <a:custGeom>
              <a:avLst/>
              <a:gdLst/>
              <a:ahLst/>
              <a:cxnLst/>
              <a:rect l="l" t="t" r="r" b="b"/>
              <a:pathLst>
                <a:path w="213962" h="191592">
                  <a:moveTo>
                    <a:pt x="0" y="0"/>
                  </a:moveTo>
                  <a:lnTo>
                    <a:pt x="213962" y="0"/>
                  </a:lnTo>
                  <a:lnTo>
                    <a:pt x="213962" y="191592"/>
                  </a:lnTo>
                  <a:lnTo>
                    <a:pt x="0" y="191592"/>
                  </a:lnTo>
                  <a:close/>
                </a:path>
              </a:pathLst>
            </a:custGeom>
            <a:solidFill>
              <a:srgbClr val="12229D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213962" cy="248742"/>
            </a:xfrm>
            <a:prstGeom prst="rect">
              <a:avLst/>
            </a:prstGeom>
          </p:spPr>
          <p:txBody>
            <a:bodyPr lIns="54802" tIns="54802" rIns="54802" bIns="54802" rtlCol="0" anchor="ctr"/>
            <a:lstStyle/>
            <a:p>
              <a:pPr algn="ctr">
                <a:lnSpc>
                  <a:spcPts val="3640"/>
                </a:lnSpc>
              </a:pPr>
              <a:r>
                <a:rPr lang="en-US" sz="2600">
                  <a:solidFill>
                    <a:srgbClr val="FFFFFF"/>
                  </a:solidFill>
                  <a:latin typeface="Open Sans Bold" panose="020B0606030504020204"/>
                </a:rPr>
                <a:t>II</a:t>
              </a:r>
              <a:endParaRPr lang="en-US" sz="2600">
                <a:solidFill>
                  <a:srgbClr val="FFFFFF"/>
                </a:solidFill>
                <a:latin typeface="Open Sans Bold" panose="020B0606030504020204"/>
              </a:endParaRPr>
            </a:p>
          </p:txBody>
        </p:sp>
      </p:grpSp>
      <p:grpSp>
        <p:nvGrpSpPr>
          <p:cNvPr id="11" name="Group 11"/>
          <p:cNvGrpSpPr/>
          <p:nvPr/>
        </p:nvGrpSpPr>
        <p:grpSpPr>
          <a:xfrm rot="0">
            <a:off x="2290223" y="312344"/>
            <a:ext cx="876381" cy="784751"/>
            <a:chOff x="0" y="0"/>
            <a:chExt cx="213962" cy="19159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13962" cy="191592"/>
            </a:xfrm>
            <a:custGeom>
              <a:avLst/>
              <a:gdLst/>
              <a:ahLst/>
              <a:cxnLst/>
              <a:rect l="l" t="t" r="r" b="b"/>
              <a:pathLst>
                <a:path w="213962" h="191592">
                  <a:moveTo>
                    <a:pt x="0" y="0"/>
                  </a:moveTo>
                  <a:lnTo>
                    <a:pt x="213962" y="0"/>
                  </a:lnTo>
                  <a:lnTo>
                    <a:pt x="213962" y="191592"/>
                  </a:lnTo>
                  <a:lnTo>
                    <a:pt x="0" y="191592"/>
                  </a:lnTo>
                  <a:close/>
                </a:path>
              </a:pathLst>
            </a:custGeom>
            <a:solidFill>
              <a:srgbClr val="12229D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213962" cy="248742"/>
            </a:xfrm>
            <a:prstGeom prst="rect">
              <a:avLst/>
            </a:prstGeom>
          </p:spPr>
          <p:txBody>
            <a:bodyPr lIns="54802" tIns="54802" rIns="54802" bIns="54802" rtlCol="0" anchor="ctr"/>
            <a:lstStyle/>
            <a:p>
              <a:pPr algn="ctr">
                <a:lnSpc>
                  <a:spcPts val="3640"/>
                </a:lnSpc>
              </a:pPr>
              <a:r>
                <a:rPr lang="en-US" sz="2600">
                  <a:solidFill>
                    <a:srgbClr val="FFFFFF"/>
                  </a:solidFill>
                  <a:latin typeface="Open Sans Bold" panose="020B0606030504020204"/>
                </a:rPr>
                <a:t>III</a:t>
              </a:r>
              <a:endParaRPr lang="en-US" sz="2600">
                <a:solidFill>
                  <a:srgbClr val="FFFFFF"/>
                </a:solidFill>
                <a:latin typeface="Open Sans Bold" panose="020B0606030504020204"/>
              </a:endParaRPr>
            </a:p>
          </p:txBody>
        </p:sp>
      </p:grpSp>
      <p:grpSp>
        <p:nvGrpSpPr>
          <p:cNvPr id="14" name="Group 14"/>
          <p:cNvGrpSpPr/>
          <p:nvPr/>
        </p:nvGrpSpPr>
        <p:grpSpPr>
          <a:xfrm rot="0">
            <a:off x="10012037" y="335868"/>
            <a:ext cx="3813784" cy="795810"/>
            <a:chOff x="0" y="0"/>
            <a:chExt cx="5085046" cy="1061080"/>
          </a:xfrm>
        </p:grpSpPr>
        <p:grpSp>
          <p:nvGrpSpPr>
            <p:cNvPr id="15" name="Group 15"/>
            <p:cNvGrpSpPr/>
            <p:nvPr/>
          </p:nvGrpSpPr>
          <p:grpSpPr>
            <a:xfrm rot="0">
              <a:off x="2611025" y="0"/>
              <a:ext cx="1168508" cy="1046335"/>
              <a:chOff x="0" y="0"/>
              <a:chExt cx="213962" cy="191592"/>
            </a:xfrm>
          </p:grpSpPr>
          <p:sp>
            <p:nvSpPr>
              <p:cNvPr id="16" name="Freeform 16"/>
              <p:cNvSpPr/>
              <p:nvPr/>
            </p:nvSpPr>
            <p:spPr>
              <a:xfrm>
                <a:off x="0" y="0"/>
                <a:ext cx="213962" cy="191592"/>
              </a:xfrm>
              <a:custGeom>
                <a:avLst/>
                <a:gdLst/>
                <a:ahLst/>
                <a:cxnLst/>
                <a:rect l="l" t="t" r="r" b="b"/>
                <a:pathLst>
                  <a:path w="213962" h="191592">
                    <a:moveTo>
                      <a:pt x="0" y="0"/>
                    </a:moveTo>
                    <a:lnTo>
                      <a:pt x="213962" y="0"/>
                    </a:lnTo>
                    <a:lnTo>
                      <a:pt x="213962" y="191592"/>
                    </a:lnTo>
                    <a:lnTo>
                      <a:pt x="0" y="191592"/>
                    </a:lnTo>
                    <a:close/>
                  </a:path>
                </a:pathLst>
              </a:custGeom>
              <a:solidFill>
                <a:srgbClr val="12229D"/>
              </a:solidFill>
            </p:spPr>
          </p:sp>
          <p:sp>
            <p:nvSpPr>
              <p:cNvPr id="17" name="TextBox 17"/>
              <p:cNvSpPr txBox="1"/>
              <p:nvPr/>
            </p:nvSpPr>
            <p:spPr>
              <a:xfrm>
                <a:off x="0" y="-57150"/>
                <a:ext cx="213962" cy="248742"/>
              </a:xfrm>
              <a:prstGeom prst="rect">
                <a:avLst/>
              </a:prstGeom>
            </p:spPr>
            <p:txBody>
              <a:bodyPr lIns="54802" tIns="54802" rIns="54802" bIns="54802" rtlCol="0" anchor="ctr"/>
              <a:lstStyle/>
              <a:p>
                <a:pPr algn="ctr">
                  <a:lnSpc>
                    <a:spcPts val="3640"/>
                  </a:lnSpc>
                </a:pPr>
                <a:r>
                  <a:rPr lang="en-US" sz="2600">
                    <a:solidFill>
                      <a:srgbClr val="FFFFFF"/>
                    </a:solidFill>
                    <a:latin typeface="Open Sans Bold" panose="020B0606030504020204"/>
                  </a:rPr>
                  <a:t>VI</a:t>
                </a:r>
                <a:endParaRPr lang="en-US" sz="2600">
                  <a:solidFill>
                    <a:srgbClr val="FFFFFF"/>
                  </a:solidFill>
                  <a:latin typeface="Open Sans Bold" panose="020B0606030504020204"/>
                </a:endParaRPr>
              </a:p>
            </p:txBody>
          </p:sp>
        </p:grpSp>
        <p:grpSp>
          <p:nvGrpSpPr>
            <p:cNvPr id="18" name="Group 18"/>
            <p:cNvGrpSpPr/>
            <p:nvPr/>
          </p:nvGrpSpPr>
          <p:grpSpPr>
            <a:xfrm rot="0">
              <a:off x="0" y="4915"/>
              <a:ext cx="1168508" cy="1046335"/>
              <a:chOff x="0" y="0"/>
              <a:chExt cx="213962" cy="191592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213962" cy="191592"/>
              </a:xfrm>
              <a:custGeom>
                <a:avLst/>
                <a:gdLst/>
                <a:ahLst/>
                <a:cxnLst/>
                <a:rect l="l" t="t" r="r" b="b"/>
                <a:pathLst>
                  <a:path w="213962" h="191592">
                    <a:moveTo>
                      <a:pt x="0" y="0"/>
                    </a:moveTo>
                    <a:lnTo>
                      <a:pt x="213962" y="0"/>
                    </a:lnTo>
                    <a:lnTo>
                      <a:pt x="213962" y="191592"/>
                    </a:lnTo>
                    <a:lnTo>
                      <a:pt x="0" y="191592"/>
                    </a:lnTo>
                    <a:close/>
                  </a:path>
                </a:pathLst>
              </a:custGeom>
              <a:solidFill>
                <a:srgbClr val="12229D"/>
              </a:solidFill>
            </p:spPr>
          </p:sp>
          <p:sp>
            <p:nvSpPr>
              <p:cNvPr id="20" name="TextBox 20"/>
              <p:cNvSpPr txBox="1"/>
              <p:nvPr/>
            </p:nvSpPr>
            <p:spPr>
              <a:xfrm>
                <a:off x="0" y="-57150"/>
                <a:ext cx="213962" cy="248742"/>
              </a:xfrm>
              <a:prstGeom prst="rect">
                <a:avLst/>
              </a:prstGeom>
            </p:spPr>
            <p:txBody>
              <a:bodyPr lIns="54802" tIns="54802" rIns="54802" bIns="54802" rtlCol="0" anchor="ctr"/>
              <a:lstStyle/>
              <a:p>
                <a:pPr algn="ctr">
                  <a:lnSpc>
                    <a:spcPts val="3640"/>
                  </a:lnSpc>
                </a:pPr>
                <a:r>
                  <a:rPr lang="en-US" sz="2600">
                    <a:solidFill>
                      <a:srgbClr val="FFFFFF"/>
                    </a:solidFill>
                    <a:latin typeface="Open Sans Bold" panose="020B0606030504020204"/>
                  </a:rPr>
                  <a:t>IV</a:t>
                </a:r>
                <a:endParaRPr lang="en-US" sz="2600">
                  <a:solidFill>
                    <a:srgbClr val="FFFFFF"/>
                  </a:solidFill>
                  <a:latin typeface="Open Sans Bold" panose="020B0606030504020204"/>
                </a:endParaRPr>
              </a:p>
            </p:txBody>
          </p:sp>
        </p:grpSp>
        <p:grpSp>
          <p:nvGrpSpPr>
            <p:cNvPr id="21" name="Group 21"/>
            <p:cNvGrpSpPr/>
            <p:nvPr/>
          </p:nvGrpSpPr>
          <p:grpSpPr>
            <a:xfrm rot="0">
              <a:off x="1305512" y="14745"/>
              <a:ext cx="1168508" cy="1046335"/>
              <a:chOff x="0" y="0"/>
              <a:chExt cx="213962" cy="191592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213962" cy="191592"/>
              </a:xfrm>
              <a:custGeom>
                <a:avLst/>
                <a:gdLst/>
                <a:ahLst/>
                <a:cxnLst/>
                <a:rect l="l" t="t" r="r" b="b"/>
                <a:pathLst>
                  <a:path w="213962" h="191592">
                    <a:moveTo>
                      <a:pt x="0" y="0"/>
                    </a:moveTo>
                    <a:lnTo>
                      <a:pt x="213962" y="0"/>
                    </a:lnTo>
                    <a:lnTo>
                      <a:pt x="213962" y="191592"/>
                    </a:lnTo>
                    <a:lnTo>
                      <a:pt x="0" y="191592"/>
                    </a:lnTo>
                    <a:close/>
                  </a:path>
                </a:pathLst>
              </a:custGeom>
              <a:solidFill>
                <a:srgbClr val="12229D"/>
              </a:solidFill>
            </p:spPr>
          </p:sp>
          <p:sp>
            <p:nvSpPr>
              <p:cNvPr id="23" name="TextBox 23"/>
              <p:cNvSpPr txBox="1"/>
              <p:nvPr/>
            </p:nvSpPr>
            <p:spPr>
              <a:xfrm>
                <a:off x="0" y="-57150"/>
                <a:ext cx="213962" cy="248742"/>
              </a:xfrm>
              <a:prstGeom prst="rect">
                <a:avLst/>
              </a:prstGeom>
            </p:spPr>
            <p:txBody>
              <a:bodyPr lIns="54802" tIns="54802" rIns="54802" bIns="54802" rtlCol="0" anchor="ctr"/>
              <a:lstStyle/>
              <a:p>
                <a:pPr algn="ctr">
                  <a:lnSpc>
                    <a:spcPts val="3640"/>
                  </a:lnSpc>
                </a:pPr>
                <a:r>
                  <a:rPr lang="en-US" sz="2600">
                    <a:solidFill>
                      <a:srgbClr val="FFFFFF"/>
                    </a:solidFill>
                    <a:latin typeface="Open Sans Bold" panose="020B0606030504020204"/>
                  </a:rPr>
                  <a:t>V</a:t>
                </a:r>
                <a:endParaRPr lang="en-US" sz="2600">
                  <a:solidFill>
                    <a:srgbClr val="FFFFFF"/>
                  </a:solidFill>
                  <a:latin typeface="Open Sans Bold" panose="020B0606030504020204"/>
                </a:endParaRPr>
              </a:p>
            </p:txBody>
          </p:sp>
        </p:grpSp>
        <p:grpSp>
          <p:nvGrpSpPr>
            <p:cNvPr id="24" name="Group 24"/>
            <p:cNvGrpSpPr/>
            <p:nvPr/>
          </p:nvGrpSpPr>
          <p:grpSpPr>
            <a:xfrm rot="0">
              <a:off x="3916537" y="0"/>
              <a:ext cx="1168508" cy="1046335"/>
              <a:chOff x="0" y="0"/>
              <a:chExt cx="213962" cy="191592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213962" cy="191592"/>
              </a:xfrm>
              <a:custGeom>
                <a:avLst/>
                <a:gdLst/>
                <a:ahLst/>
                <a:cxnLst/>
                <a:rect l="l" t="t" r="r" b="b"/>
                <a:pathLst>
                  <a:path w="213962" h="191592">
                    <a:moveTo>
                      <a:pt x="0" y="0"/>
                    </a:moveTo>
                    <a:lnTo>
                      <a:pt x="213962" y="0"/>
                    </a:lnTo>
                    <a:lnTo>
                      <a:pt x="213962" y="191592"/>
                    </a:lnTo>
                    <a:lnTo>
                      <a:pt x="0" y="191592"/>
                    </a:lnTo>
                    <a:close/>
                  </a:path>
                </a:pathLst>
              </a:custGeom>
              <a:solidFill>
                <a:srgbClr val="12229D"/>
              </a:solidFill>
            </p:spPr>
          </p:sp>
          <p:sp>
            <p:nvSpPr>
              <p:cNvPr id="26" name="TextBox 26"/>
              <p:cNvSpPr txBox="1"/>
              <p:nvPr/>
            </p:nvSpPr>
            <p:spPr>
              <a:xfrm>
                <a:off x="0" y="-57150"/>
                <a:ext cx="213962" cy="248742"/>
              </a:xfrm>
              <a:prstGeom prst="rect">
                <a:avLst/>
              </a:prstGeom>
            </p:spPr>
            <p:txBody>
              <a:bodyPr lIns="54802" tIns="54802" rIns="54802" bIns="54802" rtlCol="0" anchor="ctr"/>
              <a:lstStyle/>
              <a:p>
                <a:pPr algn="ctr">
                  <a:lnSpc>
                    <a:spcPts val="3640"/>
                  </a:lnSpc>
                </a:pPr>
                <a:r>
                  <a:rPr lang="en-US" sz="2600">
                    <a:solidFill>
                      <a:srgbClr val="FFFFFF"/>
                    </a:solidFill>
                    <a:latin typeface="Open Sans Bold" panose="020B0606030504020204"/>
                  </a:rPr>
                  <a:t>VII</a:t>
                </a:r>
                <a:endParaRPr lang="en-US" sz="2600">
                  <a:solidFill>
                    <a:srgbClr val="FFFFFF"/>
                  </a:solidFill>
                  <a:latin typeface="Open Sans Bold" panose="020B0606030504020204"/>
                </a:endParaRPr>
              </a:p>
            </p:txBody>
          </p:sp>
        </p:grpSp>
      </p:grpSp>
      <p:grpSp>
        <p:nvGrpSpPr>
          <p:cNvPr id="27" name="Group 27"/>
          <p:cNvGrpSpPr/>
          <p:nvPr/>
        </p:nvGrpSpPr>
        <p:grpSpPr>
          <a:xfrm rot="0">
            <a:off x="-547099" y="9658927"/>
            <a:ext cx="20900515" cy="628073"/>
            <a:chOff x="0" y="0"/>
            <a:chExt cx="6681000" cy="200768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6681000" cy="200768"/>
            </a:xfrm>
            <a:custGeom>
              <a:avLst/>
              <a:gdLst/>
              <a:ahLst/>
              <a:cxnLst/>
              <a:rect l="l" t="t" r="r" b="b"/>
              <a:pathLst>
                <a:path w="6681000" h="200768">
                  <a:moveTo>
                    <a:pt x="6477800" y="0"/>
                  </a:moveTo>
                  <a:cubicBezTo>
                    <a:pt x="6590024" y="0"/>
                    <a:pt x="6681000" y="44943"/>
                    <a:pt x="6681000" y="100384"/>
                  </a:cubicBezTo>
                  <a:cubicBezTo>
                    <a:pt x="6681000" y="155825"/>
                    <a:pt x="6590024" y="200768"/>
                    <a:pt x="6477800" y="200768"/>
                  </a:cubicBezTo>
                  <a:lnTo>
                    <a:pt x="203200" y="200768"/>
                  </a:lnTo>
                  <a:cubicBezTo>
                    <a:pt x="90976" y="200768"/>
                    <a:pt x="0" y="155825"/>
                    <a:pt x="0" y="100384"/>
                  </a:cubicBezTo>
                  <a:cubicBezTo>
                    <a:pt x="0" y="44943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12229D"/>
            </a:solidFill>
          </p:spPr>
        </p:sp>
        <p:sp>
          <p:nvSpPr>
            <p:cNvPr id="29" name="TextBox 29"/>
            <p:cNvSpPr txBox="1"/>
            <p:nvPr/>
          </p:nvSpPr>
          <p:spPr>
            <a:xfrm>
              <a:off x="0" y="-57150"/>
              <a:ext cx="6681000" cy="2579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40"/>
                </a:lnSpc>
              </a:pPr>
            </a:p>
          </p:txBody>
        </p:sp>
      </p:grpSp>
      <p:sp>
        <p:nvSpPr>
          <p:cNvPr id="30" name="TextBox 30"/>
          <p:cNvSpPr txBox="1"/>
          <p:nvPr/>
        </p:nvSpPr>
        <p:spPr>
          <a:xfrm>
            <a:off x="4114683" y="357554"/>
            <a:ext cx="4995338" cy="6498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325"/>
              </a:lnSpc>
            </a:pPr>
            <a:r>
              <a:rPr lang="en-US" sz="3805">
                <a:solidFill>
                  <a:srgbClr val="050A30"/>
                </a:solidFill>
                <a:latin typeface="Cambria Bold" panose="02040803050406030204"/>
              </a:rPr>
              <a:t>Conduite du projet</a:t>
            </a:r>
            <a:endParaRPr lang="en-US" sz="3805">
              <a:solidFill>
                <a:srgbClr val="050A30"/>
              </a:solidFill>
              <a:latin typeface="Cambria Bold" panose="02040803050406030204"/>
            </a:endParaRPr>
          </a:p>
        </p:txBody>
      </p:sp>
      <p:sp>
        <p:nvSpPr>
          <p:cNvPr id="31" name="TextBox 31"/>
          <p:cNvSpPr txBox="1"/>
          <p:nvPr/>
        </p:nvSpPr>
        <p:spPr>
          <a:xfrm>
            <a:off x="-981834" y="9720233"/>
            <a:ext cx="4650539" cy="4483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FFFFFF"/>
                </a:solidFill>
                <a:latin typeface="Open Sans" panose="020B0606030504020204"/>
              </a:rPr>
              <a:t>mini_projet</a:t>
            </a:r>
            <a:endParaRPr lang="en-US" sz="2600">
              <a:solidFill>
                <a:srgbClr val="FFFFFF"/>
              </a:solidFill>
              <a:latin typeface="Open Sans" panose="020B0606030504020204"/>
            </a:endParaRPr>
          </a:p>
        </p:txBody>
      </p:sp>
      <p:sp>
        <p:nvSpPr>
          <p:cNvPr id="32" name="TextBox 32"/>
          <p:cNvSpPr txBox="1"/>
          <p:nvPr/>
        </p:nvSpPr>
        <p:spPr>
          <a:xfrm>
            <a:off x="13825821" y="9755793"/>
            <a:ext cx="4650539" cy="396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60"/>
              </a:lnSpc>
            </a:pPr>
            <a:r>
              <a:rPr lang="en-US" sz="2400">
                <a:solidFill>
                  <a:srgbClr val="FFFFFF"/>
                </a:solidFill>
                <a:latin typeface="Open Sans" panose="020B0606030504020204"/>
              </a:rPr>
              <a:t>ENSAS 2023-2024</a:t>
            </a:r>
            <a:endParaRPr lang="en-US" sz="2400">
              <a:solidFill>
                <a:srgbClr val="FFFFFF"/>
              </a:solidFill>
              <a:latin typeface="Open Sans" panose="020B0606030504020204"/>
            </a:endParaRPr>
          </a:p>
        </p:txBody>
      </p:sp>
      <p:sp>
        <p:nvSpPr>
          <p:cNvPr id="33" name="Freeform 33"/>
          <p:cNvSpPr/>
          <p:nvPr/>
        </p:nvSpPr>
        <p:spPr>
          <a:xfrm>
            <a:off x="2290223" y="2449006"/>
            <a:ext cx="14969077" cy="7089784"/>
          </a:xfrm>
          <a:custGeom>
            <a:avLst/>
            <a:gdLst/>
            <a:ahLst/>
            <a:cxnLst/>
            <a:rect l="l" t="t" r="r" b="b"/>
            <a:pathLst>
              <a:path w="14969077" h="7089784">
                <a:moveTo>
                  <a:pt x="0" y="0"/>
                </a:moveTo>
                <a:lnTo>
                  <a:pt x="14969077" y="0"/>
                </a:lnTo>
                <a:lnTo>
                  <a:pt x="14969077" y="7089785"/>
                </a:lnTo>
                <a:lnTo>
                  <a:pt x="0" y="7089785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sp>
        <p:nvSpPr>
          <p:cNvPr id="37" name="Rectangle à coins arrondi 36"/>
          <p:cNvSpPr/>
          <p:nvPr/>
        </p:nvSpPr>
        <p:spPr>
          <a:xfrm>
            <a:off x="346075" y="1714500"/>
            <a:ext cx="4366260" cy="477520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fr-FR" altLang="en-US"/>
          </a:p>
        </p:txBody>
      </p:sp>
      <p:sp>
        <p:nvSpPr>
          <p:cNvPr id="36" name="TextBox 36"/>
          <p:cNvSpPr txBox="1"/>
          <p:nvPr/>
        </p:nvSpPr>
        <p:spPr>
          <a:xfrm>
            <a:off x="-76200" y="1671320"/>
            <a:ext cx="5245100" cy="5022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20"/>
              </a:lnSpc>
            </a:pPr>
            <a:r>
              <a:rPr lang="en-US" sz="2800">
                <a:solidFill>
                  <a:srgbClr val="F4F6FC"/>
                </a:solidFill>
                <a:latin typeface="Bahnschrift" panose="020B0502040204020203" charset="0"/>
                <a:cs typeface="Bahnschrift" panose="020B0502040204020203" charset="0"/>
              </a:rPr>
              <a:t>Diagramme de Gantt</a:t>
            </a:r>
            <a:endParaRPr lang="en-US" sz="2800">
              <a:solidFill>
                <a:srgbClr val="F4F6FC"/>
              </a:solidFill>
              <a:latin typeface="Bahnschrift" panose="020B0502040204020203" charset="0"/>
              <a:cs typeface="Bahnschrift" panose="020B0502040204020203" charset="0"/>
            </a:endParaRPr>
          </a:p>
        </p:txBody>
      </p:sp>
      <p:sp>
        <p:nvSpPr>
          <p:cNvPr id="39" name="Espace réservé du numéro de diapositive 38"/>
          <p:cNvSpPr>
            <a:spLocks noGrp="1"/>
          </p:cNvSpPr>
          <p:nvPr>
            <p:ph type="sldNum" sz="quarter" idx="12"/>
          </p:nvPr>
        </p:nvSpPr>
        <p:spPr>
          <a:xfrm>
            <a:off x="7620000" y="9814560"/>
            <a:ext cx="2133600" cy="365125"/>
          </a:xfrm>
        </p:spPr>
        <p:txBody>
          <a:bodyPr/>
          <a:p>
            <a:fld id="{B6F15528-21DE-4FAA-801E-634DDDAF4B2B}" type="slidenum">
              <a:rPr lang="en-US" sz="2800" b="1" smtClean="0">
                <a:solidFill>
                  <a:schemeClr val="bg1"/>
                </a:solidFill>
              </a:rPr>
            </a:fld>
            <a:endParaRPr lang="en-US" sz="2800" b="1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-7614132" y="-905351"/>
            <a:ext cx="13313729" cy="13313729"/>
            <a:chOff x="0" y="0"/>
            <a:chExt cx="6350000" cy="6350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5CB6F9"/>
            </a:solidFill>
          </p:spPr>
        </p:sp>
      </p:grpSp>
      <p:sp>
        <p:nvSpPr>
          <p:cNvPr id="4" name="TextBox 4"/>
          <p:cNvSpPr txBox="1"/>
          <p:nvPr/>
        </p:nvSpPr>
        <p:spPr>
          <a:xfrm>
            <a:off x="6356629" y="3988541"/>
            <a:ext cx="11318230" cy="15271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900"/>
              </a:lnSpc>
            </a:pPr>
            <a:r>
              <a:rPr lang="en-US" sz="8500">
                <a:solidFill>
                  <a:srgbClr val="050A30"/>
                </a:solidFill>
                <a:latin typeface="Poppins Bold" panose="00000800000000000000"/>
              </a:rPr>
              <a:t>Analyse des besoins</a:t>
            </a:r>
            <a:endParaRPr lang="en-US" sz="8500">
              <a:solidFill>
                <a:srgbClr val="050A30"/>
              </a:solidFill>
              <a:latin typeface="Poppins Bold" panose="00000800000000000000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404278" y="2191173"/>
            <a:ext cx="2201168" cy="46266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840"/>
              </a:lnSpc>
              <a:spcBef>
                <a:spcPct val="0"/>
              </a:spcBef>
            </a:pPr>
            <a:r>
              <a:rPr lang="en-US" sz="25600">
                <a:solidFill>
                  <a:srgbClr val="050A30"/>
                </a:solidFill>
                <a:latin typeface="Poppins Bold" panose="00000800000000000000"/>
              </a:rPr>
              <a:t>4</a:t>
            </a:r>
            <a:endParaRPr lang="en-US" sz="25600">
              <a:solidFill>
                <a:srgbClr val="050A30"/>
              </a:solidFill>
              <a:latin typeface="Poppins Bold" panose="0000080000000000000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1756782" y="327089"/>
            <a:ext cx="9672580" cy="804590"/>
            <a:chOff x="0" y="0"/>
            <a:chExt cx="2361494" cy="19643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361494" cy="196435"/>
            </a:xfrm>
            <a:custGeom>
              <a:avLst/>
              <a:gdLst/>
              <a:ahLst/>
              <a:cxnLst/>
              <a:rect l="l" t="t" r="r" b="b"/>
              <a:pathLst>
                <a:path w="2361494" h="196435">
                  <a:moveTo>
                    <a:pt x="40820" y="0"/>
                  </a:moveTo>
                  <a:lnTo>
                    <a:pt x="2320673" y="0"/>
                  </a:lnTo>
                  <a:cubicBezTo>
                    <a:pt x="2331500" y="0"/>
                    <a:pt x="2341882" y="4301"/>
                    <a:pt x="2349538" y="11956"/>
                  </a:cubicBezTo>
                  <a:cubicBezTo>
                    <a:pt x="2357193" y="19611"/>
                    <a:pt x="2361494" y="29994"/>
                    <a:pt x="2361494" y="40820"/>
                  </a:cubicBezTo>
                  <a:lnTo>
                    <a:pt x="2361494" y="155615"/>
                  </a:lnTo>
                  <a:cubicBezTo>
                    <a:pt x="2361494" y="166441"/>
                    <a:pt x="2357193" y="176824"/>
                    <a:pt x="2349538" y="184479"/>
                  </a:cubicBezTo>
                  <a:cubicBezTo>
                    <a:pt x="2341882" y="192134"/>
                    <a:pt x="2331500" y="196435"/>
                    <a:pt x="2320673" y="196435"/>
                  </a:cubicBezTo>
                  <a:lnTo>
                    <a:pt x="40820" y="196435"/>
                  </a:lnTo>
                  <a:cubicBezTo>
                    <a:pt x="29994" y="196435"/>
                    <a:pt x="19611" y="192134"/>
                    <a:pt x="11956" y="184479"/>
                  </a:cubicBezTo>
                  <a:cubicBezTo>
                    <a:pt x="4301" y="176824"/>
                    <a:pt x="0" y="166441"/>
                    <a:pt x="0" y="155615"/>
                  </a:cubicBezTo>
                  <a:lnTo>
                    <a:pt x="0" y="40820"/>
                  </a:lnTo>
                  <a:cubicBezTo>
                    <a:pt x="0" y="29994"/>
                    <a:pt x="4301" y="19611"/>
                    <a:pt x="11956" y="11956"/>
                  </a:cubicBezTo>
                  <a:cubicBezTo>
                    <a:pt x="19611" y="4301"/>
                    <a:pt x="29994" y="0"/>
                    <a:pt x="40820" y="0"/>
                  </a:cubicBezTo>
                  <a:close/>
                </a:path>
              </a:pathLst>
            </a:custGeom>
            <a:solidFill>
              <a:srgbClr val="F1F3F6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2361494" cy="253585"/>
            </a:xfrm>
            <a:prstGeom prst="rect">
              <a:avLst/>
            </a:prstGeom>
          </p:spPr>
          <p:txBody>
            <a:bodyPr lIns="54802" tIns="54802" rIns="54802" bIns="54802" rtlCol="0" anchor="ctr"/>
            <a:lstStyle/>
            <a:p>
              <a:pPr algn="ctr">
                <a:lnSpc>
                  <a:spcPts val="3640"/>
                </a:lnSpc>
              </a:pPr>
            </a:p>
          </p:txBody>
        </p:sp>
      </p:grpSp>
      <p:grpSp>
        <p:nvGrpSpPr>
          <p:cNvPr id="5" name="Group 5"/>
          <p:cNvGrpSpPr/>
          <p:nvPr/>
        </p:nvGrpSpPr>
        <p:grpSpPr>
          <a:xfrm rot="0">
            <a:off x="346274" y="312344"/>
            <a:ext cx="876381" cy="784751"/>
            <a:chOff x="0" y="0"/>
            <a:chExt cx="213962" cy="19159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13962" cy="191592"/>
            </a:xfrm>
            <a:custGeom>
              <a:avLst/>
              <a:gdLst/>
              <a:ahLst/>
              <a:cxnLst/>
              <a:rect l="l" t="t" r="r" b="b"/>
              <a:pathLst>
                <a:path w="213962" h="191592">
                  <a:moveTo>
                    <a:pt x="0" y="0"/>
                  </a:moveTo>
                  <a:lnTo>
                    <a:pt x="213962" y="0"/>
                  </a:lnTo>
                  <a:lnTo>
                    <a:pt x="213962" y="191592"/>
                  </a:lnTo>
                  <a:lnTo>
                    <a:pt x="0" y="191592"/>
                  </a:lnTo>
                  <a:close/>
                </a:path>
              </a:pathLst>
            </a:custGeom>
            <a:solidFill>
              <a:srgbClr val="12229D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213962" cy="248742"/>
            </a:xfrm>
            <a:prstGeom prst="rect">
              <a:avLst/>
            </a:prstGeom>
          </p:spPr>
          <p:txBody>
            <a:bodyPr lIns="54802" tIns="54802" rIns="54802" bIns="54802" rtlCol="0" anchor="ctr"/>
            <a:lstStyle/>
            <a:p>
              <a:pPr algn="ctr">
                <a:lnSpc>
                  <a:spcPts val="3640"/>
                </a:lnSpc>
              </a:pPr>
              <a:r>
                <a:rPr lang="en-US" sz="2600">
                  <a:solidFill>
                    <a:srgbClr val="FFFFFF"/>
                  </a:solidFill>
                  <a:latin typeface="Open Sans Bold" panose="020B0606030504020204"/>
                </a:rPr>
                <a:t>I</a:t>
              </a:r>
              <a:endParaRPr lang="en-US" sz="2600">
                <a:solidFill>
                  <a:srgbClr val="FFFFFF"/>
                </a:solidFill>
                <a:latin typeface="Open Sans Bold" panose="020B0606030504020204"/>
              </a:endParaRPr>
            </a:p>
          </p:txBody>
        </p:sp>
      </p:grpSp>
      <p:grpSp>
        <p:nvGrpSpPr>
          <p:cNvPr id="8" name="Group 8"/>
          <p:cNvGrpSpPr/>
          <p:nvPr/>
        </p:nvGrpSpPr>
        <p:grpSpPr>
          <a:xfrm rot="0">
            <a:off x="1318591" y="312344"/>
            <a:ext cx="876381" cy="784751"/>
            <a:chOff x="0" y="0"/>
            <a:chExt cx="213962" cy="19159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3962" cy="191592"/>
            </a:xfrm>
            <a:custGeom>
              <a:avLst/>
              <a:gdLst/>
              <a:ahLst/>
              <a:cxnLst/>
              <a:rect l="l" t="t" r="r" b="b"/>
              <a:pathLst>
                <a:path w="213962" h="191592">
                  <a:moveTo>
                    <a:pt x="0" y="0"/>
                  </a:moveTo>
                  <a:lnTo>
                    <a:pt x="213962" y="0"/>
                  </a:lnTo>
                  <a:lnTo>
                    <a:pt x="213962" y="191592"/>
                  </a:lnTo>
                  <a:lnTo>
                    <a:pt x="0" y="191592"/>
                  </a:lnTo>
                  <a:close/>
                </a:path>
              </a:pathLst>
            </a:custGeom>
            <a:solidFill>
              <a:srgbClr val="12229D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213962" cy="248742"/>
            </a:xfrm>
            <a:prstGeom prst="rect">
              <a:avLst/>
            </a:prstGeom>
          </p:spPr>
          <p:txBody>
            <a:bodyPr lIns="54802" tIns="54802" rIns="54802" bIns="54802" rtlCol="0" anchor="ctr"/>
            <a:lstStyle/>
            <a:p>
              <a:pPr algn="ctr">
                <a:lnSpc>
                  <a:spcPts val="3640"/>
                </a:lnSpc>
              </a:pPr>
              <a:r>
                <a:rPr lang="en-US" sz="2600">
                  <a:solidFill>
                    <a:srgbClr val="FFFFFF"/>
                  </a:solidFill>
                  <a:latin typeface="Open Sans Bold" panose="020B0606030504020204"/>
                </a:rPr>
                <a:t>II</a:t>
              </a:r>
              <a:endParaRPr lang="en-US" sz="2600">
                <a:solidFill>
                  <a:srgbClr val="FFFFFF"/>
                </a:solidFill>
                <a:latin typeface="Open Sans Bold" panose="020B0606030504020204"/>
              </a:endParaRPr>
            </a:p>
          </p:txBody>
        </p:sp>
      </p:grpSp>
      <p:grpSp>
        <p:nvGrpSpPr>
          <p:cNvPr id="11" name="Group 11"/>
          <p:cNvGrpSpPr/>
          <p:nvPr/>
        </p:nvGrpSpPr>
        <p:grpSpPr>
          <a:xfrm rot="0">
            <a:off x="2290223" y="312344"/>
            <a:ext cx="876381" cy="784751"/>
            <a:chOff x="0" y="0"/>
            <a:chExt cx="213962" cy="19159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13962" cy="191592"/>
            </a:xfrm>
            <a:custGeom>
              <a:avLst/>
              <a:gdLst/>
              <a:ahLst/>
              <a:cxnLst/>
              <a:rect l="l" t="t" r="r" b="b"/>
              <a:pathLst>
                <a:path w="213962" h="191592">
                  <a:moveTo>
                    <a:pt x="0" y="0"/>
                  </a:moveTo>
                  <a:lnTo>
                    <a:pt x="213962" y="0"/>
                  </a:lnTo>
                  <a:lnTo>
                    <a:pt x="213962" y="191592"/>
                  </a:lnTo>
                  <a:lnTo>
                    <a:pt x="0" y="191592"/>
                  </a:lnTo>
                  <a:close/>
                </a:path>
              </a:pathLst>
            </a:custGeom>
            <a:solidFill>
              <a:srgbClr val="12229D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213962" cy="248742"/>
            </a:xfrm>
            <a:prstGeom prst="rect">
              <a:avLst/>
            </a:prstGeom>
          </p:spPr>
          <p:txBody>
            <a:bodyPr lIns="54802" tIns="54802" rIns="54802" bIns="54802" rtlCol="0" anchor="ctr"/>
            <a:lstStyle/>
            <a:p>
              <a:pPr algn="ctr">
                <a:lnSpc>
                  <a:spcPts val="3640"/>
                </a:lnSpc>
              </a:pPr>
              <a:r>
                <a:rPr lang="en-US" sz="2600">
                  <a:solidFill>
                    <a:srgbClr val="FFFFFF"/>
                  </a:solidFill>
                  <a:latin typeface="Open Sans Bold" panose="020B0606030504020204"/>
                </a:rPr>
                <a:t>III</a:t>
              </a:r>
              <a:endParaRPr lang="en-US" sz="2600">
                <a:solidFill>
                  <a:srgbClr val="FFFFFF"/>
                </a:solidFill>
                <a:latin typeface="Open Sans Bold" panose="020B0606030504020204"/>
              </a:endParaRPr>
            </a:p>
          </p:txBody>
        </p:sp>
      </p:grpSp>
      <p:grpSp>
        <p:nvGrpSpPr>
          <p:cNvPr id="14" name="Group 14"/>
          <p:cNvGrpSpPr/>
          <p:nvPr/>
        </p:nvGrpSpPr>
        <p:grpSpPr>
          <a:xfrm rot="0">
            <a:off x="11970306" y="335868"/>
            <a:ext cx="876381" cy="784751"/>
            <a:chOff x="0" y="0"/>
            <a:chExt cx="213962" cy="19159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13962" cy="191592"/>
            </a:xfrm>
            <a:custGeom>
              <a:avLst/>
              <a:gdLst/>
              <a:ahLst/>
              <a:cxnLst/>
              <a:rect l="l" t="t" r="r" b="b"/>
              <a:pathLst>
                <a:path w="213962" h="191592">
                  <a:moveTo>
                    <a:pt x="0" y="0"/>
                  </a:moveTo>
                  <a:lnTo>
                    <a:pt x="213962" y="0"/>
                  </a:lnTo>
                  <a:lnTo>
                    <a:pt x="213962" y="191592"/>
                  </a:lnTo>
                  <a:lnTo>
                    <a:pt x="0" y="191592"/>
                  </a:lnTo>
                  <a:close/>
                </a:path>
              </a:pathLst>
            </a:custGeom>
            <a:solidFill>
              <a:srgbClr val="12229D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213962" cy="248742"/>
            </a:xfrm>
            <a:prstGeom prst="rect">
              <a:avLst/>
            </a:prstGeom>
          </p:spPr>
          <p:txBody>
            <a:bodyPr lIns="54802" tIns="54802" rIns="54802" bIns="54802" rtlCol="0" anchor="ctr"/>
            <a:lstStyle/>
            <a:p>
              <a:pPr algn="ctr">
                <a:lnSpc>
                  <a:spcPts val="3640"/>
                </a:lnSpc>
              </a:pPr>
              <a:r>
                <a:rPr lang="en-US" sz="2600">
                  <a:solidFill>
                    <a:srgbClr val="FFFFFF"/>
                  </a:solidFill>
                  <a:latin typeface="Open Sans Bold" panose="020B0606030504020204"/>
                </a:rPr>
                <a:t>VI</a:t>
              </a:r>
              <a:endParaRPr lang="en-US" sz="2600">
                <a:solidFill>
                  <a:srgbClr val="FFFFFF"/>
                </a:solidFill>
                <a:latin typeface="Open Sans Bold" panose="020B0606030504020204"/>
              </a:endParaRPr>
            </a:p>
          </p:txBody>
        </p:sp>
      </p:grpSp>
      <p:grpSp>
        <p:nvGrpSpPr>
          <p:cNvPr id="17" name="Group 17"/>
          <p:cNvGrpSpPr/>
          <p:nvPr/>
        </p:nvGrpSpPr>
        <p:grpSpPr>
          <a:xfrm rot="0">
            <a:off x="3261854" y="312344"/>
            <a:ext cx="876381" cy="784751"/>
            <a:chOff x="0" y="0"/>
            <a:chExt cx="213962" cy="19159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13962" cy="191592"/>
            </a:xfrm>
            <a:custGeom>
              <a:avLst/>
              <a:gdLst/>
              <a:ahLst/>
              <a:cxnLst/>
              <a:rect l="l" t="t" r="r" b="b"/>
              <a:pathLst>
                <a:path w="213962" h="191592">
                  <a:moveTo>
                    <a:pt x="0" y="0"/>
                  </a:moveTo>
                  <a:lnTo>
                    <a:pt x="213962" y="0"/>
                  </a:lnTo>
                  <a:lnTo>
                    <a:pt x="213962" y="191592"/>
                  </a:lnTo>
                  <a:lnTo>
                    <a:pt x="0" y="191592"/>
                  </a:lnTo>
                  <a:close/>
                </a:path>
              </a:pathLst>
            </a:custGeom>
            <a:solidFill>
              <a:srgbClr val="12229D"/>
            </a:solidFill>
          </p:spPr>
        </p:sp>
        <p:sp>
          <p:nvSpPr>
            <p:cNvPr id="19" name="TextBox 19"/>
            <p:cNvSpPr txBox="1"/>
            <p:nvPr/>
          </p:nvSpPr>
          <p:spPr>
            <a:xfrm>
              <a:off x="0" y="-57150"/>
              <a:ext cx="213962" cy="248742"/>
            </a:xfrm>
            <a:prstGeom prst="rect">
              <a:avLst/>
            </a:prstGeom>
          </p:spPr>
          <p:txBody>
            <a:bodyPr lIns="54802" tIns="54802" rIns="54802" bIns="54802" rtlCol="0" anchor="ctr"/>
            <a:lstStyle/>
            <a:p>
              <a:pPr algn="ctr">
                <a:lnSpc>
                  <a:spcPts val="3640"/>
                </a:lnSpc>
              </a:pPr>
              <a:r>
                <a:rPr lang="en-US" sz="2600">
                  <a:solidFill>
                    <a:srgbClr val="FFFFFF"/>
                  </a:solidFill>
                  <a:latin typeface="Open Sans Bold" panose="020B0606030504020204"/>
                </a:rPr>
                <a:t>IV</a:t>
              </a:r>
              <a:endParaRPr lang="en-US" sz="2600">
                <a:solidFill>
                  <a:srgbClr val="FFFFFF"/>
                </a:solidFill>
                <a:latin typeface="Open Sans Bold" panose="020B0606030504020204"/>
              </a:endParaRPr>
            </a:p>
          </p:txBody>
        </p:sp>
      </p:grpSp>
      <p:grpSp>
        <p:nvGrpSpPr>
          <p:cNvPr id="20" name="Group 20"/>
          <p:cNvGrpSpPr/>
          <p:nvPr/>
        </p:nvGrpSpPr>
        <p:grpSpPr>
          <a:xfrm rot="0">
            <a:off x="10991172" y="346927"/>
            <a:ext cx="876381" cy="784751"/>
            <a:chOff x="0" y="0"/>
            <a:chExt cx="213962" cy="191592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13962" cy="191592"/>
            </a:xfrm>
            <a:custGeom>
              <a:avLst/>
              <a:gdLst/>
              <a:ahLst/>
              <a:cxnLst/>
              <a:rect l="l" t="t" r="r" b="b"/>
              <a:pathLst>
                <a:path w="213962" h="191592">
                  <a:moveTo>
                    <a:pt x="0" y="0"/>
                  </a:moveTo>
                  <a:lnTo>
                    <a:pt x="213962" y="0"/>
                  </a:lnTo>
                  <a:lnTo>
                    <a:pt x="213962" y="191592"/>
                  </a:lnTo>
                  <a:lnTo>
                    <a:pt x="0" y="191592"/>
                  </a:lnTo>
                  <a:close/>
                </a:path>
              </a:pathLst>
            </a:custGeom>
            <a:solidFill>
              <a:srgbClr val="12229D"/>
            </a:solidFill>
          </p:spPr>
        </p:sp>
        <p:sp>
          <p:nvSpPr>
            <p:cNvPr id="22" name="TextBox 22"/>
            <p:cNvSpPr txBox="1"/>
            <p:nvPr/>
          </p:nvSpPr>
          <p:spPr>
            <a:xfrm>
              <a:off x="0" y="-57150"/>
              <a:ext cx="213962" cy="248742"/>
            </a:xfrm>
            <a:prstGeom prst="rect">
              <a:avLst/>
            </a:prstGeom>
          </p:spPr>
          <p:txBody>
            <a:bodyPr lIns="54802" tIns="54802" rIns="54802" bIns="54802" rtlCol="0" anchor="ctr"/>
            <a:lstStyle/>
            <a:p>
              <a:pPr algn="ctr">
                <a:lnSpc>
                  <a:spcPts val="3640"/>
                </a:lnSpc>
              </a:pPr>
              <a:r>
                <a:rPr lang="en-US" sz="2600">
                  <a:solidFill>
                    <a:srgbClr val="FFFFFF"/>
                  </a:solidFill>
                  <a:latin typeface="Open Sans Bold" panose="020B0606030504020204"/>
                </a:rPr>
                <a:t>V</a:t>
              </a:r>
              <a:endParaRPr lang="en-US" sz="2600">
                <a:solidFill>
                  <a:srgbClr val="FFFFFF"/>
                </a:solidFill>
                <a:latin typeface="Open Sans Bold" panose="020B0606030504020204"/>
              </a:endParaRPr>
            </a:p>
          </p:txBody>
        </p:sp>
      </p:grpSp>
      <p:grpSp>
        <p:nvGrpSpPr>
          <p:cNvPr id="23" name="Group 23"/>
          <p:cNvGrpSpPr/>
          <p:nvPr/>
        </p:nvGrpSpPr>
        <p:grpSpPr>
          <a:xfrm rot="0">
            <a:off x="12949440" y="335868"/>
            <a:ext cx="876381" cy="784751"/>
            <a:chOff x="0" y="0"/>
            <a:chExt cx="213962" cy="191592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213962" cy="191592"/>
            </a:xfrm>
            <a:custGeom>
              <a:avLst/>
              <a:gdLst/>
              <a:ahLst/>
              <a:cxnLst/>
              <a:rect l="l" t="t" r="r" b="b"/>
              <a:pathLst>
                <a:path w="213962" h="191592">
                  <a:moveTo>
                    <a:pt x="0" y="0"/>
                  </a:moveTo>
                  <a:lnTo>
                    <a:pt x="213962" y="0"/>
                  </a:lnTo>
                  <a:lnTo>
                    <a:pt x="213962" y="191592"/>
                  </a:lnTo>
                  <a:lnTo>
                    <a:pt x="0" y="191592"/>
                  </a:lnTo>
                  <a:close/>
                </a:path>
              </a:pathLst>
            </a:custGeom>
            <a:solidFill>
              <a:srgbClr val="12229D"/>
            </a:solidFill>
          </p:spPr>
        </p:sp>
        <p:sp>
          <p:nvSpPr>
            <p:cNvPr id="25" name="TextBox 25"/>
            <p:cNvSpPr txBox="1"/>
            <p:nvPr/>
          </p:nvSpPr>
          <p:spPr>
            <a:xfrm>
              <a:off x="0" y="-57150"/>
              <a:ext cx="213962" cy="248742"/>
            </a:xfrm>
            <a:prstGeom prst="rect">
              <a:avLst/>
            </a:prstGeom>
          </p:spPr>
          <p:txBody>
            <a:bodyPr lIns="54802" tIns="54802" rIns="54802" bIns="54802" rtlCol="0" anchor="ctr"/>
            <a:lstStyle/>
            <a:p>
              <a:pPr algn="ctr">
                <a:lnSpc>
                  <a:spcPts val="3640"/>
                </a:lnSpc>
              </a:pPr>
              <a:r>
                <a:rPr lang="en-US" sz="2600">
                  <a:solidFill>
                    <a:srgbClr val="FFFFFF"/>
                  </a:solidFill>
                  <a:latin typeface="Open Sans Bold" panose="020B0606030504020204"/>
                </a:rPr>
                <a:t>VII</a:t>
              </a:r>
              <a:endParaRPr lang="en-US" sz="2600">
                <a:solidFill>
                  <a:srgbClr val="FFFFFF"/>
                </a:solidFill>
                <a:latin typeface="Open Sans Bold" panose="020B0606030504020204"/>
              </a:endParaRPr>
            </a:p>
          </p:txBody>
        </p:sp>
      </p:grpSp>
      <p:grpSp>
        <p:nvGrpSpPr>
          <p:cNvPr id="26" name="Group 26"/>
          <p:cNvGrpSpPr/>
          <p:nvPr/>
        </p:nvGrpSpPr>
        <p:grpSpPr>
          <a:xfrm rot="0">
            <a:off x="-547099" y="9658927"/>
            <a:ext cx="20900515" cy="628073"/>
            <a:chOff x="0" y="0"/>
            <a:chExt cx="6681000" cy="200768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6681000" cy="200768"/>
            </a:xfrm>
            <a:custGeom>
              <a:avLst/>
              <a:gdLst/>
              <a:ahLst/>
              <a:cxnLst/>
              <a:rect l="l" t="t" r="r" b="b"/>
              <a:pathLst>
                <a:path w="6681000" h="200768">
                  <a:moveTo>
                    <a:pt x="6477800" y="0"/>
                  </a:moveTo>
                  <a:cubicBezTo>
                    <a:pt x="6590024" y="0"/>
                    <a:pt x="6681000" y="44943"/>
                    <a:pt x="6681000" y="100384"/>
                  </a:cubicBezTo>
                  <a:cubicBezTo>
                    <a:pt x="6681000" y="155825"/>
                    <a:pt x="6590024" y="200768"/>
                    <a:pt x="6477800" y="200768"/>
                  </a:cubicBezTo>
                  <a:lnTo>
                    <a:pt x="203200" y="200768"/>
                  </a:lnTo>
                  <a:cubicBezTo>
                    <a:pt x="90976" y="200768"/>
                    <a:pt x="0" y="155825"/>
                    <a:pt x="0" y="100384"/>
                  </a:cubicBezTo>
                  <a:cubicBezTo>
                    <a:pt x="0" y="44943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12229D"/>
            </a:solidFill>
          </p:spPr>
        </p:sp>
        <p:sp>
          <p:nvSpPr>
            <p:cNvPr id="28" name="TextBox 28"/>
            <p:cNvSpPr txBox="1"/>
            <p:nvPr/>
          </p:nvSpPr>
          <p:spPr>
            <a:xfrm>
              <a:off x="0" y="-57150"/>
              <a:ext cx="6681000" cy="2579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40"/>
                </a:lnSpc>
              </a:pPr>
            </a:p>
          </p:txBody>
        </p:sp>
      </p:grpSp>
      <p:grpSp>
        <p:nvGrpSpPr>
          <p:cNvPr id="29" name="Group 29"/>
          <p:cNvGrpSpPr/>
          <p:nvPr/>
        </p:nvGrpSpPr>
        <p:grpSpPr>
          <a:xfrm rot="0">
            <a:off x="1028700" y="1346750"/>
            <a:ext cx="9952581" cy="1009986"/>
            <a:chOff x="0" y="0"/>
            <a:chExt cx="13270108" cy="1346648"/>
          </a:xfrm>
        </p:grpSpPr>
        <p:grpSp>
          <p:nvGrpSpPr>
            <p:cNvPr id="30" name="Group 30"/>
            <p:cNvGrpSpPr/>
            <p:nvPr/>
          </p:nvGrpSpPr>
          <p:grpSpPr>
            <a:xfrm rot="0">
              <a:off x="3787856" y="0"/>
              <a:ext cx="535699" cy="302966"/>
              <a:chOff x="0" y="0"/>
              <a:chExt cx="718590" cy="40640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718590" cy="406400"/>
              </a:xfrm>
              <a:custGeom>
                <a:avLst/>
                <a:gdLst/>
                <a:ahLst/>
                <a:cxnLst/>
                <a:rect l="l" t="t" r="r" b="b"/>
                <a:pathLst>
                  <a:path w="718590" h="406400">
                    <a:moveTo>
                      <a:pt x="359295" y="406400"/>
                    </a:moveTo>
                    <a:lnTo>
                      <a:pt x="0" y="0"/>
                    </a:lnTo>
                    <a:lnTo>
                      <a:pt x="203200" y="0"/>
                    </a:lnTo>
                    <a:lnTo>
                      <a:pt x="203200" y="0"/>
                    </a:lnTo>
                    <a:lnTo>
                      <a:pt x="515390" y="0"/>
                    </a:lnTo>
                    <a:lnTo>
                      <a:pt x="515390" y="0"/>
                    </a:lnTo>
                    <a:lnTo>
                      <a:pt x="718590" y="0"/>
                    </a:lnTo>
                    <a:lnTo>
                      <a:pt x="359295" y="406400"/>
                    </a:lnTo>
                    <a:close/>
                  </a:path>
                </a:pathLst>
              </a:custGeom>
              <a:solidFill>
                <a:srgbClr val="E98584"/>
              </a:solidFill>
            </p:spPr>
          </p:sp>
          <p:sp>
            <p:nvSpPr>
              <p:cNvPr id="32" name="TextBox 32"/>
              <p:cNvSpPr txBox="1"/>
              <p:nvPr/>
            </p:nvSpPr>
            <p:spPr>
              <a:xfrm>
                <a:off x="203200" y="-57150"/>
                <a:ext cx="312190" cy="3619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640"/>
                  </a:lnSpc>
                </a:pPr>
              </a:p>
            </p:txBody>
          </p:sp>
        </p:grpSp>
        <p:sp>
          <p:nvSpPr>
            <p:cNvPr id="33" name="AutoShape 33"/>
            <p:cNvSpPr/>
            <p:nvPr/>
          </p:nvSpPr>
          <p:spPr>
            <a:xfrm>
              <a:off x="1764529" y="615128"/>
              <a:ext cx="4356871" cy="0"/>
            </a:xfrm>
            <a:prstGeom prst="line">
              <a:avLst/>
            </a:prstGeom>
            <a:ln w="50800" cap="flat">
              <a:solidFill>
                <a:srgbClr val="12229D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4" name="AutoShape 34"/>
            <p:cNvSpPr/>
            <p:nvPr/>
          </p:nvSpPr>
          <p:spPr>
            <a:xfrm>
              <a:off x="6885606" y="589728"/>
              <a:ext cx="4696794" cy="0"/>
            </a:xfrm>
            <a:prstGeom prst="line">
              <a:avLst/>
            </a:prstGeom>
            <a:ln w="50800" cap="flat">
              <a:solidFill>
                <a:srgbClr val="B8BCBC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5" name="TextBox 35"/>
            <p:cNvSpPr txBox="1"/>
            <p:nvPr/>
          </p:nvSpPr>
          <p:spPr>
            <a:xfrm>
              <a:off x="0" y="831028"/>
              <a:ext cx="7852513" cy="5156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360"/>
                </a:lnSpc>
              </a:pPr>
              <a:r>
                <a:rPr lang="en-US" sz="2400">
                  <a:solidFill>
                    <a:srgbClr val="E98584"/>
                  </a:solidFill>
                  <a:latin typeface="Open Sans Bold" panose="020B0606030504020204"/>
                </a:rPr>
                <a:t>Besoins fonctionnels</a:t>
              </a:r>
              <a:endParaRPr lang="en-US" sz="2400">
                <a:solidFill>
                  <a:srgbClr val="E98584"/>
                </a:solidFill>
                <a:latin typeface="Open Sans Bold" panose="020B0606030504020204"/>
              </a:endParaRPr>
            </a:p>
          </p:txBody>
        </p:sp>
        <p:sp>
          <p:nvSpPr>
            <p:cNvPr id="36" name="TextBox 36"/>
            <p:cNvSpPr txBox="1"/>
            <p:nvPr/>
          </p:nvSpPr>
          <p:spPr>
            <a:xfrm>
              <a:off x="5417595" y="831028"/>
              <a:ext cx="7852513" cy="5156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360"/>
                </a:lnSpc>
              </a:pPr>
              <a:r>
                <a:rPr lang="en-US" sz="2400">
                  <a:solidFill>
                    <a:srgbClr val="B8BCBC"/>
                  </a:solidFill>
                  <a:latin typeface="Open Sans" panose="020B0606030504020204"/>
                </a:rPr>
                <a:t>Besoins non fonctionnels</a:t>
              </a:r>
              <a:endParaRPr lang="en-US" sz="2400">
                <a:solidFill>
                  <a:srgbClr val="B8BCBC"/>
                </a:solidFill>
                <a:latin typeface="Open Sans" panose="020B0606030504020204"/>
              </a:endParaRPr>
            </a:p>
          </p:txBody>
        </p:sp>
      </p:grpSp>
      <p:sp>
        <p:nvSpPr>
          <p:cNvPr id="39" name="TextBox 39"/>
          <p:cNvSpPr txBox="1"/>
          <p:nvPr/>
        </p:nvSpPr>
        <p:spPr>
          <a:xfrm>
            <a:off x="5067035" y="341679"/>
            <a:ext cx="4995338" cy="6498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325"/>
              </a:lnSpc>
            </a:pPr>
            <a:r>
              <a:rPr lang="en-US" sz="3805">
                <a:solidFill>
                  <a:srgbClr val="050A30"/>
                </a:solidFill>
                <a:latin typeface="Cambria Bold" panose="02040803050406030204"/>
              </a:rPr>
              <a:t>Analyse des besoins</a:t>
            </a:r>
            <a:endParaRPr lang="en-US" sz="3805">
              <a:solidFill>
                <a:srgbClr val="050A30"/>
              </a:solidFill>
              <a:latin typeface="Cambria Bold" panose="02040803050406030204"/>
            </a:endParaRPr>
          </a:p>
        </p:txBody>
      </p:sp>
      <p:sp>
        <p:nvSpPr>
          <p:cNvPr id="40" name="TextBox 40"/>
          <p:cNvSpPr txBox="1"/>
          <p:nvPr/>
        </p:nvSpPr>
        <p:spPr>
          <a:xfrm>
            <a:off x="-981834" y="9720233"/>
            <a:ext cx="4650539" cy="4483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FFFFFF"/>
                </a:solidFill>
                <a:latin typeface="Open Sans" panose="020B0606030504020204"/>
              </a:rPr>
              <a:t>mini_projet</a:t>
            </a:r>
            <a:endParaRPr lang="en-US" sz="2600">
              <a:solidFill>
                <a:srgbClr val="FFFFFF"/>
              </a:solidFill>
              <a:latin typeface="Open Sans" panose="020B0606030504020204"/>
            </a:endParaRPr>
          </a:p>
        </p:txBody>
      </p:sp>
      <p:sp>
        <p:nvSpPr>
          <p:cNvPr id="41" name="TextBox 41"/>
          <p:cNvSpPr txBox="1"/>
          <p:nvPr/>
        </p:nvSpPr>
        <p:spPr>
          <a:xfrm>
            <a:off x="13825821" y="9755793"/>
            <a:ext cx="4650539" cy="396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60"/>
              </a:lnSpc>
            </a:pPr>
            <a:r>
              <a:rPr lang="en-US" sz="2400">
                <a:solidFill>
                  <a:srgbClr val="FFFFFF"/>
                </a:solidFill>
                <a:latin typeface="Open Sans" panose="020B0606030504020204"/>
              </a:rPr>
              <a:t>ENSAS 2023-2024</a:t>
            </a:r>
            <a:endParaRPr lang="en-US" sz="2400">
              <a:solidFill>
                <a:srgbClr val="FFFFFF"/>
              </a:solidFill>
              <a:latin typeface="Open Sans" panose="020B0606030504020204"/>
            </a:endParaRPr>
          </a:p>
        </p:txBody>
      </p:sp>
      <p:grpSp>
        <p:nvGrpSpPr>
          <p:cNvPr id="50" name="Grouper 49"/>
          <p:cNvGrpSpPr/>
          <p:nvPr/>
        </p:nvGrpSpPr>
        <p:grpSpPr>
          <a:xfrm>
            <a:off x="2290445" y="3121660"/>
            <a:ext cx="9365615" cy="2355215"/>
            <a:chOff x="3607" y="4916"/>
            <a:chExt cx="14749" cy="3709"/>
          </a:xfrm>
        </p:grpSpPr>
        <p:sp>
          <p:nvSpPr>
            <p:cNvPr id="37" name="Freeform 37"/>
            <p:cNvSpPr/>
            <p:nvPr/>
          </p:nvSpPr>
          <p:spPr>
            <a:xfrm>
              <a:off x="3607" y="4916"/>
              <a:ext cx="1537" cy="1537"/>
            </a:xfrm>
            <a:custGeom>
              <a:avLst/>
              <a:gdLst/>
              <a:ahLst/>
              <a:cxnLst/>
              <a:rect l="l" t="t" r="r" b="b"/>
              <a:pathLst>
                <a:path w="976144" h="976144">
                  <a:moveTo>
                    <a:pt x="0" y="0"/>
                  </a:moveTo>
                  <a:lnTo>
                    <a:pt x="976144" y="0"/>
                  </a:lnTo>
                  <a:lnTo>
                    <a:pt x="976144" y="976144"/>
                  </a:lnTo>
                  <a:lnTo>
                    <a:pt x="0" y="97614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"/>
              <a:stretch>
                <a:fillRect/>
              </a:stretch>
            </a:blipFill>
          </p:spPr>
        </p:sp>
        <p:sp>
          <p:nvSpPr>
            <p:cNvPr id="42" name="TextBox 42"/>
            <p:cNvSpPr txBox="1"/>
            <p:nvPr/>
          </p:nvSpPr>
          <p:spPr>
            <a:xfrm>
              <a:off x="6034" y="5628"/>
              <a:ext cx="2913" cy="84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200"/>
                </a:lnSpc>
              </a:pPr>
              <a:r>
                <a:rPr lang="en-US" sz="3300" b="1">
                  <a:solidFill>
                    <a:srgbClr val="12229D"/>
                  </a:solidFill>
                  <a:latin typeface="Bahnschrift" panose="020B0502040204020203" charset="0"/>
                  <a:cs typeface="Bahnschrift" panose="020B0502040204020203" charset="0"/>
                </a:rPr>
                <a:t>Adopt</a:t>
              </a:r>
              <a:r>
                <a:rPr lang="fr-FR" altLang="en-US" sz="3300" b="1">
                  <a:solidFill>
                    <a:srgbClr val="12229D"/>
                  </a:solidFill>
                  <a:latin typeface="Bahnschrift" panose="020B0502040204020203" charset="0"/>
                  <a:cs typeface="Bahnschrift" panose="020B0502040204020203" charset="0"/>
                </a:rPr>
                <a:t>eur</a:t>
              </a:r>
              <a:endParaRPr lang="fr-FR" altLang="en-US" sz="3300" b="1">
                <a:solidFill>
                  <a:srgbClr val="12229D"/>
                </a:solidFill>
                <a:latin typeface="Bahnschrift" panose="020B0502040204020203" charset="0"/>
                <a:cs typeface="Bahnschrift" panose="020B0502040204020203" charset="0"/>
              </a:endParaRPr>
            </a:p>
          </p:txBody>
        </p:sp>
        <p:sp>
          <p:nvSpPr>
            <p:cNvPr id="43" name="TextBox 43"/>
            <p:cNvSpPr txBox="1"/>
            <p:nvPr/>
          </p:nvSpPr>
          <p:spPr>
            <a:xfrm>
              <a:off x="5528" y="6929"/>
              <a:ext cx="12829" cy="169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647700" lvl="1" indent="-323850" algn="l">
                <a:lnSpc>
                  <a:spcPts val="4200"/>
                </a:lnSpc>
                <a:buFont typeface="Arial" panose="020B0604020202020204"/>
                <a:buChar char="•"/>
              </a:pPr>
              <a:r>
                <a:rPr lang="en-US" sz="3000">
                  <a:solidFill>
                    <a:srgbClr val="050A30"/>
                  </a:solidFill>
                  <a:latin typeface="Bahnschrift" panose="020B0502040204020203" charset="0"/>
                  <a:cs typeface="Bahnschrift" panose="020B0502040204020203" charset="0"/>
                </a:rPr>
                <a:t>Création d’une demande d’adoption</a:t>
              </a:r>
              <a:endParaRPr lang="en-US" sz="3000">
                <a:solidFill>
                  <a:srgbClr val="050A30"/>
                </a:solidFill>
                <a:latin typeface="Bahnschrift" panose="020B0502040204020203" charset="0"/>
                <a:cs typeface="Bahnschrift" panose="020B0502040204020203" charset="0"/>
              </a:endParaRPr>
            </a:p>
            <a:p>
              <a:pPr marL="647700" lvl="1" indent="-323850" algn="l">
                <a:lnSpc>
                  <a:spcPts val="4200"/>
                </a:lnSpc>
                <a:buFont typeface="Arial" panose="020B0604020202020204"/>
                <a:buChar char="•"/>
              </a:pPr>
              <a:r>
                <a:rPr lang="en-US" sz="3000">
                  <a:solidFill>
                    <a:srgbClr val="050A30"/>
                  </a:solidFill>
                  <a:latin typeface="Bahnschrift" panose="020B0502040204020203" charset="0"/>
                  <a:cs typeface="Bahnschrift" panose="020B0502040204020203" charset="0"/>
                </a:rPr>
                <a:t>Consultation de la demande</a:t>
              </a:r>
              <a:endParaRPr lang="en-US" sz="3000">
                <a:solidFill>
                  <a:srgbClr val="050A30"/>
                </a:solidFill>
                <a:latin typeface="Bahnschrift" panose="020B0502040204020203" charset="0"/>
                <a:cs typeface="Bahnschrift" panose="020B0502040204020203" charset="0"/>
              </a:endParaRPr>
            </a:p>
          </p:txBody>
        </p:sp>
      </p:grpSp>
      <p:grpSp>
        <p:nvGrpSpPr>
          <p:cNvPr id="51" name="Grouper 50"/>
          <p:cNvGrpSpPr/>
          <p:nvPr/>
        </p:nvGrpSpPr>
        <p:grpSpPr>
          <a:xfrm>
            <a:off x="2309495" y="5972175"/>
            <a:ext cx="9305290" cy="2537460"/>
            <a:chOff x="3637" y="9405"/>
            <a:chExt cx="14654" cy="3996"/>
          </a:xfrm>
        </p:grpSpPr>
        <p:sp>
          <p:nvSpPr>
            <p:cNvPr id="38" name="Freeform 38"/>
            <p:cNvSpPr/>
            <p:nvPr/>
          </p:nvSpPr>
          <p:spPr>
            <a:xfrm>
              <a:off x="3637" y="9405"/>
              <a:ext cx="1507" cy="1507"/>
            </a:xfrm>
            <a:custGeom>
              <a:avLst/>
              <a:gdLst/>
              <a:ahLst/>
              <a:cxnLst/>
              <a:rect l="l" t="t" r="r" b="b"/>
              <a:pathLst>
                <a:path w="957135" h="957135">
                  <a:moveTo>
                    <a:pt x="0" y="0"/>
                  </a:moveTo>
                  <a:lnTo>
                    <a:pt x="957135" y="0"/>
                  </a:lnTo>
                  <a:lnTo>
                    <a:pt x="957135" y="957135"/>
                  </a:lnTo>
                  <a:lnTo>
                    <a:pt x="0" y="95713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</p:spPr>
        </p:sp>
        <p:sp>
          <p:nvSpPr>
            <p:cNvPr id="44" name="TextBox 44"/>
            <p:cNvSpPr txBox="1"/>
            <p:nvPr/>
          </p:nvSpPr>
          <p:spPr>
            <a:xfrm>
              <a:off x="6174" y="10087"/>
              <a:ext cx="2913" cy="84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200"/>
                </a:lnSpc>
              </a:pPr>
              <a:r>
                <a:rPr lang="en-US" sz="3300" b="1">
                  <a:solidFill>
                    <a:srgbClr val="12229D"/>
                  </a:solidFill>
                  <a:latin typeface="Bahnschrift" panose="020B0502040204020203" charset="0"/>
                  <a:cs typeface="Bahnschrift" panose="020B0502040204020203" charset="0"/>
                </a:rPr>
                <a:t>Bénévole</a:t>
              </a:r>
              <a:endParaRPr lang="en-US" sz="3300" b="1">
                <a:solidFill>
                  <a:srgbClr val="12229D"/>
                </a:solidFill>
                <a:latin typeface="Bahnschrift" panose="020B0502040204020203" charset="0"/>
                <a:cs typeface="Bahnschrift" panose="020B0502040204020203" charset="0"/>
              </a:endParaRPr>
            </a:p>
          </p:txBody>
        </p:sp>
        <p:sp>
          <p:nvSpPr>
            <p:cNvPr id="45" name="TextBox 45"/>
            <p:cNvSpPr txBox="1"/>
            <p:nvPr/>
          </p:nvSpPr>
          <p:spPr>
            <a:xfrm>
              <a:off x="5871" y="11705"/>
              <a:ext cx="12420" cy="169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647700" lvl="1" indent="-323850" algn="l">
                <a:lnSpc>
                  <a:spcPts val="4200"/>
                </a:lnSpc>
                <a:buFont typeface="Arial" panose="020B0604020202020204"/>
                <a:buChar char="•"/>
              </a:pPr>
              <a:r>
                <a:rPr lang="en-US" sz="3000">
                  <a:solidFill>
                    <a:srgbClr val="050A30"/>
                  </a:solidFill>
                  <a:latin typeface="Bahnschrift" panose="020B0502040204020203" charset="0"/>
                  <a:cs typeface="Bahnschrift" panose="020B0502040204020203" charset="0"/>
                </a:rPr>
                <a:t>Création d’une demande d’adhésion</a:t>
              </a:r>
              <a:endParaRPr lang="en-US" sz="3000">
                <a:solidFill>
                  <a:srgbClr val="050A30"/>
                </a:solidFill>
                <a:latin typeface="Bahnschrift" panose="020B0502040204020203" charset="0"/>
                <a:cs typeface="Bahnschrift" panose="020B0502040204020203" charset="0"/>
              </a:endParaRPr>
            </a:p>
            <a:p>
              <a:pPr marL="647700" lvl="1" indent="-323850" algn="l">
                <a:lnSpc>
                  <a:spcPts val="4200"/>
                </a:lnSpc>
                <a:buFont typeface="Arial" panose="020B0604020202020204"/>
                <a:buChar char="•"/>
              </a:pPr>
              <a:r>
                <a:rPr lang="en-US" sz="3000">
                  <a:solidFill>
                    <a:srgbClr val="050A30"/>
                  </a:solidFill>
                  <a:latin typeface="Bahnschrift" panose="020B0502040204020203" charset="0"/>
                  <a:cs typeface="Bahnschrift" panose="020B0502040204020203" charset="0"/>
                </a:rPr>
                <a:t>Consultation de la demande</a:t>
              </a:r>
              <a:endParaRPr lang="en-US" sz="3000">
                <a:solidFill>
                  <a:srgbClr val="050A30"/>
                </a:solidFill>
                <a:latin typeface="Bahnschrift" panose="020B0502040204020203" charset="0"/>
                <a:cs typeface="Bahnschrift" panose="020B0502040204020203" charset="0"/>
              </a:endParaRPr>
            </a:p>
          </p:txBody>
        </p:sp>
      </p:grpSp>
      <p:sp>
        <p:nvSpPr>
          <p:cNvPr id="49" name="Espace réservé du numéro de diapositive 48"/>
          <p:cNvSpPr>
            <a:spLocks noGrp="1"/>
          </p:cNvSpPr>
          <p:nvPr>
            <p:ph type="sldNum" sz="quarter" idx="12"/>
          </p:nvPr>
        </p:nvSpPr>
        <p:spPr>
          <a:xfrm>
            <a:off x="7680325" y="9803130"/>
            <a:ext cx="2133600" cy="365125"/>
          </a:xfrm>
        </p:spPr>
        <p:txBody>
          <a:bodyPr/>
          <a:p>
            <a:fld id="{B6F15528-21DE-4FAA-801E-634DDDAF4B2B}" type="slidenum">
              <a:rPr lang="en-US" sz="2800" b="1" smtClean="0">
                <a:solidFill>
                  <a:schemeClr val="bg1"/>
                </a:solidFill>
              </a:rPr>
            </a:fld>
            <a:endParaRPr lang="en-US" sz="2800" b="1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1756782" y="327089"/>
            <a:ext cx="9672580" cy="804590"/>
            <a:chOff x="0" y="0"/>
            <a:chExt cx="2361494" cy="19643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361494" cy="196435"/>
            </a:xfrm>
            <a:custGeom>
              <a:avLst/>
              <a:gdLst/>
              <a:ahLst/>
              <a:cxnLst/>
              <a:rect l="l" t="t" r="r" b="b"/>
              <a:pathLst>
                <a:path w="2361494" h="196435">
                  <a:moveTo>
                    <a:pt x="40820" y="0"/>
                  </a:moveTo>
                  <a:lnTo>
                    <a:pt x="2320673" y="0"/>
                  </a:lnTo>
                  <a:cubicBezTo>
                    <a:pt x="2331500" y="0"/>
                    <a:pt x="2341882" y="4301"/>
                    <a:pt x="2349538" y="11956"/>
                  </a:cubicBezTo>
                  <a:cubicBezTo>
                    <a:pt x="2357193" y="19611"/>
                    <a:pt x="2361494" y="29994"/>
                    <a:pt x="2361494" y="40820"/>
                  </a:cubicBezTo>
                  <a:lnTo>
                    <a:pt x="2361494" y="155615"/>
                  </a:lnTo>
                  <a:cubicBezTo>
                    <a:pt x="2361494" y="166441"/>
                    <a:pt x="2357193" y="176824"/>
                    <a:pt x="2349538" y="184479"/>
                  </a:cubicBezTo>
                  <a:cubicBezTo>
                    <a:pt x="2341882" y="192134"/>
                    <a:pt x="2331500" y="196435"/>
                    <a:pt x="2320673" y="196435"/>
                  </a:cubicBezTo>
                  <a:lnTo>
                    <a:pt x="40820" y="196435"/>
                  </a:lnTo>
                  <a:cubicBezTo>
                    <a:pt x="29994" y="196435"/>
                    <a:pt x="19611" y="192134"/>
                    <a:pt x="11956" y="184479"/>
                  </a:cubicBezTo>
                  <a:cubicBezTo>
                    <a:pt x="4301" y="176824"/>
                    <a:pt x="0" y="166441"/>
                    <a:pt x="0" y="155615"/>
                  </a:cubicBezTo>
                  <a:lnTo>
                    <a:pt x="0" y="40820"/>
                  </a:lnTo>
                  <a:cubicBezTo>
                    <a:pt x="0" y="29994"/>
                    <a:pt x="4301" y="19611"/>
                    <a:pt x="11956" y="11956"/>
                  </a:cubicBezTo>
                  <a:cubicBezTo>
                    <a:pt x="19611" y="4301"/>
                    <a:pt x="29994" y="0"/>
                    <a:pt x="40820" y="0"/>
                  </a:cubicBezTo>
                  <a:close/>
                </a:path>
              </a:pathLst>
            </a:custGeom>
            <a:solidFill>
              <a:srgbClr val="F1F3F6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2361494" cy="253585"/>
            </a:xfrm>
            <a:prstGeom prst="rect">
              <a:avLst/>
            </a:prstGeom>
          </p:spPr>
          <p:txBody>
            <a:bodyPr lIns="54802" tIns="54802" rIns="54802" bIns="54802" rtlCol="0" anchor="ctr"/>
            <a:lstStyle/>
            <a:p>
              <a:pPr algn="ctr">
                <a:lnSpc>
                  <a:spcPts val="3640"/>
                </a:lnSpc>
              </a:pPr>
            </a:p>
          </p:txBody>
        </p:sp>
      </p:grpSp>
      <p:grpSp>
        <p:nvGrpSpPr>
          <p:cNvPr id="5" name="Group 5"/>
          <p:cNvGrpSpPr/>
          <p:nvPr/>
        </p:nvGrpSpPr>
        <p:grpSpPr>
          <a:xfrm rot="0">
            <a:off x="346274" y="312344"/>
            <a:ext cx="876381" cy="784751"/>
            <a:chOff x="0" y="0"/>
            <a:chExt cx="213962" cy="19159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13962" cy="191592"/>
            </a:xfrm>
            <a:custGeom>
              <a:avLst/>
              <a:gdLst/>
              <a:ahLst/>
              <a:cxnLst/>
              <a:rect l="l" t="t" r="r" b="b"/>
              <a:pathLst>
                <a:path w="213962" h="191592">
                  <a:moveTo>
                    <a:pt x="0" y="0"/>
                  </a:moveTo>
                  <a:lnTo>
                    <a:pt x="213962" y="0"/>
                  </a:lnTo>
                  <a:lnTo>
                    <a:pt x="213962" y="191592"/>
                  </a:lnTo>
                  <a:lnTo>
                    <a:pt x="0" y="191592"/>
                  </a:lnTo>
                  <a:close/>
                </a:path>
              </a:pathLst>
            </a:custGeom>
            <a:solidFill>
              <a:srgbClr val="12229D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213962" cy="248742"/>
            </a:xfrm>
            <a:prstGeom prst="rect">
              <a:avLst/>
            </a:prstGeom>
          </p:spPr>
          <p:txBody>
            <a:bodyPr lIns="54802" tIns="54802" rIns="54802" bIns="54802" rtlCol="0" anchor="ctr"/>
            <a:lstStyle/>
            <a:p>
              <a:pPr algn="ctr">
                <a:lnSpc>
                  <a:spcPts val="3640"/>
                </a:lnSpc>
              </a:pPr>
              <a:r>
                <a:rPr lang="en-US" sz="2600">
                  <a:solidFill>
                    <a:srgbClr val="FFFFFF"/>
                  </a:solidFill>
                  <a:latin typeface="Open Sans Bold" panose="020B0606030504020204"/>
                </a:rPr>
                <a:t>I</a:t>
              </a:r>
              <a:endParaRPr lang="en-US" sz="2600">
                <a:solidFill>
                  <a:srgbClr val="FFFFFF"/>
                </a:solidFill>
                <a:latin typeface="Open Sans Bold" panose="020B0606030504020204"/>
              </a:endParaRPr>
            </a:p>
          </p:txBody>
        </p:sp>
      </p:grpSp>
      <p:grpSp>
        <p:nvGrpSpPr>
          <p:cNvPr id="8" name="Group 8"/>
          <p:cNvGrpSpPr/>
          <p:nvPr/>
        </p:nvGrpSpPr>
        <p:grpSpPr>
          <a:xfrm rot="0">
            <a:off x="1318591" y="312344"/>
            <a:ext cx="876381" cy="784751"/>
            <a:chOff x="0" y="0"/>
            <a:chExt cx="213962" cy="19159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3962" cy="191592"/>
            </a:xfrm>
            <a:custGeom>
              <a:avLst/>
              <a:gdLst/>
              <a:ahLst/>
              <a:cxnLst/>
              <a:rect l="l" t="t" r="r" b="b"/>
              <a:pathLst>
                <a:path w="213962" h="191592">
                  <a:moveTo>
                    <a:pt x="0" y="0"/>
                  </a:moveTo>
                  <a:lnTo>
                    <a:pt x="213962" y="0"/>
                  </a:lnTo>
                  <a:lnTo>
                    <a:pt x="213962" y="191592"/>
                  </a:lnTo>
                  <a:lnTo>
                    <a:pt x="0" y="191592"/>
                  </a:lnTo>
                  <a:close/>
                </a:path>
              </a:pathLst>
            </a:custGeom>
            <a:solidFill>
              <a:srgbClr val="12229D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213962" cy="248742"/>
            </a:xfrm>
            <a:prstGeom prst="rect">
              <a:avLst/>
            </a:prstGeom>
          </p:spPr>
          <p:txBody>
            <a:bodyPr lIns="54802" tIns="54802" rIns="54802" bIns="54802" rtlCol="0" anchor="ctr"/>
            <a:lstStyle/>
            <a:p>
              <a:pPr algn="ctr">
                <a:lnSpc>
                  <a:spcPts val="3640"/>
                </a:lnSpc>
              </a:pPr>
              <a:r>
                <a:rPr lang="en-US" sz="2600">
                  <a:solidFill>
                    <a:srgbClr val="FFFFFF"/>
                  </a:solidFill>
                  <a:latin typeface="Open Sans Bold" panose="020B0606030504020204"/>
                </a:rPr>
                <a:t>II</a:t>
              </a:r>
              <a:endParaRPr lang="en-US" sz="2600">
                <a:solidFill>
                  <a:srgbClr val="FFFFFF"/>
                </a:solidFill>
                <a:latin typeface="Open Sans Bold" panose="020B0606030504020204"/>
              </a:endParaRPr>
            </a:p>
          </p:txBody>
        </p:sp>
      </p:grpSp>
      <p:grpSp>
        <p:nvGrpSpPr>
          <p:cNvPr id="11" name="Group 11"/>
          <p:cNvGrpSpPr/>
          <p:nvPr/>
        </p:nvGrpSpPr>
        <p:grpSpPr>
          <a:xfrm rot="0">
            <a:off x="2290223" y="312344"/>
            <a:ext cx="876381" cy="784751"/>
            <a:chOff x="0" y="0"/>
            <a:chExt cx="213962" cy="19159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13962" cy="191592"/>
            </a:xfrm>
            <a:custGeom>
              <a:avLst/>
              <a:gdLst/>
              <a:ahLst/>
              <a:cxnLst/>
              <a:rect l="l" t="t" r="r" b="b"/>
              <a:pathLst>
                <a:path w="213962" h="191592">
                  <a:moveTo>
                    <a:pt x="0" y="0"/>
                  </a:moveTo>
                  <a:lnTo>
                    <a:pt x="213962" y="0"/>
                  </a:lnTo>
                  <a:lnTo>
                    <a:pt x="213962" y="191592"/>
                  </a:lnTo>
                  <a:lnTo>
                    <a:pt x="0" y="191592"/>
                  </a:lnTo>
                  <a:close/>
                </a:path>
              </a:pathLst>
            </a:custGeom>
            <a:solidFill>
              <a:srgbClr val="12229D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213962" cy="248742"/>
            </a:xfrm>
            <a:prstGeom prst="rect">
              <a:avLst/>
            </a:prstGeom>
          </p:spPr>
          <p:txBody>
            <a:bodyPr lIns="54802" tIns="54802" rIns="54802" bIns="54802" rtlCol="0" anchor="ctr"/>
            <a:lstStyle/>
            <a:p>
              <a:pPr algn="ctr">
                <a:lnSpc>
                  <a:spcPts val="3640"/>
                </a:lnSpc>
              </a:pPr>
              <a:r>
                <a:rPr lang="en-US" sz="2600">
                  <a:solidFill>
                    <a:srgbClr val="FFFFFF"/>
                  </a:solidFill>
                  <a:latin typeface="Open Sans Bold" panose="020B0606030504020204"/>
                </a:rPr>
                <a:t>III</a:t>
              </a:r>
              <a:endParaRPr lang="en-US" sz="2600">
                <a:solidFill>
                  <a:srgbClr val="FFFFFF"/>
                </a:solidFill>
                <a:latin typeface="Open Sans Bold" panose="020B0606030504020204"/>
              </a:endParaRPr>
            </a:p>
          </p:txBody>
        </p:sp>
      </p:grpSp>
      <p:grpSp>
        <p:nvGrpSpPr>
          <p:cNvPr id="14" name="Group 14"/>
          <p:cNvGrpSpPr/>
          <p:nvPr/>
        </p:nvGrpSpPr>
        <p:grpSpPr>
          <a:xfrm rot="0">
            <a:off x="11970306" y="335868"/>
            <a:ext cx="876381" cy="784751"/>
            <a:chOff x="0" y="0"/>
            <a:chExt cx="213962" cy="19159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13962" cy="191592"/>
            </a:xfrm>
            <a:custGeom>
              <a:avLst/>
              <a:gdLst/>
              <a:ahLst/>
              <a:cxnLst/>
              <a:rect l="l" t="t" r="r" b="b"/>
              <a:pathLst>
                <a:path w="213962" h="191592">
                  <a:moveTo>
                    <a:pt x="0" y="0"/>
                  </a:moveTo>
                  <a:lnTo>
                    <a:pt x="213962" y="0"/>
                  </a:lnTo>
                  <a:lnTo>
                    <a:pt x="213962" y="191592"/>
                  </a:lnTo>
                  <a:lnTo>
                    <a:pt x="0" y="191592"/>
                  </a:lnTo>
                  <a:close/>
                </a:path>
              </a:pathLst>
            </a:custGeom>
            <a:solidFill>
              <a:srgbClr val="12229D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213962" cy="248742"/>
            </a:xfrm>
            <a:prstGeom prst="rect">
              <a:avLst/>
            </a:prstGeom>
          </p:spPr>
          <p:txBody>
            <a:bodyPr lIns="54802" tIns="54802" rIns="54802" bIns="54802" rtlCol="0" anchor="ctr"/>
            <a:lstStyle/>
            <a:p>
              <a:pPr algn="ctr">
                <a:lnSpc>
                  <a:spcPts val="3640"/>
                </a:lnSpc>
              </a:pPr>
              <a:r>
                <a:rPr lang="en-US" sz="2600">
                  <a:solidFill>
                    <a:srgbClr val="FFFFFF"/>
                  </a:solidFill>
                  <a:latin typeface="Open Sans Bold" panose="020B0606030504020204"/>
                </a:rPr>
                <a:t>VI</a:t>
              </a:r>
              <a:endParaRPr lang="en-US" sz="2600">
                <a:solidFill>
                  <a:srgbClr val="FFFFFF"/>
                </a:solidFill>
                <a:latin typeface="Open Sans Bold" panose="020B0606030504020204"/>
              </a:endParaRPr>
            </a:p>
          </p:txBody>
        </p:sp>
      </p:grpSp>
      <p:grpSp>
        <p:nvGrpSpPr>
          <p:cNvPr id="17" name="Group 17"/>
          <p:cNvGrpSpPr/>
          <p:nvPr/>
        </p:nvGrpSpPr>
        <p:grpSpPr>
          <a:xfrm rot="0">
            <a:off x="3261854" y="312344"/>
            <a:ext cx="876381" cy="784751"/>
            <a:chOff x="0" y="0"/>
            <a:chExt cx="213962" cy="19159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13962" cy="191592"/>
            </a:xfrm>
            <a:custGeom>
              <a:avLst/>
              <a:gdLst/>
              <a:ahLst/>
              <a:cxnLst/>
              <a:rect l="l" t="t" r="r" b="b"/>
              <a:pathLst>
                <a:path w="213962" h="191592">
                  <a:moveTo>
                    <a:pt x="0" y="0"/>
                  </a:moveTo>
                  <a:lnTo>
                    <a:pt x="213962" y="0"/>
                  </a:lnTo>
                  <a:lnTo>
                    <a:pt x="213962" y="191592"/>
                  </a:lnTo>
                  <a:lnTo>
                    <a:pt x="0" y="191592"/>
                  </a:lnTo>
                  <a:close/>
                </a:path>
              </a:pathLst>
            </a:custGeom>
            <a:solidFill>
              <a:srgbClr val="12229D"/>
            </a:solidFill>
          </p:spPr>
        </p:sp>
        <p:sp>
          <p:nvSpPr>
            <p:cNvPr id="19" name="TextBox 19"/>
            <p:cNvSpPr txBox="1"/>
            <p:nvPr/>
          </p:nvSpPr>
          <p:spPr>
            <a:xfrm>
              <a:off x="0" y="-57150"/>
              <a:ext cx="213962" cy="248742"/>
            </a:xfrm>
            <a:prstGeom prst="rect">
              <a:avLst/>
            </a:prstGeom>
          </p:spPr>
          <p:txBody>
            <a:bodyPr lIns="54802" tIns="54802" rIns="54802" bIns="54802" rtlCol="0" anchor="ctr"/>
            <a:lstStyle/>
            <a:p>
              <a:pPr algn="ctr">
                <a:lnSpc>
                  <a:spcPts val="3640"/>
                </a:lnSpc>
              </a:pPr>
              <a:r>
                <a:rPr lang="en-US" sz="2600">
                  <a:solidFill>
                    <a:srgbClr val="FFFFFF"/>
                  </a:solidFill>
                  <a:latin typeface="Open Sans Bold" panose="020B0606030504020204"/>
                </a:rPr>
                <a:t>IV</a:t>
              </a:r>
              <a:endParaRPr lang="en-US" sz="2600">
                <a:solidFill>
                  <a:srgbClr val="FFFFFF"/>
                </a:solidFill>
                <a:latin typeface="Open Sans Bold" panose="020B0606030504020204"/>
              </a:endParaRPr>
            </a:p>
          </p:txBody>
        </p:sp>
      </p:grpSp>
      <p:grpSp>
        <p:nvGrpSpPr>
          <p:cNvPr id="20" name="Group 20"/>
          <p:cNvGrpSpPr/>
          <p:nvPr/>
        </p:nvGrpSpPr>
        <p:grpSpPr>
          <a:xfrm rot="0">
            <a:off x="10991172" y="346927"/>
            <a:ext cx="876381" cy="784751"/>
            <a:chOff x="0" y="0"/>
            <a:chExt cx="213962" cy="191592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13962" cy="191592"/>
            </a:xfrm>
            <a:custGeom>
              <a:avLst/>
              <a:gdLst/>
              <a:ahLst/>
              <a:cxnLst/>
              <a:rect l="l" t="t" r="r" b="b"/>
              <a:pathLst>
                <a:path w="213962" h="191592">
                  <a:moveTo>
                    <a:pt x="0" y="0"/>
                  </a:moveTo>
                  <a:lnTo>
                    <a:pt x="213962" y="0"/>
                  </a:lnTo>
                  <a:lnTo>
                    <a:pt x="213962" y="191592"/>
                  </a:lnTo>
                  <a:lnTo>
                    <a:pt x="0" y="191592"/>
                  </a:lnTo>
                  <a:close/>
                </a:path>
              </a:pathLst>
            </a:custGeom>
            <a:solidFill>
              <a:srgbClr val="12229D"/>
            </a:solidFill>
          </p:spPr>
        </p:sp>
        <p:sp>
          <p:nvSpPr>
            <p:cNvPr id="22" name="TextBox 22"/>
            <p:cNvSpPr txBox="1"/>
            <p:nvPr/>
          </p:nvSpPr>
          <p:spPr>
            <a:xfrm>
              <a:off x="0" y="-57150"/>
              <a:ext cx="213962" cy="248742"/>
            </a:xfrm>
            <a:prstGeom prst="rect">
              <a:avLst/>
            </a:prstGeom>
          </p:spPr>
          <p:txBody>
            <a:bodyPr lIns="54802" tIns="54802" rIns="54802" bIns="54802" rtlCol="0" anchor="ctr"/>
            <a:lstStyle/>
            <a:p>
              <a:pPr algn="ctr">
                <a:lnSpc>
                  <a:spcPts val="3640"/>
                </a:lnSpc>
              </a:pPr>
              <a:r>
                <a:rPr lang="en-US" sz="2600">
                  <a:solidFill>
                    <a:srgbClr val="FFFFFF"/>
                  </a:solidFill>
                  <a:latin typeface="Open Sans Bold" panose="020B0606030504020204"/>
                </a:rPr>
                <a:t>V</a:t>
              </a:r>
              <a:endParaRPr lang="en-US" sz="2600">
                <a:solidFill>
                  <a:srgbClr val="FFFFFF"/>
                </a:solidFill>
                <a:latin typeface="Open Sans Bold" panose="020B0606030504020204"/>
              </a:endParaRPr>
            </a:p>
          </p:txBody>
        </p:sp>
      </p:grpSp>
      <p:grpSp>
        <p:nvGrpSpPr>
          <p:cNvPr id="23" name="Group 23"/>
          <p:cNvGrpSpPr/>
          <p:nvPr/>
        </p:nvGrpSpPr>
        <p:grpSpPr>
          <a:xfrm rot="0">
            <a:off x="12949440" y="335868"/>
            <a:ext cx="876381" cy="784751"/>
            <a:chOff x="0" y="0"/>
            <a:chExt cx="213962" cy="191592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213962" cy="191592"/>
            </a:xfrm>
            <a:custGeom>
              <a:avLst/>
              <a:gdLst/>
              <a:ahLst/>
              <a:cxnLst/>
              <a:rect l="l" t="t" r="r" b="b"/>
              <a:pathLst>
                <a:path w="213962" h="191592">
                  <a:moveTo>
                    <a:pt x="0" y="0"/>
                  </a:moveTo>
                  <a:lnTo>
                    <a:pt x="213962" y="0"/>
                  </a:lnTo>
                  <a:lnTo>
                    <a:pt x="213962" y="191592"/>
                  </a:lnTo>
                  <a:lnTo>
                    <a:pt x="0" y="191592"/>
                  </a:lnTo>
                  <a:close/>
                </a:path>
              </a:pathLst>
            </a:custGeom>
            <a:solidFill>
              <a:srgbClr val="12229D"/>
            </a:solidFill>
          </p:spPr>
        </p:sp>
        <p:sp>
          <p:nvSpPr>
            <p:cNvPr id="25" name="TextBox 25"/>
            <p:cNvSpPr txBox="1"/>
            <p:nvPr/>
          </p:nvSpPr>
          <p:spPr>
            <a:xfrm>
              <a:off x="0" y="-57150"/>
              <a:ext cx="213962" cy="248742"/>
            </a:xfrm>
            <a:prstGeom prst="rect">
              <a:avLst/>
            </a:prstGeom>
          </p:spPr>
          <p:txBody>
            <a:bodyPr lIns="54802" tIns="54802" rIns="54802" bIns="54802" rtlCol="0" anchor="ctr"/>
            <a:lstStyle/>
            <a:p>
              <a:pPr algn="ctr">
                <a:lnSpc>
                  <a:spcPts val="3640"/>
                </a:lnSpc>
              </a:pPr>
              <a:r>
                <a:rPr lang="en-US" sz="2600">
                  <a:solidFill>
                    <a:srgbClr val="FFFFFF"/>
                  </a:solidFill>
                  <a:latin typeface="Open Sans Bold" panose="020B0606030504020204"/>
                </a:rPr>
                <a:t>VII</a:t>
              </a:r>
              <a:endParaRPr lang="en-US" sz="2600">
                <a:solidFill>
                  <a:srgbClr val="FFFFFF"/>
                </a:solidFill>
                <a:latin typeface="Open Sans Bold" panose="020B0606030504020204"/>
              </a:endParaRPr>
            </a:p>
          </p:txBody>
        </p:sp>
      </p:grpSp>
      <p:grpSp>
        <p:nvGrpSpPr>
          <p:cNvPr id="26" name="Group 26"/>
          <p:cNvGrpSpPr/>
          <p:nvPr/>
        </p:nvGrpSpPr>
        <p:grpSpPr>
          <a:xfrm rot="0">
            <a:off x="-547099" y="9658927"/>
            <a:ext cx="20900515" cy="628073"/>
            <a:chOff x="0" y="0"/>
            <a:chExt cx="6681000" cy="200768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6681000" cy="200768"/>
            </a:xfrm>
            <a:custGeom>
              <a:avLst/>
              <a:gdLst/>
              <a:ahLst/>
              <a:cxnLst/>
              <a:rect l="l" t="t" r="r" b="b"/>
              <a:pathLst>
                <a:path w="6681000" h="200768">
                  <a:moveTo>
                    <a:pt x="6477800" y="0"/>
                  </a:moveTo>
                  <a:cubicBezTo>
                    <a:pt x="6590024" y="0"/>
                    <a:pt x="6681000" y="44943"/>
                    <a:pt x="6681000" y="100384"/>
                  </a:cubicBezTo>
                  <a:cubicBezTo>
                    <a:pt x="6681000" y="155825"/>
                    <a:pt x="6590024" y="200768"/>
                    <a:pt x="6477800" y="200768"/>
                  </a:cubicBezTo>
                  <a:lnTo>
                    <a:pt x="203200" y="200768"/>
                  </a:lnTo>
                  <a:cubicBezTo>
                    <a:pt x="90976" y="200768"/>
                    <a:pt x="0" y="155825"/>
                    <a:pt x="0" y="100384"/>
                  </a:cubicBezTo>
                  <a:cubicBezTo>
                    <a:pt x="0" y="44943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12229D"/>
            </a:solidFill>
          </p:spPr>
        </p:sp>
        <p:sp>
          <p:nvSpPr>
            <p:cNvPr id="28" name="TextBox 28"/>
            <p:cNvSpPr txBox="1"/>
            <p:nvPr/>
          </p:nvSpPr>
          <p:spPr>
            <a:xfrm>
              <a:off x="0" y="-57150"/>
              <a:ext cx="6681000" cy="2579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40"/>
                </a:lnSpc>
              </a:pPr>
            </a:p>
          </p:txBody>
        </p:sp>
      </p:grpSp>
      <p:grpSp>
        <p:nvGrpSpPr>
          <p:cNvPr id="29" name="Group 29"/>
          <p:cNvGrpSpPr/>
          <p:nvPr/>
        </p:nvGrpSpPr>
        <p:grpSpPr>
          <a:xfrm rot="0">
            <a:off x="1028700" y="1346750"/>
            <a:ext cx="9952581" cy="1009986"/>
            <a:chOff x="0" y="0"/>
            <a:chExt cx="13270108" cy="1346648"/>
          </a:xfrm>
        </p:grpSpPr>
        <p:grpSp>
          <p:nvGrpSpPr>
            <p:cNvPr id="30" name="Group 30"/>
            <p:cNvGrpSpPr/>
            <p:nvPr/>
          </p:nvGrpSpPr>
          <p:grpSpPr>
            <a:xfrm rot="0">
              <a:off x="3787856" y="0"/>
              <a:ext cx="535699" cy="302966"/>
              <a:chOff x="0" y="0"/>
              <a:chExt cx="718590" cy="40640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718590" cy="406400"/>
              </a:xfrm>
              <a:custGeom>
                <a:avLst/>
                <a:gdLst/>
                <a:ahLst/>
                <a:cxnLst/>
                <a:rect l="l" t="t" r="r" b="b"/>
                <a:pathLst>
                  <a:path w="718590" h="406400">
                    <a:moveTo>
                      <a:pt x="359295" y="406400"/>
                    </a:moveTo>
                    <a:lnTo>
                      <a:pt x="0" y="0"/>
                    </a:lnTo>
                    <a:lnTo>
                      <a:pt x="203200" y="0"/>
                    </a:lnTo>
                    <a:lnTo>
                      <a:pt x="203200" y="0"/>
                    </a:lnTo>
                    <a:lnTo>
                      <a:pt x="515390" y="0"/>
                    </a:lnTo>
                    <a:lnTo>
                      <a:pt x="515390" y="0"/>
                    </a:lnTo>
                    <a:lnTo>
                      <a:pt x="718590" y="0"/>
                    </a:lnTo>
                    <a:lnTo>
                      <a:pt x="359295" y="406400"/>
                    </a:lnTo>
                    <a:close/>
                  </a:path>
                </a:pathLst>
              </a:custGeom>
              <a:solidFill>
                <a:srgbClr val="E98584"/>
              </a:solidFill>
            </p:spPr>
          </p:sp>
          <p:sp>
            <p:nvSpPr>
              <p:cNvPr id="32" name="TextBox 32"/>
              <p:cNvSpPr txBox="1"/>
              <p:nvPr/>
            </p:nvSpPr>
            <p:spPr>
              <a:xfrm>
                <a:off x="203200" y="-57150"/>
                <a:ext cx="312190" cy="3619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640"/>
                  </a:lnSpc>
                </a:pPr>
              </a:p>
            </p:txBody>
          </p:sp>
        </p:grpSp>
        <p:sp>
          <p:nvSpPr>
            <p:cNvPr id="33" name="AutoShape 33"/>
            <p:cNvSpPr/>
            <p:nvPr/>
          </p:nvSpPr>
          <p:spPr>
            <a:xfrm>
              <a:off x="1764529" y="615128"/>
              <a:ext cx="4356871" cy="0"/>
            </a:xfrm>
            <a:prstGeom prst="line">
              <a:avLst/>
            </a:prstGeom>
            <a:ln w="50800" cap="flat">
              <a:solidFill>
                <a:srgbClr val="12229D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4" name="AutoShape 34"/>
            <p:cNvSpPr/>
            <p:nvPr/>
          </p:nvSpPr>
          <p:spPr>
            <a:xfrm>
              <a:off x="6885606" y="589728"/>
              <a:ext cx="4696794" cy="0"/>
            </a:xfrm>
            <a:prstGeom prst="line">
              <a:avLst/>
            </a:prstGeom>
            <a:ln w="50800" cap="flat">
              <a:solidFill>
                <a:srgbClr val="B8BCBC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5" name="TextBox 35"/>
            <p:cNvSpPr txBox="1"/>
            <p:nvPr/>
          </p:nvSpPr>
          <p:spPr>
            <a:xfrm>
              <a:off x="0" y="831028"/>
              <a:ext cx="7852513" cy="5156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360"/>
                </a:lnSpc>
              </a:pPr>
              <a:r>
                <a:rPr lang="en-US" sz="2400">
                  <a:solidFill>
                    <a:srgbClr val="E98584"/>
                  </a:solidFill>
                  <a:latin typeface="Open Sans Bold" panose="020B0606030504020204"/>
                </a:rPr>
                <a:t>Besoins fonctionnels</a:t>
              </a:r>
              <a:endParaRPr lang="en-US" sz="2400">
                <a:solidFill>
                  <a:srgbClr val="E98584"/>
                </a:solidFill>
                <a:latin typeface="Open Sans Bold" panose="020B0606030504020204"/>
              </a:endParaRPr>
            </a:p>
          </p:txBody>
        </p:sp>
        <p:sp>
          <p:nvSpPr>
            <p:cNvPr id="36" name="TextBox 36"/>
            <p:cNvSpPr txBox="1"/>
            <p:nvPr/>
          </p:nvSpPr>
          <p:spPr>
            <a:xfrm>
              <a:off x="5417595" y="831028"/>
              <a:ext cx="7852513" cy="5156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360"/>
                </a:lnSpc>
              </a:pPr>
              <a:r>
                <a:rPr lang="en-US" sz="2400">
                  <a:solidFill>
                    <a:srgbClr val="B8BCBC"/>
                  </a:solidFill>
                  <a:latin typeface="Open Sans" panose="020B0606030504020204"/>
                </a:rPr>
                <a:t>Besoins non fonctionnels</a:t>
              </a:r>
              <a:endParaRPr lang="en-US" sz="2400">
                <a:solidFill>
                  <a:srgbClr val="B8BCBC"/>
                </a:solidFill>
                <a:latin typeface="Open Sans" panose="020B0606030504020204"/>
              </a:endParaRPr>
            </a:p>
          </p:txBody>
        </p:sp>
      </p:grpSp>
      <p:sp>
        <p:nvSpPr>
          <p:cNvPr id="37" name="Freeform 37"/>
          <p:cNvSpPr/>
          <p:nvPr/>
        </p:nvSpPr>
        <p:spPr>
          <a:xfrm>
            <a:off x="2328740" y="2947852"/>
            <a:ext cx="936921" cy="936921"/>
          </a:xfrm>
          <a:custGeom>
            <a:avLst/>
            <a:gdLst/>
            <a:ahLst/>
            <a:cxnLst/>
            <a:rect l="l" t="t" r="r" b="b"/>
            <a:pathLst>
              <a:path w="936921" h="936921">
                <a:moveTo>
                  <a:pt x="0" y="0"/>
                </a:moveTo>
                <a:lnTo>
                  <a:pt x="936922" y="0"/>
                </a:lnTo>
                <a:lnTo>
                  <a:pt x="936922" y="936922"/>
                </a:lnTo>
                <a:lnTo>
                  <a:pt x="0" y="936922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sp>
        <p:nvSpPr>
          <p:cNvPr id="39" name="TextBox 39"/>
          <p:cNvSpPr txBox="1"/>
          <p:nvPr/>
        </p:nvSpPr>
        <p:spPr>
          <a:xfrm>
            <a:off x="5067035" y="341679"/>
            <a:ext cx="4995338" cy="6498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325"/>
              </a:lnSpc>
            </a:pPr>
            <a:r>
              <a:rPr lang="en-US" sz="3805">
                <a:solidFill>
                  <a:srgbClr val="050A30"/>
                </a:solidFill>
                <a:latin typeface="Cambria Bold" panose="02040803050406030204"/>
              </a:rPr>
              <a:t>Analyse des besoins</a:t>
            </a:r>
            <a:endParaRPr lang="en-US" sz="3805">
              <a:solidFill>
                <a:srgbClr val="050A30"/>
              </a:solidFill>
              <a:latin typeface="Cambria Bold" panose="02040803050406030204"/>
            </a:endParaRPr>
          </a:p>
        </p:txBody>
      </p:sp>
      <p:sp>
        <p:nvSpPr>
          <p:cNvPr id="40" name="TextBox 40"/>
          <p:cNvSpPr txBox="1"/>
          <p:nvPr/>
        </p:nvSpPr>
        <p:spPr>
          <a:xfrm>
            <a:off x="-981834" y="9720233"/>
            <a:ext cx="4650539" cy="4483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FFFFFF"/>
                </a:solidFill>
                <a:latin typeface="Open Sans" panose="020B0606030504020204"/>
              </a:rPr>
              <a:t>mini_projet</a:t>
            </a:r>
            <a:endParaRPr lang="en-US" sz="2600">
              <a:solidFill>
                <a:srgbClr val="FFFFFF"/>
              </a:solidFill>
              <a:latin typeface="Open Sans" panose="020B0606030504020204"/>
            </a:endParaRPr>
          </a:p>
        </p:txBody>
      </p:sp>
      <p:sp>
        <p:nvSpPr>
          <p:cNvPr id="41" name="TextBox 41"/>
          <p:cNvSpPr txBox="1"/>
          <p:nvPr/>
        </p:nvSpPr>
        <p:spPr>
          <a:xfrm>
            <a:off x="13825821" y="9755793"/>
            <a:ext cx="4650539" cy="396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60"/>
              </a:lnSpc>
            </a:pPr>
            <a:r>
              <a:rPr lang="en-US" sz="2400">
                <a:solidFill>
                  <a:srgbClr val="FFFFFF"/>
                </a:solidFill>
                <a:latin typeface="Open Sans" panose="020B0606030504020204"/>
              </a:rPr>
              <a:t>ENSAS 2023-2024</a:t>
            </a:r>
            <a:endParaRPr lang="en-US" sz="2400">
              <a:solidFill>
                <a:srgbClr val="FFFFFF"/>
              </a:solidFill>
              <a:latin typeface="Open Sans" panose="020B0606030504020204"/>
            </a:endParaRPr>
          </a:p>
        </p:txBody>
      </p:sp>
      <p:sp>
        <p:nvSpPr>
          <p:cNvPr id="42" name="TextBox 42"/>
          <p:cNvSpPr txBox="1"/>
          <p:nvPr/>
        </p:nvSpPr>
        <p:spPr>
          <a:xfrm>
            <a:off x="3761868" y="3313213"/>
            <a:ext cx="1849877" cy="5384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300" b="1">
                <a:solidFill>
                  <a:srgbClr val="12229D"/>
                </a:solidFill>
                <a:latin typeface="Bahnschrift" panose="020B0502040204020203" charset="0"/>
                <a:cs typeface="Bahnschrift" panose="020B0502040204020203" charset="0"/>
              </a:rPr>
              <a:t>Donateur</a:t>
            </a:r>
            <a:endParaRPr lang="en-US" sz="3300" b="1">
              <a:solidFill>
                <a:srgbClr val="12229D"/>
              </a:solidFill>
              <a:latin typeface="Bahnschrift" panose="020B0502040204020203" charset="0"/>
              <a:cs typeface="Bahnschrift" panose="020B0502040204020203" charset="0"/>
            </a:endParaRPr>
          </a:p>
        </p:txBody>
      </p:sp>
      <p:sp>
        <p:nvSpPr>
          <p:cNvPr id="43" name="TextBox 43"/>
          <p:cNvSpPr txBox="1"/>
          <p:nvPr/>
        </p:nvSpPr>
        <p:spPr>
          <a:xfrm>
            <a:off x="3440058" y="4359029"/>
            <a:ext cx="9877542" cy="5384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700" lvl="1" indent="-323850" algn="l">
              <a:lnSpc>
                <a:spcPts val="4200"/>
              </a:lnSpc>
              <a:buFont typeface="Arial" panose="020B0604020202020204"/>
              <a:buChar char="•"/>
            </a:pPr>
            <a:r>
              <a:rPr lang="en-US" sz="3000">
                <a:solidFill>
                  <a:srgbClr val="050A30"/>
                </a:solidFill>
                <a:latin typeface="Bahnschrift" panose="020B0502040204020203" charset="0"/>
                <a:cs typeface="Bahnschrift" panose="020B0502040204020203" charset="0"/>
              </a:rPr>
              <a:t>Remplissage d’un formulaire de donation</a:t>
            </a:r>
            <a:endParaRPr lang="en-US" sz="3000">
              <a:solidFill>
                <a:srgbClr val="050A30"/>
              </a:solidFill>
              <a:latin typeface="Bahnschrift" panose="020B0502040204020203" charset="0"/>
              <a:cs typeface="Bahnschrift" panose="020B0502040204020203" charset="0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2328545" y="5426075"/>
            <a:ext cx="11809730" cy="3973830"/>
            <a:chOff x="3667" y="8545"/>
            <a:chExt cx="18598" cy="6258"/>
          </a:xfrm>
        </p:grpSpPr>
        <p:sp>
          <p:nvSpPr>
            <p:cNvPr id="38" name="Freeform 38"/>
            <p:cNvSpPr/>
            <p:nvPr/>
          </p:nvSpPr>
          <p:spPr>
            <a:xfrm>
              <a:off x="3667" y="8545"/>
              <a:ext cx="1696" cy="1696"/>
            </a:xfrm>
            <a:custGeom>
              <a:avLst/>
              <a:gdLst/>
              <a:ahLst/>
              <a:cxnLst/>
              <a:rect l="l" t="t" r="r" b="b"/>
              <a:pathLst>
                <a:path w="1076983" h="1076983">
                  <a:moveTo>
                    <a:pt x="0" y="0"/>
                  </a:moveTo>
                  <a:lnTo>
                    <a:pt x="1076983" y="0"/>
                  </a:lnTo>
                  <a:lnTo>
                    <a:pt x="1076983" y="1076982"/>
                  </a:lnTo>
                  <a:lnTo>
                    <a:pt x="0" y="107698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</p:spPr>
        </p:sp>
        <p:sp>
          <p:nvSpPr>
            <p:cNvPr id="44" name="TextBox 44"/>
            <p:cNvSpPr txBox="1"/>
            <p:nvPr/>
          </p:nvSpPr>
          <p:spPr>
            <a:xfrm>
              <a:off x="6174" y="9288"/>
              <a:ext cx="5908" cy="84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200"/>
                </a:lnSpc>
              </a:pPr>
              <a:r>
                <a:rPr lang="en-US" sz="3000" b="1">
                  <a:solidFill>
                    <a:srgbClr val="12229D"/>
                  </a:solidFill>
                  <a:latin typeface="Bahnschrift" panose="020B0502040204020203" charset="0"/>
                  <a:cs typeface="Bahnschrift" panose="020B0502040204020203" charset="0"/>
                </a:rPr>
                <a:t>Administrateur</a:t>
              </a:r>
              <a:endParaRPr lang="en-US" sz="3000" b="1">
                <a:solidFill>
                  <a:srgbClr val="12229D"/>
                </a:solidFill>
                <a:latin typeface="Bahnschrift" panose="020B0502040204020203" charset="0"/>
                <a:cs typeface="Bahnschrift" panose="020B0502040204020203" charset="0"/>
              </a:endParaRPr>
            </a:p>
          </p:txBody>
        </p:sp>
        <p:sp>
          <p:nvSpPr>
            <p:cNvPr id="45" name="TextBox 45"/>
            <p:cNvSpPr txBox="1"/>
            <p:nvPr/>
          </p:nvSpPr>
          <p:spPr>
            <a:xfrm>
              <a:off x="5417" y="10563"/>
              <a:ext cx="16848" cy="424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647700" lvl="1" indent="-323850" algn="l">
                <a:lnSpc>
                  <a:spcPts val="4200"/>
                </a:lnSpc>
                <a:buFont typeface="Arial" panose="020B0604020202020204"/>
                <a:buChar char="•"/>
              </a:pPr>
              <a:r>
                <a:rPr lang="en-US" sz="3000">
                  <a:solidFill>
                    <a:srgbClr val="050A30"/>
                  </a:solidFill>
                  <a:latin typeface="Bahnschrift" panose="020B0502040204020203" charset="0"/>
                  <a:cs typeface="Bahnschrift" panose="020B0502040204020203" charset="0"/>
                </a:rPr>
                <a:t>Gestion des animaux </a:t>
              </a:r>
              <a:endParaRPr lang="en-US" sz="3000">
                <a:solidFill>
                  <a:srgbClr val="050A30"/>
                </a:solidFill>
                <a:latin typeface="Bahnschrift" panose="020B0502040204020203" charset="0"/>
                <a:cs typeface="Bahnschrift" panose="020B0502040204020203" charset="0"/>
              </a:endParaRPr>
            </a:p>
            <a:p>
              <a:pPr marL="647700" lvl="1" indent="-323850" algn="l">
                <a:lnSpc>
                  <a:spcPts val="4200"/>
                </a:lnSpc>
                <a:buFont typeface="Arial" panose="020B0604020202020204"/>
                <a:buChar char="•"/>
              </a:pPr>
              <a:r>
                <a:rPr lang="en-US" sz="3000">
                  <a:solidFill>
                    <a:srgbClr val="050A30"/>
                  </a:solidFill>
                  <a:latin typeface="Bahnschrift" panose="020B0502040204020203" charset="0"/>
                  <a:cs typeface="Bahnschrift" panose="020B0502040204020203" charset="0"/>
                </a:rPr>
                <a:t>Traitemant des demandes </a:t>
              </a:r>
              <a:endParaRPr lang="en-US" sz="3000">
                <a:solidFill>
                  <a:srgbClr val="050A30"/>
                </a:solidFill>
                <a:latin typeface="Bahnschrift" panose="020B0502040204020203" charset="0"/>
                <a:cs typeface="Bahnschrift" panose="020B0502040204020203" charset="0"/>
              </a:endParaRPr>
            </a:p>
            <a:p>
              <a:pPr marL="647700" lvl="1" indent="-323850" algn="l">
                <a:lnSpc>
                  <a:spcPts val="4200"/>
                </a:lnSpc>
                <a:buFont typeface="Arial" panose="020B0604020202020204"/>
                <a:buChar char="•"/>
              </a:pPr>
              <a:r>
                <a:rPr lang="en-US" sz="3000">
                  <a:solidFill>
                    <a:srgbClr val="050A30"/>
                  </a:solidFill>
                  <a:latin typeface="Bahnschrift" panose="020B0502040204020203" charset="0"/>
                  <a:cs typeface="Bahnschrift" panose="020B0502040204020203" charset="0"/>
                </a:rPr>
                <a:t>Visualisation des rendez-vous </a:t>
              </a:r>
              <a:endParaRPr lang="en-US" sz="3000">
                <a:solidFill>
                  <a:srgbClr val="050A30"/>
                </a:solidFill>
                <a:latin typeface="Bahnschrift" panose="020B0502040204020203" charset="0"/>
                <a:cs typeface="Bahnschrift" panose="020B0502040204020203" charset="0"/>
              </a:endParaRPr>
            </a:p>
            <a:p>
              <a:pPr marL="647700" lvl="1" indent="-323850" algn="l">
                <a:lnSpc>
                  <a:spcPts val="4200"/>
                </a:lnSpc>
                <a:buFont typeface="Arial" panose="020B0604020202020204"/>
                <a:buChar char="•"/>
              </a:pPr>
              <a:r>
                <a:rPr lang="en-US" sz="3000">
                  <a:solidFill>
                    <a:srgbClr val="050A30"/>
                  </a:solidFill>
                  <a:latin typeface="Bahnschrift" panose="020B0502040204020203" charset="0"/>
                  <a:cs typeface="Bahnschrift" panose="020B0502040204020203" charset="0"/>
                </a:rPr>
                <a:t>Communication avec les bénévoles</a:t>
              </a:r>
              <a:endParaRPr lang="en-US" sz="3000">
                <a:solidFill>
                  <a:srgbClr val="050A30"/>
                </a:solidFill>
                <a:latin typeface="Open Sauce" panose="00000500000000000000"/>
              </a:endParaRPr>
            </a:p>
            <a:p>
              <a:pPr algn="l">
                <a:lnSpc>
                  <a:spcPts val="4200"/>
                </a:lnSpc>
              </a:pPr>
            </a:p>
          </p:txBody>
        </p:sp>
      </p:grpSp>
      <p:sp>
        <p:nvSpPr>
          <p:cNvPr id="49" name="Espace réservé du numéro de diapositive 48"/>
          <p:cNvSpPr>
            <a:spLocks noGrp="1"/>
          </p:cNvSpPr>
          <p:nvPr>
            <p:ph type="sldNum" sz="quarter" idx="12"/>
          </p:nvPr>
        </p:nvSpPr>
        <p:spPr>
          <a:xfrm>
            <a:off x="7708900" y="9803130"/>
            <a:ext cx="2133600" cy="365125"/>
          </a:xfrm>
        </p:spPr>
        <p:txBody>
          <a:bodyPr/>
          <a:p>
            <a:fld id="{B6F15528-21DE-4FAA-801E-634DDDAF4B2B}" type="slidenum">
              <a:rPr lang="en-US" sz="2800" b="1" smtClean="0">
                <a:solidFill>
                  <a:schemeClr val="bg1"/>
                </a:solidFill>
              </a:rPr>
            </a:fld>
            <a:endParaRPr lang="en-US" sz="2800" b="1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1756782" y="327089"/>
            <a:ext cx="9672580" cy="804590"/>
            <a:chOff x="0" y="0"/>
            <a:chExt cx="2361494" cy="19643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361494" cy="196435"/>
            </a:xfrm>
            <a:custGeom>
              <a:avLst/>
              <a:gdLst/>
              <a:ahLst/>
              <a:cxnLst/>
              <a:rect l="l" t="t" r="r" b="b"/>
              <a:pathLst>
                <a:path w="2361494" h="196435">
                  <a:moveTo>
                    <a:pt x="40820" y="0"/>
                  </a:moveTo>
                  <a:lnTo>
                    <a:pt x="2320673" y="0"/>
                  </a:lnTo>
                  <a:cubicBezTo>
                    <a:pt x="2331500" y="0"/>
                    <a:pt x="2341882" y="4301"/>
                    <a:pt x="2349538" y="11956"/>
                  </a:cubicBezTo>
                  <a:cubicBezTo>
                    <a:pt x="2357193" y="19611"/>
                    <a:pt x="2361494" y="29994"/>
                    <a:pt x="2361494" y="40820"/>
                  </a:cubicBezTo>
                  <a:lnTo>
                    <a:pt x="2361494" y="155615"/>
                  </a:lnTo>
                  <a:cubicBezTo>
                    <a:pt x="2361494" y="166441"/>
                    <a:pt x="2357193" y="176824"/>
                    <a:pt x="2349538" y="184479"/>
                  </a:cubicBezTo>
                  <a:cubicBezTo>
                    <a:pt x="2341882" y="192134"/>
                    <a:pt x="2331500" y="196435"/>
                    <a:pt x="2320673" y="196435"/>
                  </a:cubicBezTo>
                  <a:lnTo>
                    <a:pt x="40820" y="196435"/>
                  </a:lnTo>
                  <a:cubicBezTo>
                    <a:pt x="29994" y="196435"/>
                    <a:pt x="19611" y="192134"/>
                    <a:pt x="11956" y="184479"/>
                  </a:cubicBezTo>
                  <a:cubicBezTo>
                    <a:pt x="4301" y="176824"/>
                    <a:pt x="0" y="166441"/>
                    <a:pt x="0" y="155615"/>
                  </a:cubicBezTo>
                  <a:lnTo>
                    <a:pt x="0" y="40820"/>
                  </a:lnTo>
                  <a:cubicBezTo>
                    <a:pt x="0" y="29994"/>
                    <a:pt x="4301" y="19611"/>
                    <a:pt x="11956" y="11956"/>
                  </a:cubicBezTo>
                  <a:cubicBezTo>
                    <a:pt x="19611" y="4301"/>
                    <a:pt x="29994" y="0"/>
                    <a:pt x="40820" y="0"/>
                  </a:cubicBezTo>
                  <a:close/>
                </a:path>
              </a:pathLst>
            </a:custGeom>
            <a:solidFill>
              <a:srgbClr val="F1F3F6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2361494" cy="253585"/>
            </a:xfrm>
            <a:prstGeom prst="rect">
              <a:avLst/>
            </a:prstGeom>
          </p:spPr>
          <p:txBody>
            <a:bodyPr lIns="54802" tIns="54802" rIns="54802" bIns="54802" rtlCol="0" anchor="ctr"/>
            <a:lstStyle/>
            <a:p>
              <a:pPr algn="ctr">
                <a:lnSpc>
                  <a:spcPts val="3640"/>
                </a:lnSpc>
              </a:pPr>
            </a:p>
          </p:txBody>
        </p:sp>
      </p:grpSp>
      <p:grpSp>
        <p:nvGrpSpPr>
          <p:cNvPr id="5" name="Group 5"/>
          <p:cNvGrpSpPr/>
          <p:nvPr/>
        </p:nvGrpSpPr>
        <p:grpSpPr>
          <a:xfrm rot="0">
            <a:off x="346274" y="312344"/>
            <a:ext cx="876381" cy="784751"/>
            <a:chOff x="0" y="0"/>
            <a:chExt cx="213962" cy="19159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13962" cy="191592"/>
            </a:xfrm>
            <a:custGeom>
              <a:avLst/>
              <a:gdLst/>
              <a:ahLst/>
              <a:cxnLst/>
              <a:rect l="l" t="t" r="r" b="b"/>
              <a:pathLst>
                <a:path w="213962" h="191592">
                  <a:moveTo>
                    <a:pt x="0" y="0"/>
                  </a:moveTo>
                  <a:lnTo>
                    <a:pt x="213962" y="0"/>
                  </a:lnTo>
                  <a:lnTo>
                    <a:pt x="213962" y="191592"/>
                  </a:lnTo>
                  <a:lnTo>
                    <a:pt x="0" y="191592"/>
                  </a:lnTo>
                  <a:close/>
                </a:path>
              </a:pathLst>
            </a:custGeom>
            <a:solidFill>
              <a:srgbClr val="12229D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213962" cy="248742"/>
            </a:xfrm>
            <a:prstGeom prst="rect">
              <a:avLst/>
            </a:prstGeom>
          </p:spPr>
          <p:txBody>
            <a:bodyPr lIns="54802" tIns="54802" rIns="54802" bIns="54802" rtlCol="0" anchor="ctr"/>
            <a:lstStyle/>
            <a:p>
              <a:pPr algn="ctr">
                <a:lnSpc>
                  <a:spcPts val="3640"/>
                </a:lnSpc>
              </a:pPr>
              <a:r>
                <a:rPr lang="en-US" sz="2600">
                  <a:solidFill>
                    <a:srgbClr val="FFFFFF"/>
                  </a:solidFill>
                  <a:latin typeface="Open Sans Bold" panose="020B0606030504020204"/>
                </a:rPr>
                <a:t>I</a:t>
              </a:r>
              <a:endParaRPr lang="en-US" sz="2600">
                <a:solidFill>
                  <a:srgbClr val="FFFFFF"/>
                </a:solidFill>
                <a:latin typeface="Open Sans Bold" panose="020B0606030504020204"/>
              </a:endParaRPr>
            </a:p>
          </p:txBody>
        </p:sp>
      </p:grpSp>
      <p:grpSp>
        <p:nvGrpSpPr>
          <p:cNvPr id="8" name="Group 8"/>
          <p:cNvGrpSpPr/>
          <p:nvPr/>
        </p:nvGrpSpPr>
        <p:grpSpPr>
          <a:xfrm rot="0">
            <a:off x="1318591" y="312344"/>
            <a:ext cx="876381" cy="784751"/>
            <a:chOff x="0" y="0"/>
            <a:chExt cx="213962" cy="19159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3962" cy="191592"/>
            </a:xfrm>
            <a:custGeom>
              <a:avLst/>
              <a:gdLst/>
              <a:ahLst/>
              <a:cxnLst/>
              <a:rect l="l" t="t" r="r" b="b"/>
              <a:pathLst>
                <a:path w="213962" h="191592">
                  <a:moveTo>
                    <a:pt x="0" y="0"/>
                  </a:moveTo>
                  <a:lnTo>
                    <a:pt x="213962" y="0"/>
                  </a:lnTo>
                  <a:lnTo>
                    <a:pt x="213962" y="191592"/>
                  </a:lnTo>
                  <a:lnTo>
                    <a:pt x="0" y="191592"/>
                  </a:lnTo>
                  <a:close/>
                </a:path>
              </a:pathLst>
            </a:custGeom>
            <a:solidFill>
              <a:srgbClr val="12229D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213962" cy="248742"/>
            </a:xfrm>
            <a:prstGeom prst="rect">
              <a:avLst/>
            </a:prstGeom>
          </p:spPr>
          <p:txBody>
            <a:bodyPr lIns="54802" tIns="54802" rIns="54802" bIns="54802" rtlCol="0" anchor="ctr"/>
            <a:lstStyle/>
            <a:p>
              <a:pPr algn="ctr">
                <a:lnSpc>
                  <a:spcPts val="3640"/>
                </a:lnSpc>
              </a:pPr>
              <a:r>
                <a:rPr lang="en-US" sz="2600">
                  <a:solidFill>
                    <a:srgbClr val="FFFFFF"/>
                  </a:solidFill>
                  <a:latin typeface="Open Sans Bold" panose="020B0606030504020204"/>
                </a:rPr>
                <a:t>II</a:t>
              </a:r>
              <a:endParaRPr lang="en-US" sz="2600">
                <a:solidFill>
                  <a:srgbClr val="FFFFFF"/>
                </a:solidFill>
                <a:latin typeface="Open Sans Bold" panose="020B0606030504020204"/>
              </a:endParaRPr>
            </a:p>
          </p:txBody>
        </p:sp>
      </p:grpSp>
      <p:grpSp>
        <p:nvGrpSpPr>
          <p:cNvPr id="11" name="Group 11"/>
          <p:cNvGrpSpPr/>
          <p:nvPr/>
        </p:nvGrpSpPr>
        <p:grpSpPr>
          <a:xfrm rot="0">
            <a:off x="2290223" y="312344"/>
            <a:ext cx="876381" cy="784751"/>
            <a:chOff x="0" y="0"/>
            <a:chExt cx="213962" cy="19159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13962" cy="191592"/>
            </a:xfrm>
            <a:custGeom>
              <a:avLst/>
              <a:gdLst/>
              <a:ahLst/>
              <a:cxnLst/>
              <a:rect l="l" t="t" r="r" b="b"/>
              <a:pathLst>
                <a:path w="213962" h="191592">
                  <a:moveTo>
                    <a:pt x="0" y="0"/>
                  </a:moveTo>
                  <a:lnTo>
                    <a:pt x="213962" y="0"/>
                  </a:lnTo>
                  <a:lnTo>
                    <a:pt x="213962" y="191592"/>
                  </a:lnTo>
                  <a:lnTo>
                    <a:pt x="0" y="191592"/>
                  </a:lnTo>
                  <a:close/>
                </a:path>
              </a:pathLst>
            </a:custGeom>
            <a:solidFill>
              <a:srgbClr val="12229D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213962" cy="248742"/>
            </a:xfrm>
            <a:prstGeom prst="rect">
              <a:avLst/>
            </a:prstGeom>
          </p:spPr>
          <p:txBody>
            <a:bodyPr lIns="54802" tIns="54802" rIns="54802" bIns="54802" rtlCol="0" anchor="ctr"/>
            <a:lstStyle/>
            <a:p>
              <a:pPr algn="ctr">
                <a:lnSpc>
                  <a:spcPts val="3640"/>
                </a:lnSpc>
              </a:pPr>
              <a:r>
                <a:rPr lang="en-US" sz="2600">
                  <a:solidFill>
                    <a:srgbClr val="FFFFFF"/>
                  </a:solidFill>
                  <a:latin typeface="Open Sans Bold" panose="020B0606030504020204"/>
                </a:rPr>
                <a:t>III</a:t>
              </a:r>
              <a:endParaRPr lang="en-US" sz="2600">
                <a:solidFill>
                  <a:srgbClr val="FFFFFF"/>
                </a:solidFill>
                <a:latin typeface="Open Sans Bold" panose="020B0606030504020204"/>
              </a:endParaRPr>
            </a:p>
          </p:txBody>
        </p:sp>
      </p:grpSp>
      <p:grpSp>
        <p:nvGrpSpPr>
          <p:cNvPr id="14" name="Group 14"/>
          <p:cNvGrpSpPr/>
          <p:nvPr/>
        </p:nvGrpSpPr>
        <p:grpSpPr>
          <a:xfrm rot="0">
            <a:off x="11970306" y="335868"/>
            <a:ext cx="876381" cy="784751"/>
            <a:chOff x="0" y="0"/>
            <a:chExt cx="213962" cy="19159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13962" cy="191592"/>
            </a:xfrm>
            <a:custGeom>
              <a:avLst/>
              <a:gdLst/>
              <a:ahLst/>
              <a:cxnLst/>
              <a:rect l="l" t="t" r="r" b="b"/>
              <a:pathLst>
                <a:path w="213962" h="191592">
                  <a:moveTo>
                    <a:pt x="0" y="0"/>
                  </a:moveTo>
                  <a:lnTo>
                    <a:pt x="213962" y="0"/>
                  </a:lnTo>
                  <a:lnTo>
                    <a:pt x="213962" y="191592"/>
                  </a:lnTo>
                  <a:lnTo>
                    <a:pt x="0" y="191592"/>
                  </a:lnTo>
                  <a:close/>
                </a:path>
              </a:pathLst>
            </a:custGeom>
            <a:solidFill>
              <a:srgbClr val="12229D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213962" cy="248742"/>
            </a:xfrm>
            <a:prstGeom prst="rect">
              <a:avLst/>
            </a:prstGeom>
          </p:spPr>
          <p:txBody>
            <a:bodyPr lIns="54802" tIns="54802" rIns="54802" bIns="54802" rtlCol="0" anchor="ctr"/>
            <a:lstStyle/>
            <a:p>
              <a:pPr algn="ctr">
                <a:lnSpc>
                  <a:spcPts val="3640"/>
                </a:lnSpc>
              </a:pPr>
              <a:r>
                <a:rPr lang="en-US" sz="2600">
                  <a:solidFill>
                    <a:srgbClr val="FFFFFF"/>
                  </a:solidFill>
                  <a:latin typeface="Open Sans Bold" panose="020B0606030504020204"/>
                </a:rPr>
                <a:t>VI</a:t>
              </a:r>
              <a:endParaRPr lang="en-US" sz="2600">
                <a:solidFill>
                  <a:srgbClr val="FFFFFF"/>
                </a:solidFill>
                <a:latin typeface="Open Sans Bold" panose="020B0606030504020204"/>
              </a:endParaRPr>
            </a:p>
          </p:txBody>
        </p:sp>
      </p:grpSp>
      <p:grpSp>
        <p:nvGrpSpPr>
          <p:cNvPr id="17" name="Group 17"/>
          <p:cNvGrpSpPr/>
          <p:nvPr/>
        </p:nvGrpSpPr>
        <p:grpSpPr>
          <a:xfrm rot="0">
            <a:off x="3261854" y="312344"/>
            <a:ext cx="876381" cy="784751"/>
            <a:chOff x="0" y="0"/>
            <a:chExt cx="213962" cy="19159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13962" cy="191592"/>
            </a:xfrm>
            <a:custGeom>
              <a:avLst/>
              <a:gdLst/>
              <a:ahLst/>
              <a:cxnLst/>
              <a:rect l="l" t="t" r="r" b="b"/>
              <a:pathLst>
                <a:path w="213962" h="191592">
                  <a:moveTo>
                    <a:pt x="0" y="0"/>
                  </a:moveTo>
                  <a:lnTo>
                    <a:pt x="213962" y="0"/>
                  </a:lnTo>
                  <a:lnTo>
                    <a:pt x="213962" y="191592"/>
                  </a:lnTo>
                  <a:lnTo>
                    <a:pt x="0" y="191592"/>
                  </a:lnTo>
                  <a:close/>
                </a:path>
              </a:pathLst>
            </a:custGeom>
            <a:solidFill>
              <a:srgbClr val="12229D"/>
            </a:solidFill>
          </p:spPr>
        </p:sp>
        <p:sp>
          <p:nvSpPr>
            <p:cNvPr id="19" name="TextBox 19"/>
            <p:cNvSpPr txBox="1"/>
            <p:nvPr/>
          </p:nvSpPr>
          <p:spPr>
            <a:xfrm>
              <a:off x="0" y="-57150"/>
              <a:ext cx="213962" cy="248742"/>
            </a:xfrm>
            <a:prstGeom prst="rect">
              <a:avLst/>
            </a:prstGeom>
          </p:spPr>
          <p:txBody>
            <a:bodyPr lIns="54802" tIns="54802" rIns="54802" bIns="54802" rtlCol="0" anchor="ctr"/>
            <a:lstStyle/>
            <a:p>
              <a:pPr algn="ctr">
                <a:lnSpc>
                  <a:spcPts val="3640"/>
                </a:lnSpc>
              </a:pPr>
              <a:r>
                <a:rPr lang="en-US" sz="2600">
                  <a:solidFill>
                    <a:srgbClr val="FFFFFF"/>
                  </a:solidFill>
                  <a:latin typeface="Open Sans Bold" panose="020B0606030504020204"/>
                </a:rPr>
                <a:t>IV</a:t>
              </a:r>
              <a:endParaRPr lang="en-US" sz="2600">
                <a:solidFill>
                  <a:srgbClr val="FFFFFF"/>
                </a:solidFill>
                <a:latin typeface="Open Sans Bold" panose="020B0606030504020204"/>
              </a:endParaRPr>
            </a:p>
          </p:txBody>
        </p:sp>
      </p:grpSp>
      <p:grpSp>
        <p:nvGrpSpPr>
          <p:cNvPr id="20" name="Group 20"/>
          <p:cNvGrpSpPr/>
          <p:nvPr/>
        </p:nvGrpSpPr>
        <p:grpSpPr>
          <a:xfrm rot="0">
            <a:off x="10991172" y="346927"/>
            <a:ext cx="876381" cy="784751"/>
            <a:chOff x="0" y="0"/>
            <a:chExt cx="213962" cy="191592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13962" cy="191592"/>
            </a:xfrm>
            <a:custGeom>
              <a:avLst/>
              <a:gdLst/>
              <a:ahLst/>
              <a:cxnLst/>
              <a:rect l="l" t="t" r="r" b="b"/>
              <a:pathLst>
                <a:path w="213962" h="191592">
                  <a:moveTo>
                    <a:pt x="0" y="0"/>
                  </a:moveTo>
                  <a:lnTo>
                    <a:pt x="213962" y="0"/>
                  </a:lnTo>
                  <a:lnTo>
                    <a:pt x="213962" y="191592"/>
                  </a:lnTo>
                  <a:lnTo>
                    <a:pt x="0" y="191592"/>
                  </a:lnTo>
                  <a:close/>
                </a:path>
              </a:pathLst>
            </a:custGeom>
            <a:solidFill>
              <a:srgbClr val="12229D"/>
            </a:solidFill>
          </p:spPr>
        </p:sp>
        <p:sp>
          <p:nvSpPr>
            <p:cNvPr id="22" name="TextBox 22"/>
            <p:cNvSpPr txBox="1"/>
            <p:nvPr/>
          </p:nvSpPr>
          <p:spPr>
            <a:xfrm>
              <a:off x="0" y="-57150"/>
              <a:ext cx="213962" cy="248742"/>
            </a:xfrm>
            <a:prstGeom prst="rect">
              <a:avLst/>
            </a:prstGeom>
          </p:spPr>
          <p:txBody>
            <a:bodyPr lIns="54802" tIns="54802" rIns="54802" bIns="54802" rtlCol="0" anchor="ctr"/>
            <a:lstStyle/>
            <a:p>
              <a:pPr algn="ctr">
                <a:lnSpc>
                  <a:spcPts val="3640"/>
                </a:lnSpc>
              </a:pPr>
              <a:r>
                <a:rPr lang="en-US" sz="2600">
                  <a:solidFill>
                    <a:srgbClr val="FFFFFF"/>
                  </a:solidFill>
                  <a:latin typeface="Open Sans Bold" panose="020B0606030504020204"/>
                </a:rPr>
                <a:t>V</a:t>
              </a:r>
              <a:endParaRPr lang="en-US" sz="2600">
                <a:solidFill>
                  <a:srgbClr val="FFFFFF"/>
                </a:solidFill>
                <a:latin typeface="Open Sans Bold" panose="020B0606030504020204"/>
              </a:endParaRPr>
            </a:p>
          </p:txBody>
        </p:sp>
      </p:grpSp>
      <p:grpSp>
        <p:nvGrpSpPr>
          <p:cNvPr id="23" name="Group 23"/>
          <p:cNvGrpSpPr/>
          <p:nvPr/>
        </p:nvGrpSpPr>
        <p:grpSpPr>
          <a:xfrm rot="0">
            <a:off x="12949440" y="335868"/>
            <a:ext cx="876381" cy="784751"/>
            <a:chOff x="0" y="0"/>
            <a:chExt cx="213962" cy="191592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213962" cy="191592"/>
            </a:xfrm>
            <a:custGeom>
              <a:avLst/>
              <a:gdLst/>
              <a:ahLst/>
              <a:cxnLst/>
              <a:rect l="l" t="t" r="r" b="b"/>
              <a:pathLst>
                <a:path w="213962" h="191592">
                  <a:moveTo>
                    <a:pt x="0" y="0"/>
                  </a:moveTo>
                  <a:lnTo>
                    <a:pt x="213962" y="0"/>
                  </a:lnTo>
                  <a:lnTo>
                    <a:pt x="213962" y="191592"/>
                  </a:lnTo>
                  <a:lnTo>
                    <a:pt x="0" y="191592"/>
                  </a:lnTo>
                  <a:close/>
                </a:path>
              </a:pathLst>
            </a:custGeom>
            <a:solidFill>
              <a:srgbClr val="12229D"/>
            </a:solidFill>
          </p:spPr>
        </p:sp>
        <p:sp>
          <p:nvSpPr>
            <p:cNvPr id="25" name="TextBox 25"/>
            <p:cNvSpPr txBox="1"/>
            <p:nvPr/>
          </p:nvSpPr>
          <p:spPr>
            <a:xfrm>
              <a:off x="0" y="-57150"/>
              <a:ext cx="213962" cy="248742"/>
            </a:xfrm>
            <a:prstGeom prst="rect">
              <a:avLst/>
            </a:prstGeom>
          </p:spPr>
          <p:txBody>
            <a:bodyPr lIns="54802" tIns="54802" rIns="54802" bIns="54802" rtlCol="0" anchor="ctr"/>
            <a:lstStyle/>
            <a:p>
              <a:pPr algn="ctr">
                <a:lnSpc>
                  <a:spcPts val="3640"/>
                </a:lnSpc>
              </a:pPr>
              <a:r>
                <a:rPr lang="en-US" sz="2600">
                  <a:solidFill>
                    <a:srgbClr val="FFFFFF"/>
                  </a:solidFill>
                  <a:latin typeface="Open Sans Bold" panose="020B0606030504020204"/>
                </a:rPr>
                <a:t>VII</a:t>
              </a:r>
              <a:endParaRPr lang="en-US" sz="2600">
                <a:solidFill>
                  <a:srgbClr val="FFFFFF"/>
                </a:solidFill>
                <a:latin typeface="Open Sans Bold" panose="020B0606030504020204"/>
              </a:endParaRPr>
            </a:p>
          </p:txBody>
        </p:sp>
      </p:grpSp>
      <p:grpSp>
        <p:nvGrpSpPr>
          <p:cNvPr id="26" name="Group 26"/>
          <p:cNvGrpSpPr/>
          <p:nvPr/>
        </p:nvGrpSpPr>
        <p:grpSpPr>
          <a:xfrm rot="0">
            <a:off x="-547099" y="9658927"/>
            <a:ext cx="20900515" cy="628073"/>
            <a:chOff x="0" y="0"/>
            <a:chExt cx="6681000" cy="200768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6681000" cy="200768"/>
            </a:xfrm>
            <a:custGeom>
              <a:avLst/>
              <a:gdLst/>
              <a:ahLst/>
              <a:cxnLst/>
              <a:rect l="l" t="t" r="r" b="b"/>
              <a:pathLst>
                <a:path w="6681000" h="200768">
                  <a:moveTo>
                    <a:pt x="6477800" y="0"/>
                  </a:moveTo>
                  <a:cubicBezTo>
                    <a:pt x="6590024" y="0"/>
                    <a:pt x="6681000" y="44943"/>
                    <a:pt x="6681000" y="100384"/>
                  </a:cubicBezTo>
                  <a:cubicBezTo>
                    <a:pt x="6681000" y="155825"/>
                    <a:pt x="6590024" y="200768"/>
                    <a:pt x="6477800" y="200768"/>
                  </a:cubicBezTo>
                  <a:lnTo>
                    <a:pt x="203200" y="200768"/>
                  </a:lnTo>
                  <a:cubicBezTo>
                    <a:pt x="90976" y="200768"/>
                    <a:pt x="0" y="155825"/>
                    <a:pt x="0" y="100384"/>
                  </a:cubicBezTo>
                  <a:cubicBezTo>
                    <a:pt x="0" y="44943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12229D"/>
            </a:solidFill>
          </p:spPr>
        </p:sp>
        <p:sp>
          <p:nvSpPr>
            <p:cNvPr id="28" name="TextBox 28"/>
            <p:cNvSpPr txBox="1"/>
            <p:nvPr/>
          </p:nvSpPr>
          <p:spPr>
            <a:xfrm>
              <a:off x="0" y="-57150"/>
              <a:ext cx="6681000" cy="2579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40"/>
                </a:lnSpc>
              </a:pPr>
            </a:p>
          </p:txBody>
        </p:sp>
      </p:grpSp>
      <p:grpSp>
        <p:nvGrpSpPr>
          <p:cNvPr id="29" name="Group 29"/>
          <p:cNvGrpSpPr/>
          <p:nvPr/>
        </p:nvGrpSpPr>
        <p:grpSpPr>
          <a:xfrm rot="0">
            <a:off x="7634815" y="1352271"/>
            <a:ext cx="401774" cy="227224"/>
            <a:chOff x="0" y="0"/>
            <a:chExt cx="718590" cy="406400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718590" cy="406400"/>
            </a:xfrm>
            <a:custGeom>
              <a:avLst/>
              <a:gdLst/>
              <a:ahLst/>
              <a:cxnLst/>
              <a:rect l="l" t="t" r="r" b="b"/>
              <a:pathLst>
                <a:path w="718590" h="406400">
                  <a:moveTo>
                    <a:pt x="359295" y="406400"/>
                  </a:moveTo>
                  <a:lnTo>
                    <a:pt x="0" y="0"/>
                  </a:lnTo>
                  <a:lnTo>
                    <a:pt x="203200" y="0"/>
                  </a:lnTo>
                  <a:lnTo>
                    <a:pt x="203200" y="0"/>
                  </a:lnTo>
                  <a:lnTo>
                    <a:pt x="515390" y="0"/>
                  </a:lnTo>
                  <a:lnTo>
                    <a:pt x="515390" y="0"/>
                  </a:lnTo>
                  <a:lnTo>
                    <a:pt x="718590" y="0"/>
                  </a:lnTo>
                  <a:lnTo>
                    <a:pt x="359295" y="406400"/>
                  </a:lnTo>
                  <a:close/>
                </a:path>
              </a:pathLst>
            </a:custGeom>
            <a:solidFill>
              <a:srgbClr val="E98584"/>
            </a:solidFill>
          </p:spPr>
        </p:sp>
        <p:sp>
          <p:nvSpPr>
            <p:cNvPr id="31" name="TextBox 31"/>
            <p:cNvSpPr txBox="1"/>
            <p:nvPr/>
          </p:nvSpPr>
          <p:spPr>
            <a:xfrm>
              <a:off x="203200" y="-57150"/>
              <a:ext cx="312190" cy="361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40"/>
                </a:lnSpc>
              </a:pPr>
            </a:p>
          </p:txBody>
        </p:sp>
      </p:grpSp>
      <p:sp>
        <p:nvSpPr>
          <p:cNvPr id="32" name="AutoShape 32"/>
          <p:cNvSpPr/>
          <p:nvPr/>
        </p:nvSpPr>
        <p:spPr>
          <a:xfrm>
            <a:off x="2352097" y="1808096"/>
            <a:ext cx="3267653" cy="0"/>
          </a:xfrm>
          <a:prstGeom prst="line">
            <a:avLst/>
          </a:prstGeom>
          <a:ln w="38100" cap="flat">
            <a:solidFill>
              <a:schemeClr val="bg1">
                <a:lumMod val="85000"/>
              </a:schemeClr>
            </a:solidFill>
            <a:prstDash val="solid"/>
            <a:headEnd type="none" w="sm" len="sm"/>
            <a:tailEnd type="none" w="sm" len="sm"/>
          </a:ln>
        </p:spPr>
      </p:sp>
      <p:sp>
        <p:nvSpPr>
          <p:cNvPr id="34" name="Freeform 34"/>
          <p:cNvSpPr/>
          <p:nvPr/>
        </p:nvSpPr>
        <p:spPr>
          <a:xfrm>
            <a:off x="2728413" y="4555918"/>
            <a:ext cx="12062471" cy="2374236"/>
          </a:xfrm>
          <a:custGeom>
            <a:avLst/>
            <a:gdLst/>
            <a:ahLst/>
            <a:cxnLst/>
            <a:rect l="l" t="t" r="r" b="b"/>
            <a:pathLst>
              <a:path w="12062471" h="2374236">
                <a:moveTo>
                  <a:pt x="0" y="0"/>
                </a:moveTo>
                <a:lnTo>
                  <a:pt x="12062472" y="0"/>
                </a:lnTo>
                <a:lnTo>
                  <a:pt x="12062472" y="2374237"/>
                </a:lnTo>
                <a:lnTo>
                  <a:pt x="0" y="2374237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sp>
        <p:nvSpPr>
          <p:cNvPr id="35" name="TextBox 35"/>
          <p:cNvSpPr txBox="1"/>
          <p:nvPr/>
        </p:nvSpPr>
        <p:spPr>
          <a:xfrm>
            <a:off x="1028700" y="1960496"/>
            <a:ext cx="5889385" cy="396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60"/>
              </a:lnSpc>
            </a:pPr>
            <a:r>
              <a:rPr lang="en-US" sz="2400">
                <a:solidFill>
                  <a:srgbClr val="B8BCBC"/>
                </a:solidFill>
                <a:latin typeface="Open Sans" panose="020B0606030504020204"/>
              </a:rPr>
              <a:t>Besoins fonctionnels</a:t>
            </a:r>
            <a:endParaRPr lang="en-US" sz="2400">
              <a:solidFill>
                <a:srgbClr val="B8BCBC"/>
              </a:solidFill>
              <a:latin typeface="Open Sans" panose="020B0606030504020204"/>
            </a:endParaRPr>
          </a:p>
        </p:txBody>
      </p:sp>
      <p:sp>
        <p:nvSpPr>
          <p:cNvPr id="36" name="TextBox 36"/>
          <p:cNvSpPr txBox="1"/>
          <p:nvPr/>
        </p:nvSpPr>
        <p:spPr>
          <a:xfrm>
            <a:off x="5091896" y="1960496"/>
            <a:ext cx="5889385" cy="396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60"/>
              </a:lnSpc>
            </a:pPr>
            <a:r>
              <a:rPr lang="en-US" sz="2400">
                <a:solidFill>
                  <a:srgbClr val="E98584"/>
                </a:solidFill>
                <a:latin typeface="Open Sans Bold" panose="020B0606030504020204"/>
              </a:rPr>
              <a:t>Besoins non fonctionnels</a:t>
            </a:r>
            <a:endParaRPr lang="en-US" sz="2400">
              <a:solidFill>
                <a:srgbClr val="E98584"/>
              </a:solidFill>
              <a:latin typeface="Open Sans Bold" panose="020B0606030504020204"/>
            </a:endParaRPr>
          </a:p>
        </p:txBody>
      </p:sp>
      <p:sp>
        <p:nvSpPr>
          <p:cNvPr id="37" name="TextBox 37"/>
          <p:cNvSpPr txBox="1"/>
          <p:nvPr/>
        </p:nvSpPr>
        <p:spPr>
          <a:xfrm>
            <a:off x="5067035" y="341679"/>
            <a:ext cx="4995338" cy="6498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325"/>
              </a:lnSpc>
            </a:pPr>
            <a:r>
              <a:rPr lang="en-US" sz="3805">
                <a:solidFill>
                  <a:srgbClr val="050A30"/>
                </a:solidFill>
                <a:latin typeface="Cambria Bold" panose="02040803050406030204"/>
              </a:rPr>
              <a:t>Analyse des besoins</a:t>
            </a:r>
            <a:endParaRPr lang="en-US" sz="3805">
              <a:solidFill>
                <a:srgbClr val="050A30"/>
              </a:solidFill>
              <a:latin typeface="Cambria Bold" panose="02040803050406030204"/>
            </a:endParaRPr>
          </a:p>
        </p:txBody>
      </p:sp>
      <p:sp>
        <p:nvSpPr>
          <p:cNvPr id="38" name="TextBox 38"/>
          <p:cNvSpPr txBox="1"/>
          <p:nvPr/>
        </p:nvSpPr>
        <p:spPr>
          <a:xfrm>
            <a:off x="-981834" y="9720233"/>
            <a:ext cx="4650539" cy="4483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FFFFFF"/>
                </a:solidFill>
                <a:latin typeface="Open Sans" panose="020B0606030504020204"/>
              </a:rPr>
              <a:t>mini_projet</a:t>
            </a:r>
            <a:endParaRPr lang="en-US" sz="2600">
              <a:solidFill>
                <a:srgbClr val="FFFFFF"/>
              </a:solidFill>
              <a:latin typeface="Open Sans" panose="020B0606030504020204"/>
            </a:endParaRPr>
          </a:p>
        </p:txBody>
      </p:sp>
      <p:sp>
        <p:nvSpPr>
          <p:cNvPr id="39" name="TextBox 39"/>
          <p:cNvSpPr txBox="1"/>
          <p:nvPr/>
        </p:nvSpPr>
        <p:spPr>
          <a:xfrm>
            <a:off x="13825821" y="9755793"/>
            <a:ext cx="4650539" cy="396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60"/>
              </a:lnSpc>
            </a:pPr>
            <a:r>
              <a:rPr lang="en-US" sz="2400">
                <a:solidFill>
                  <a:srgbClr val="FFFFFF"/>
                </a:solidFill>
                <a:latin typeface="Open Sans" panose="020B0606030504020204"/>
              </a:rPr>
              <a:t>ENSAS 2023-2024</a:t>
            </a:r>
            <a:endParaRPr lang="en-US" sz="2400">
              <a:solidFill>
                <a:srgbClr val="FFFFFF"/>
              </a:solidFill>
              <a:latin typeface="Open Sans" panose="020B0606030504020204"/>
            </a:endParaRPr>
          </a:p>
        </p:txBody>
      </p:sp>
      <p:sp>
        <p:nvSpPr>
          <p:cNvPr id="40" name="TextBox 40"/>
          <p:cNvSpPr txBox="1"/>
          <p:nvPr/>
        </p:nvSpPr>
        <p:spPr>
          <a:xfrm>
            <a:off x="2666859" y="7275661"/>
            <a:ext cx="2887066" cy="5740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>
                <a:solidFill>
                  <a:srgbClr val="050A30"/>
                </a:solidFill>
                <a:latin typeface="Bahnschrift" panose="020B0502040204020203" charset="0"/>
                <a:cs typeface="Bahnschrift" panose="020B0502040204020203" charset="0"/>
              </a:rPr>
              <a:t>Performance</a:t>
            </a:r>
            <a:endParaRPr lang="en-US" sz="3200">
              <a:solidFill>
                <a:srgbClr val="050A30"/>
              </a:solidFill>
              <a:latin typeface="Bahnschrift" panose="020B0502040204020203" charset="0"/>
              <a:cs typeface="Bahnschrift" panose="020B0502040204020203" charset="0"/>
            </a:endParaRPr>
          </a:p>
        </p:txBody>
      </p:sp>
      <p:sp>
        <p:nvSpPr>
          <p:cNvPr id="41" name="TextBox 41"/>
          <p:cNvSpPr txBox="1"/>
          <p:nvPr/>
        </p:nvSpPr>
        <p:spPr>
          <a:xfrm>
            <a:off x="5409414" y="3596366"/>
            <a:ext cx="4450802" cy="5740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>
                <a:solidFill>
                  <a:srgbClr val="050A30"/>
                </a:solidFill>
                <a:latin typeface="Bahnschrift" panose="020B0502040204020203" charset="0"/>
                <a:cs typeface="Bahnschrift" panose="020B0502040204020203" charset="0"/>
              </a:rPr>
              <a:t>Facilité d’utilisation</a:t>
            </a:r>
            <a:endParaRPr lang="en-US" sz="3200">
              <a:solidFill>
                <a:srgbClr val="050A30"/>
              </a:solidFill>
              <a:latin typeface="Bahnschrift" panose="020B0502040204020203" charset="0"/>
              <a:cs typeface="Bahnschrift" panose="020B0502040204020203" charset="0"/>
            </a:endParaRPr>
          </a:p>
        </p:txBody>
      </p:sp>
      <p:sp>
        <p:nvSpPr>
          <p:cNvPr id="42" name="TextBox 42"/>
          <p:cNvSpPr txBox="1"/>
          <p:nvPr/>
        </p:nvSpPr>
        <p:spPr>
          <a:xfrm>
            <a:off x="9521431" y="7275661"/>
            <a:ext cx="2887066" cy="5740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>
                <a:solidFill>
                  <a:srgbClr val="050A30"/>
                </a:solidFill>
                <a:latin typeface="Bahnschrift" panose="020B0502040204020203" charset="0"/>
                <a:cs typeface="Bahnschrift" panose="020B0502040204020203" charset="0"/>
              </a:rPr>
              <a:t>Sécurité</a:t>
            </a:r>
            <a:endParaRPr lang="en-US" sz="3200">
              <a:solidFill>
                <a:srgbClr val="050A30"/>
              </a:solidFill>
              <a:latin typeface="Open Sauce" panose="00000500000000000000"/>
            </a:endParaRPr>
          </a:p>
        </p:txBody>
      </p:sp>
      <p:sp>
        <p:nvSpPr>
          <p:cNvPr id="43" name="TextBox 43"/>
          <p:cNvSpPr txBox="1"/>
          <p:nvPr/>
        </p:nvSpPr>
        <p:spPr>
          <a:xfrm>
            <a:off x="12382289" y="3596366"/>
            <a:ext cx="2887066" cy="5740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>
                <a:solidFill>
                  <a:srgbClr val="050A30"/>
                </a:solidFill>
                <a:latin typeface="Bahnschrift" panose="020B0502040204020203" charset="0"/>
                <a:cs typeface="Bahnschrift" panose="020B0502040204020203" charset="0"/>
              </a:rPr>
              <a:t>Multilinguisme</a:t>
            </a:r>
            <a:endParaRPr lang="en-US" sz="3200">
              <a:solidFill>
                <a:srgbClr val="050A30"/>
              </a:solidFill>
              <a:latin typeface="Bahnschrift" panose="020B0502040204020203" charset="0"/>
              <a:cs typeface="Bahnschrift" panose="020B0502040204020203" charset="0"/>
            </a:endParaRPr>
          </a:p>
        </p:txBody>
      </p:sp>
      <p:sp>
        <p:nvSpPr>
          <p:cNvPr id="44" name="AutoShape 32"/>
          <p:cNvSpPr/>
          <p:nvPr/>
        </p:nvSpPr>
        <p:spPr>
          <a:xfrm>
            <a:off x="6096000" y="1827530"/>
            <a:ext cx="3806190" cy="10160"/>
          </a:xfrm>
          <a:prstGeom prst="line">
            <a:avLst/>
          </a:prstGeom>
          <a:ln w="38100" cap="flat">
            <a:solidFill>
              <a:srgbClr val="12229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6" name="Espace réservé du numéro de diapositive 4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</a:fld>
            <a:endParaRPr lang="en-US"/>
          </a:p>
        </p:txBody>
      </p:sp>
      <p:sp>
        <p:nvSpPr>
          <p:cNvPr id="47" name="Espace réservé du numéro de diapositive 32"/>
          <p:cNvSpPr>
            <a:spLocks noGrp="1"/>
          </p:cNvSpPr>
          <p:nvPr/>
        </p:nvSpPr>
        <p:spPr>
          <a:xfrm>
            <a:off x="7680325" y="978598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z="2800" b="1" smtClean="0">
                <a:solidFill>
                  <a:schemeClr val="bg1"/>
                </a:solidFill>
              </a:rPr>
            </a:fld>
            <a:endParaRPr lang="en-US" sz="2800" b="1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-7614132" y="-905351"/>
            <a:ext cx="13313729" cy="13313729"/>
            <a:chOff x="0" y="0"/>
            <a:chExt cx="6350000" cy="6350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5CB6F9"/>
            </a:solidFill>
          </p:spPr>
        </p:sp>
      </p:grpSp>
      <p:sp>
        <p:nvSpPr>
          <p:cNvPr id="4" name="TextBox 4"/>
          <p:cNvSpPr txBox="1"/>
          <p:nvPr/>
        </p:nvSpPr>
        <p:spPr>
          <a:xfrm>
            <a:off x="6019800" y="4000500"/>
            <a:ext cx="11736705" cy="15259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900"/>
              </a:lnSpc>
            </a:pPr>
            <a:r>
              <a:rPr lang="en-US" sz="8500">
                <a:solidFill>
                  <a:srgbClr val="050A30"/>
                </a:solidFill>
                <a:latin typeface="Poppins Bold" panose="00000800000000000000"/>
              </a:rPr>
              <a:t>Conception et outils</a:t>
            </a:r>
            <a:endParaRPr lang="en-US" sz="8500">
              <a:solidFill>
                <a:srgbClr val="050A30"/>
              </a:solidFill>
              <a:latin typeface="Poppins Bold" panose="00000800000000000000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448182" y="2191173"/>
            <a:ext cx="2113359" cy="46266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840"/>
              </a:lnSpc>
              <a:spcBef>
                <a:spcPct val="0"/>
              </a:spcBef>
            </a:pPr>
            <a:r>
              <a:rPr lang="en-US" sz="25600">
                <a:solidFill>
                  <a:srgbClr val="050A30"/>
                </a:solidFill>
                <a:latin typeface="Poppins Bold" panose="00000800000000000000"/>
              </a:rPr>
              <a:t>5</a:t>
            </a:r>
            <a:endParaRPr lang="en-US" sz="25600">
              <a:solidFill>
                <a:srgbClr val="050A30"/>
              </a:solidFill>
              <a:latin typeface="Poppins Bold" panose="0000080000000000000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1756782" y="327089"/>
            <a:ext cx="9923005" cy="804590"/>
            <a:chOff x="0" y="0"/>
            <a:chExt cx="2422633" cy="19643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22633" cy="196435"/>
            </a:xfrm>
            <a:custGeom>
              <a:avLst/>
              <a:gdLst/>
              <a:ahLst/>
              <a:cxnLst/>
              <a:rect l="l" t="t" r="r" b="b"/>
              <a:pathLst>
                <a:path w="2422633" h="196435">
                  <a:moveTo>
                    <a:pt x="39790" y="0"/>
                  </a:moveTo>
                  <a:lnTo>
                    <a:pt x="2382843" y="0"/>
                  </a:lnTo>
                  <a:cubicBezTo>
                    <a:pt x="2404819" y="0"/>
                    <a:pt x="2422633" y="17815"/>
                    <a:pt x="2422633" y="39790"/>
                  </a:cubicBezTo>
                  <a:lnTo>
                    <a:pt x="2422633" y="156645"/>
                  </a:lnTo>
                  <a:cubicBezTo>
                    <a:pt x="2422633" y="167198"/>
                    <a:pt x="2418441" y="177319"/>
                    <a:pt x="2410979" y="184781"/>
                  </a:cubicBezTo>
                  <a:cubicBezTo>
                    <a:pt x="2403517" y="192243"/>
                    <a:pt x="2393396" y="196435"/>
                    <a:pt x="2382843" y="196435"/>
                  </a:cubicBezTo>
                  <a:lnTo>
                    <a:pt x="39790" y="196435"/>
                  </a:lnTo>
                  <a:cubicBezTo>
                    <a:pt x="29237" y="196435"/>
                    <a:pt x="19116" y="192243"/>
                    <a:pt x="11654" y="184781"/>
                  </a:cubicBezTo>
                  <a:cubicBezTo>
                    <a:pt x="4192" y="177319"/>
                    <a:pt x="0" y="167198"/>
                    <a:pt x="0" y="156645"/>
                  </a:cubicBezTo>
                  <a:lnTo>
                    <a:pt x="0" y="39790"/>
                  </a:lnTo>
                  <a:cubicBezTo>
                    <a:pt x="0" y="29237"/>
                    <a:pt x="4192" y="19116"/>
                    <a:pt x="11654" y="11654"/>
                  </a:cubicBezTo>
                  <a:cubicBezTo>
                    <a:pt x="19116" y="4192"/>
                    <a:pt x="29237" y="0"/>
                    <a:pt x="39790" y="0"/>
                  </a:cubicBezTo>
                  <a:close/>
                </a:path>
              </a:pathLst>
            </a:custGeom>
            <a:solidFill>
              <a:srgbClr val="F1F3F6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2422633" cy="253585"/>
            </a:xfrm>
            <a:prstGeom prst="rect">
              <a:avLst/>
            </a:prstGeom>
          </p:spPr>
          <p:txBody>
            <a:bodyPr lIns="54802" tIns="54802" rIns="54802" bIns="54802" rtlCol="0" anchor="ctr"/>
            <a:lstStyle/>
            <a:p>
              <a:pPr algn="ctr">
                <a:lnSpc>
                  <a:spcPts val="3640"/>
                </a:lnSpc>
              </a:pPr>
            </a:p>
          </p:txBody>
        </p:sp>
      </p:grpSp>
      <p:grpSp>
        <p:nvGrpSpPr>
          <p:cNvPr id="5" name="Group 5"/>
          <p:cNvGrpSpPr/>
          <p:nvPr/>
        </p:nvGrpSpPr>
        <p:grpSpPr>
          <a:xfrm rot="0">
            <a:off x="346274" y="312344"/>
            <a:ext cx="876381" cy="784751"/>
            <a:chOff x="0" y="0"/>
            <a:chExt cx="213962" cy="19159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13962" cy="191592"/>
            </a:xfrm>
            <a:custGeom>
              <a:avLst/>
              <a:gdLst/>
              <a:ahLst/>
              <a:cxnLst/>
              <a:rect l="l" t="t" r="r" b="b"/>
              <a:pathLst>
                <a:path w="213962" h="191592">
                  <a:moveTo>
                    <a:pt x="0" y="0"/>
                  </a:moveTo>
                  <a:lnTo>
                    <a:pt x="213962" y="0"/>
                  </a:lnTo>
                  <a:lnTo>
                    <a:pt x="213962" y="191592"/>
                  </a:lnTo>
                  <a:lnTo>
                    <a:pt x="0" y="191592"/>
                  </a:lnTo>
                  <a:close/>
                </a:path>
              </a:pathLst>
            </a:custGeom>
            <a:solidFill>
              <a:srgbClr val="12229D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213962" cy="248742"/>
            </a:xfrm>
            <a:prstGeom prst="rect">
              <a:avLst/>
            </a:prstGeom>
          </p:spPr>
          <p:txBody>
            <a:bodyPr lIns="54802" tIns="54802" rIns="54802" bIns="54802" rtlCol="0" anchor="ctr"/>
            <a:lstStyle/>
            <a:p>
              <a:pPr algn="ctr">
                <a:lnSpc>
                  <a:spcPts val="3640"/>
                </a:lnSpc>
              </a:pPr>
              <a:r>
                <a:rPr lang="en-US" sz="2600">
                  <a:solidFill>
                    <a:srgbClr val="FFFFFF"/>
                  </a:solidFill>
                  <a:latin typeface="Open Sans Bold" panose="020B0606030504020204"/>
                </a:rPr>
                <a:t>I</a:t>
              </a:r>
              <a:endParaRPr lang="en-US" sz="2600">
                <a:solidFill>
                  <a:srgbClr val="FFFFFF"/>
                </a:solidFill>
                <a:latin typeface="Open Sans Bold" panose="020B0606030504020204"/>
              </a:endParaRPr>
            </a:p>
          </p:txBody>
        </p:sp>
      </p:grpSp>
      <p:grpSp>
        <p:nvGrpSpPr>
          <p:cNvPr id="8" name="Group 8"/>
          <p:cNvGrpSpPr/>
          <p:nvPr/>
        </p:nvGrpSpPr>
        <p:grpSpPr>
          <a:xfrm rot="0">
            <a:off x="1318591" y="312344"/>
            <a:ext cx="876381" cy="784751"/>
            <a:chOff x="0" y="0"/>
            <a:chExt cx="213962" cy="19159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3962" cy="191592"/>
            </a:xfrm>
            <a:custGeom>
              <a:avLst/>
              <a:gdLst/>
              <a:ahLst/>
              <a:cxnLst/>
              <a:rect l="l" t="t" r="r" b="b"/>
              <a:pathLst>
                <a:path w="213962" h="191592">
                  <a:moveTo>
                    <a:pt x="0" y="0"/>
                  </a:moveTo>
                  <a:lnTo>
                    <a:pt x="213962" y="0"/>
                  </a:lnTo>
                  <a:lnTo>
                    <a:pt x="213962" y="191592"/>
                  </a:lnTo>
                  <a:lnTo>
                    <a:pt x="0" y="191592"/>
                  </a:lnTo>
                  <a:close/>
                </a:path>
              </a:pathLst>
            </a:custGeom>
            <a:solidFill>
              <a:srgbClr val="12229D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213962" cy="248742"/>
            </a:xfrm>
            <a:prstGeom prst="rect">
              <a:avLst/>
            </a:prstGeom>
          </p:spPr>
          <p:txBody>
            <a:bodyPr lIns="54802" tIns="54802" rIns="54802" bIns="54802" rtlCol="0" anchor="ctr"/>
            <a:lstStyle/>
            <a:p>
              <a:pPr algn="ctr">
                <a:lnSpc>
                  <a:spcPts val="3640"/>
                </a:lnSpc>
              </a:pPr>
              <a:r>
                <a:rPr lang="en-US" sz="2600">
                  <a:solidFill>
                    <a:srgbClr val="FFFFFF"/>
                  </a:solidFill>
                  <a:latin typeface="Open Sans Bold" panose="020B0606030504020204"/>
                </a:rPr>
                <a:t>II</a:t>
              </a:r>
              <a:endParaRPr lang="en-US" sz="2600">
                <a:solidFill>
                  <a:srgbClr val="FFFFFF"/>
                </a:solidFill>
                <a:latin typeface="Open Sans Bold" panose="020B0606030504020204"/>
              </a:endParaRPr>
            </a:p>
          </p:txBody>
        </p:sp>
      </p:grpSp>
      <p:grpSp>
        <p:nvGrpSpPr>
          <p:cNvPr id="11" name="Group 11"/>
          <p:cNvGrpSpPr/>
          <p:nvPr/>
        </p:nvGrpSpPr>
        <p:grpSpPr>
          <a:xfrm rot="0">
            <a:off x="2290223" y="312344"/>
            <a:ext cx="876381" cy="784751"/>
            <a:chOff x="0" y="0"/>
            <a:chExt cx="213962" cy="19159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13962" cy="191592"/>
            </a:xfrm>
            <a:custGeom>
              <a:avLst/>
              <a:gdLst/>
              <a:ahLst/>
              <a:cxnLst/>
              <a:rect l="l" t="t" r="r" b="b"/>
              <a:pathLst>
                <a:path w="213962" h="191592">
                  <a:moveTo>
                    <a:pt x="0" y="0"/>
                  </a:moveTo>
                  <a:lnTo>
                    <a:pt x="213962" y="0"/>
                  </a:lnTo>
                  <a:lnTo>
                    <a:pt x="213962" y="191592"/>
                  </a:lnTo>
                  <a:lnTo>
                    <a:pt x="0" y="191592"/>
                  </a:lnTo>
                  <a:close/>
                </a:path>
              </a:pathLst>
            </a:custGeom>
            <a:solidFill>
              <a:srgbClr val="12229D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213962" cy="248742"/>
            </a:xfrm>
            <a:prstGeom prst="rect">
              <a:avLst/>
            </a:prstGeom>
          </p:spPr>
          <p:txBody>
            <a:bodyPr lIns="54802" tIns="54802" rIns="54802" bIns="54802" rtlCol="0" anchor="ctr"/>
            <a:lstStyle/>
            <a:p>
              <a:pPr algn="ctr">
                <a:lnSpc>
                  <a:spcPts val="3640"/>
                </a:lnSpc>
              </a:pPr>
              <a:r>
                <a:rPr lang="en-US" sz="2600">
                  <a:solidFill>
                    <a:srgbClr val="FFFFFF"/>
                  </a:solidFill>
                  <a:latin typeface="Open Sans Bold" panose="020B0606030504020204"/>
                </a:rPr>
                <a:t>III</a:t>
              </a:r>
              <a:endParaRPr lang="en-US" sz="2600">
                <a:solidFill>
                  <a:srgbClr val="FFFFFF"/>
                </a:solidFill>
                <a:latin typeface="Open Sans Bold" panose="020B0606030504020204"/>
              </a:endParaRPr>
            </a:p>
          </p:txBody>
        </p:sp>
      </p:grpSp>
      <p:grpSp>
        <p:nvGrpSpPr>
          <p:cNvPr id="14" name="Group 14"/>
          <p:cNvGrpSpPr/>
          <p:nvPr/>
        </p:nvGrpSpPr>
        <p:grpSpPr>
          <a:xfrm rot="0">
            <a:off x="11344073" y="346927"/>
            <a:ext cx="876381" cy="784751"/>
            <a:chOff x="0" y="0"/>
            <a:chExt cx="213962" cy="19159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13962" cy="191592"/>
            </a:xfrm>
            <a:custGeom>
              <a:avLst/>
              <a:gdLst/>
              <a:ahLst/>
              <a:cxnLst/>
              <a:rect l="l" t="t" r="r" b="b"/>
              <a:pathLst>
                <a:path w="213962" h="191592">
                  <a:moveTo>
                    <a:pt x="0" y="0"/>
                  </a:moveTo>
                  <a:lnTo>
                    <a:pt x="213962" y="0"/>
                  </a:lnTo>
                  <a:lnTo>
                    <a:pt x="213962" y="191592"/>
                  </a:lnTo>
                  <a:lnTo>
                    <a:pt x="0" y="191592"/>
                  </a:lnTo>
                  <a:close/>
                </a:path>
              </a:pathLst>
            </a:custGeom>
            <a:solidFill>
              <a:srgbClr val="12229D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213962" cy="248742"/>
            </a:xfrm>
            <a:prstGeom prst="rect">
              <a:avLst/>
            </a:prstGeom>
          </p:spPr>
          <p:txBody>
            <a:bodyPr lIns="54802" tIns="54802" rIns="54802" bIns="54802" rtlCol="0" anchor="ctr"/>
            <a:lstStyle/>
            <a:p>
              <a:pPr algn="ctr">
                <a:lnSpc>
                  <a:spcPts val="3640"/>
                </a:lnSpc>
              </a:pPr>
              <a:r>
                <a:rPr lang="en-US" sz="2600">
                  <a:solidFill>
                    <a:srgbClr val="FFFFFF"/>
                  </a:solidFill>
                  <a:latin typeface="Open Sans Bold" panose="020B0606030504020204"/>
                </a:rPr>
                <a:t>VI</a:t>
              </a:r>
              <a:endParaRPr lang="en-US" sz="2600">
                <a:solidFill>
                  <a:srgbClr val="FFFFFF"/>
                </a:solidFill>
                <a:latin typeface="Open Sans Bold" panose="020B0606030504020204"/>
              </a:endParaRPr>
            </a:p>
          </p:txBody>
        </p:sp>
      </p:grpSp>
      <p:grpSp>
        <p:nvGrpSpPr>
          <p:cNvPr id="17" name="Group 17"/>
          <p:cNvGrpSpPr/>
          <p:nvPr/>
        </p:nvGrpSpPr>
        <p:grpSpPr>
          <a:xfrm rot="0">
            <a:off x="3261854" y="312344"/>
            <a:ext cx="876381" cy="784751"/>
            <a:chOff x="0" y="0"/>
            <a:chExt cx="213962" cy="19159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13962" cy="191592"/>
            </a:xfrm>
            <a:custGeom>
              <a:avLst/>
              <a:gdLst/>
              <a:ahLst/>
              <a:cxnLst/>
              <a:rect l="l" t="t" r="r" b="b"/>
              <a:pathLst>
                <a:path w="213962" h="191592">
                  <a:moveTo>
                    <a:pt x="0" y="0"/>
                  </a:moveTo>
                  <a:lnTo>
                    <a:pt x="213962" y="0"/>
                  </a:lnTo>
                  <a:lnTo>
                    <a:pt x="213962" y="191592"/>
                  </a:lnTo>
                  <a:lnTo>
                    <a:pt x="0" y="191592"/>
                  </a:lnTo>
                  <a:close/>
                </a:path>
              </a:pathLst>
            </a:custGeom>
            <a:solidFill>
              <a:srgbClr val="12229D"/>
            </a:solidFill>
          </p:spPr>
        </p:sp>
        <p:sp>
          <p:nvSpPr>
            <p:cNvPr id="19" name="TextBox 19"/>
            <p:cNvSpPr txBox="1"/>
            <p:nvPr/>
          </p:nvSpPr>
          <p:spPr>
            <a:xfrm>
              <a:off x="0" y="-57150"/>
              <a:ext cx="213962" cy="248742"/>
            </a:xfrm>
            <a:prstGeom prst="rect">
              <a:avLst/>
            </a:prstGeom>
          </p:spPr>
          <p:txBody>
            <a:bodyPr lIns="54802" tIns="54802" rIns="54802" bIns="54802" rtlCol="0" anchor="ctr"/>
            <a:lstStyle/>
            <a:p>
              <a:pPr algn="ctr">
                <a:lnSpc>
                  <a:spcPts val="3640"/>
                </a:lnSpc>
              </a:pPr>
              <a:r>
                <a:rPr lang="en-US" sz="2600">
                  <a:solidFill>
                    <a:srgbClr val="FFFFFF"/>
                  </a:solidFill>
                  <a:latin typeface="Open Sans Bold" panose="020B0606030504020204"/>
                </a:rPr>
                <a:t>IV</a:t>
              </a:r>
              <a:endParaRPr lang="en-US" sz="2600">
                <a:solidFill>
                  <a:srgbClr val="FFFFFF"/>
                </a:solidFill>
                <a:latin typeface="Open Sans Bold" panose="020B0606030504020204"/>
              </a:endParaRPr>
            </a:p>
          </p:txBody>
        </p:sp>
      </p:grpSp>
      <p:grpSp>
        <p:nvGrpSpPr>
          <p:cNvPr id="20" name="Group 20"/>
          <p:cNvGrpSpPr/>
          <p:nvPr/>
        </p:nvGrpSpPr>
        <p:grpSpPr>
          <a:xfrm rot="0">
            <a:off x="4233485" y="312344"/>
            <a:ext cx="876381" cy="784751"/>
            <a:chOff x="0" y="0"/>
            <a:chExt cx="213962" cy="191592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13962" cy="191592"/>
            </a:xfrm>
            <a:custGeom>
              <a:avLst/>
              <a:gdLst/>
              <a:ahLst/>
              <a:cxnLst/>
              <a:rect l="l" t="t" r="r" b="b"/>
              <a:pathLst>
                <a:path w="213962" h="191592">
                  <a:moveTo>
                    <a:pt x="0" y="0"/>
                  </a:moveTo>
                  <a:lnTo>
                    <a:pt x="213962" y="0"/>
                  </a:lnTo>
                  <a:lnTo>
                    <a:pt x="213962" y="191592"/>
                  </a:lnTo>
                  <a:lnTo>
                    <a:pt x="0" y="191592"/>
                  </a:lnTo>
                  <a:close/>
                </a:path>
              </a:pathLst>
            </a:custGeom>
            <a:solidFill>
              <a:srgbClr val="12229D"/>
            </a:solidFill>
          </p:spPr>
        </p:sp>
        <p:sp>
          <p:nvSpPr>
            <p:cNvPr id="22" name="TextBox 22"/>
            <p:cNvSpPr txBox="1"/>
            <p:nvPr/>
          </p:nvSpPr>
          <p:spPr>
            <a:xfrm>
              <a:off x="0" y="-57150"/>
              <a:ext cx="213962" cy="248742"/>
            </a:xfrm>
            <a:prstGeom prst="rect">
              <a:avLst/>
            </a:prstGeom>
          </p:spPr>
          <p:txBody>
            <a:bodyPr lIns="54802" tIns="54802" rIns="54802" bIns="54802" rtlCol="0" anchor="ctr"/>
            <a:lstStyle/>
            <a:p>
              <a:pPr algn="ctr">
                <a:lnSpc>
                  <a:spcPts val="3640"/>
                </a:lnSpc>
              </a:pPr>
              <a:r>
                <a:rPr lang="en-US" sz="2600">
                  <a:solidFill>
                    <a:srgbClr val="FFFFFF"/>
                  </a:solidFill>
                  <a:latin typeface="Open Sans Bold" panose="020B0606030504020204"/>
                </a:rPr>
                <a:t>V</a:t>
              </a:r>
              <a:endParaRPr lang="en-US" sz="2600">
                <a:solidFill>
                  <a:srgbClr val="FFFFFF"/>
                </a:solidFill>
                <a:latin typeface="Open Sans Bold" panose="020B0606030504020204"/>
              </a:endParaRPr>
            </a:p>
          </p:txBody>
        </p:sp>
      </p:grpSp>
      <p:grpSp>
        <p:nvGrpSpPr>
          <p:cNvPr id="23" name="Group 23"/>
          <p:cNvGrpSpPr/>
          <p:nvPr/>
        </p:nvGrpSpPr>
        <p:grpSpPr>
          <a:xfrm rot="0">
            <a:off x="12315704" y="346927"/>
            <a:ext cx="876381" cy="784751"/>
            <a:chOff x="0" y="0"/>
            <a:chExt cx="213962" cy="191592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213962" cy="191592"/>
            </a:xfrm>
            <a:custGeom>
              <a:avLst/>
              <a:gdLst/>
              <a:ahLst/>
              <a:cxnLst/>
              <a:rect l="l" t="t" r="r" b="b"/>
              <a:pathLst>
                <a:path w="213962" h="191592">
                  <a:moveTo>
                    <a:pt x="0" y="0"/>
                  </a:moveTo>
                  <a:lnTo>
                    <a:pt x="213962" y="0"/>
                  </a:lnTo>
                  <a:lnTo>
                    <a:pt x="213962" y="191592"/>
                  </a:lnTo>
                  <a:lnTo>
                    <a:pt x="0" y="191592"/>
                  </a:lnTo>
                  <a:close/>
                </a:path>
              </a:pathLst>
            </a:custGeom>
            <a:solidFill>
              <a:srgbClr val="12229D"/>
            </a:solidFill>
          </p:spPr>
        </p:sp>
        <p:sp>
          <p:nvSpPr>
            <p:cNvPr id="25" name="TextBox 25"/>
            <p:cNvSpPr txBox="1"/>
            <p:nvPr/>
          </p:nvSpPr>
          <p:spPr>
            <a:xfrm>
              <a:off x="0" y="-57150"/>
              <a:ext cx="213962" cy="248742"/>
            </a:xfrm>
            <a:prstGeom prst="rect">
              <a:avLst/>
            </a:prstGeom>
          </p:spPr>
          <p:txBody>
            <a:bodyPr lIns="54802" tIns="54802" rIns="54802" bIns="54802" rtlCol="0" anchor="ctr"/>
            <a:lstStyle/>
            <a:p>
              <a:pPr algn="ctr">
                <a:lnSpc>
                  <a:spcPts val="3640"/>
                </a:lnSpc>
              </a:pPr>
              <a:r>
                <a:rPr lang="en-US" sz="2600">
                  <a:solidFill>
                    <a:srgbClr val="FFFFFF"/>
                  </a:solidFill>
                  <a:latin typeface="Open Sans Bold" panose="020B0606030504020204"/>
                </a:rPr>
                <a:t>VII</a:t>
              </a:r>
              <a:endParaRPr lang="en-US" sz="2600">
                <a:solidFill>
                  <a:srgbClr val="FFFFFF"/>
                </a:solidFill>
                <a:latin typeface="Open Sans Bold" panose="020B0606030504020204"/>
              </a:endParaRPr>
            </a:p>
          </p:txBody>
        </p:sp>
      </p:grpSp>
      <p:grpSp>
        <p:nvGrpSpPr>
          <p:cNvPr id="26" name="Group 26"/>
          <p:cNvGrpSpPr/>
          <p:nvPr/>
        </p:nvGrpSpPr>
        <p:grpSpPr>
          <a:xfrm rot="0">
            <a:off x="-547099" y="9658927"/>
            <a:ext cx="20900515" cy="628073"/>
            <a:chOff x="0" y="0"/>
            <a:chExt cx="6681000" cy="200768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6681000" cy="200768"/>
            </a:xfrm>
            <a:custGeom>
              <a:avLst/>
              <a:gdLst/>
              <a:ahLst/>
              <a:cxnLst/>
              <a:rect l="l" t="t" r="r" b="b"/>
              <a:pathLst>
                <a:path w="6681000" h="200768">
                  <a:moveTo>
                    <a:pt x="6477800" y="0"/>
                  </a:moveTo>
                  <a:cubicBezTo>
                    <a:pt x="6590024" y="0"/>
                    <a:pt x="6681000" y="44943"/>
                    <a:pt x="6681000" y="100384"/>
                  </a:cubicBezTo>
                  <a:cubicBezTo>
                    <a:pt x="6681000" y="155825"/>
                    <a:pt x="6590024" y="200768"/>
                    <a:pt x="6477800" y="200768"/>
                  </a:cubicBezTo>
                  <a:lnTo>
                    <a:pt x="203200" y="200768"/>
                  </a:lnTo>
                  <a:cubicBezTo>
                    <a:pt x="90976" y="200768"/>
                    <a:pt x="0" y="155825"/>
                    <a:pt x="0" y="100384"/>
                  </a:cubicBezTo>
                  <a:cubicBezTo>
                    <a:pt x="0" y="44943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12229D"/>
            </a:solidFill>
          </p:spPr>
        </p:sp>
        <p:sp>
          <p:nvSpPr>
            <p:cNvPr id="28" name="TextBox 28"/>
            <p:cNvSpPr txBox="1"/>
            <p:nvPr/>
          </p:nvSpPr>
          <p:spPr>
            <a:xfrm>
              <a:off x="0" y="-57150"/>
              <a:ext cx="6681000" cy="2579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40"/>
                </a:lnSpc>
              </a:pPr>
            </a:p>
          </p:txBody>
        </p:sp>
      </p:grpSp>
      <p:grpSp>
        <p:nvGrpSpPr>
          <p:cNvPr id="29" name="Group 29"/>
          <p:cNvGrpSpPr/>
          <p:nvPr/>
        </p:nvGrpSpPr>
        <p:grpSpPr>
          <a:xfrm rot="0">
            <a:off x="5819421" y="1333604"/>
            <a:ext cx="401774" cy="227224"/>
            <a:chOff x="0" y="0"/>
            <a:chExt cx="718590" cy="406400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718590" cy="406400"/>
            </a:xfrm>
            <a:custGeom>
              <a:avLst/>
              <a:gdLst/>
              <a:ahLst/>
              <a:cxnLst/>
              <a:rect l="l" t="t" r="r" b="b"/>
              <a:pathLst>
                <a:path w="718590" h="406400">
                  <a:moveTo>
                    <a:pt x="359295" y="406400"/>
                  </a:moveTo>
                  <a:lnTo>
                    <a:pt x="0" y="0"/>
                  </a:lnTo>
                  <a:lnTo>
                    <a:pt x="203200" y="0"/>
                  </a:lnTo>
                  <a:lnTo>
                    <a:pt x="203200" y="0"/>
                  </a:lnTo>
                  <a:lnTo>
                    <a:pt x="515390" y="0"/>
                  </a:lnTo>
                  <a:lnTo>
                    <a:pt x="515390" y="0"/>
                  </a:lnTo>
                  <a:lnTo>
                    <a:pt x="718590" y="0"/>
                  </a:lnTo>
                  <a:lnTo>
                    <a:pt x="359295" y="406400"/>
                  </a:lnTo>
                  <a:close/>
                </a:path>
              </a:pathLst>
            </a:custGeom>
            <a:solidFill>
              <a:srgbClr val="E98584"/>
            </a:solidFill>
          </p:spPr>
        </p:sp>
        <p:sp>
          <p:nvSpPr>
            <p:cNvPr id="31" name="TextBox 31"/>
            <p:cNvSpPr txBox="1"/>
            <p:nvPr/>
          </p:nvSpPr>
          <p:spPr>
            <a:xfrm>
              <a:off x="203200" y="-57150"/>
              <a:ext cx="312190" cy="361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40"/>
                </a:lnSpc>
              </a:pPr>
            </a:p>
          </p:txBody>
        </p:sp>
      </p:grpSp>
      <p:sp>
        <p:nvSpPr>
          <p:cNvPr id="32" name="AutoShape 32"/>
          <p:cNvSpPr/>
          <p:nvPr/>
        </p:nvSpPr>
        <p:spPr>
          <a:xfrm>
            <a:off x="3954642" y="1781803"/>
            <a:ext cx="4141608" cy="0"/>
          </a:xfrm>
          <a:prstGeom prst="line">
            <a:avLst/>
          </a:prstGeom>
          <a:ln w="38100" cap="flat">
            <a:solidFill>
              <a:srgbClr val="12229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3" name="AutoShape 33"/>
          <p:cNvSpPr/>
          <p:nvPr/>
        </p:nvSpPr>
        <p:spPr>
          <a:xfrm>
            <a:off x="8793109" y="1762753"/>
            <a:ext cx="3522596" cy="0"/>
          </a:xfrm>
          <a:prstGeom prst="line">
            <a:avLst/>
          </a:prstGeom>
          <a:ln w="38100" cap="flat">
            <a:solidFill>
              <a:srgbClr val="B8BCB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4" name="TextBox 34"/>
          <p:cNvSpPr txBox="1"/>
          <p:nvPr/>
        </p:nvSpPr>
        <p:spPr>
          <a:xfrm>
            <a:off x="3075615" y="1934203"/>
            <a:ext cx="5889385" cy="396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60"/>
              </a:lnSpc>
            </a:pPr>
            <a:r>
              <a:rPr lang="en-US" sz="2400">
                <a:solidFill>
                  <a:srgbClr val="E98584"/>
                </a:solidFill>
                <a:latin typeface="Open Sans Bold" panose="020B0606030504020204"/>
              </a:rPr>
              <a:t>Conception et modélisation</a:t>
            </a:r>
            <a:endParaRPr lang="en-US" sz="2400">
              <a:solidFill>
                <a:srgbClr val="E98584"/>
              </a:solidFill>
              <a:latin typeface="Open Sans Bold" panose="020B0606030504020204"/>
            </a:endParaRPr>
          </a:p>
        </p:txBody>
      </p:sp>
      <p:sp>
        <p:nvSpPr>
          <p:cNvPr id="35" name="TextBox 35"/>
          <p:cNvSpPr txBox="1"/>
          <p:nvPr/>
        </p:nvSpPr>
        <p:spPr>
          <a:xfrm>
            <a:off x="7670395" y="1934203"/>
            <a:ext cx="5889385" cy="396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60"/>
              </a:lnSpc>
            </a:pPr>
            <a:r>
              <a:rPr lang="en-US" sz="2400">
                <a:solidFill>
                  <a:srgbClr val="B8BCBC"/>
                </a:solidFill>
                <a:latin typeface="Open Sans" panose="020B0606030504020204"/>
              </a:rPr>
              <a:t>Outils et technologies</a:t>
            </a:r>
            <a:endParaRPr lang="en-US" sz="2400">
              <a:solidFill>
                <a:srgbClr val="B8BCBC"/>
              </a:solidFill>
              <a:latin typeface="Open Sans" panose="020B0606030504020204"/>
            </a:endParaRPr>
          </a:p>
        </p:txBody>
      </p:sp>
      <p:sp>
        <p:nvSpPr>
          <p:cNvPr id="36" name="TextBox 36"/>
          <p:cNvSpPr txBox="1"/>
          <p:nvPr/>
        </p:nvSpPr>
        <p:spPr>
          <a:xfrm>
            <a:off x="5619750" y="366343"/>
            <a:ext cx="4995338" cy="6498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325"/>
              </a:lnSpc>
            </a:pPr>
            <a:r>
              <a:rPr lang="en-US" sz="3805">
                <a:solidFill>
                  <a:srgbClr val="050A30"/>
                </a:solidFill>
                <a:latin typeface="Cambria Bold" panose="02040803050406030204"/>
              </a:rPr>
              <a:t>Conception et outils</a:t>
            </a:r>
            <a:endParaRPr lang="en-US" sz="3805">
              <a:solidFill>
                <a:srgbClr val="050A30"/>
              </a:solidFill>
              <a:latin typeface="Cambria Bold" panose="02040803050406030204"/>
            </a:endParaRPr>
          </a:p>
        </p:txBody>
      </p:sp>
      <p:sp>
        <p:nvSpPr>
          <p:cNvPr id="37" name="TextBox 37"/>
          <p:cNvSpPr txBox="1"/>
          <p:nvPr/>
        </p:nvSpPr>
        <p:spPr>
          <a:xfrm>
            <a:off x="-981834" y="9720233"/>
            <a:ext cx="4650539" cy="4483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FFFFFF"/>
                </a:solidFill>
                <a:latin typeface="Open Sans" panose="020B0606030504020204"/>
              </a:rPr>
              <a:t>mini_projet</a:t>
            </a:r>
            <a:endParaRPr lang="en-US" sz="2600">
              <a:solidFill>
                <a:srgbClr val="FFFFFF"/>
              </a:solidFill>
              <a:latin typeface="Open Sans" panose="020B0606030504020204"/>
            </a:endParaRPr>
          </a:p>
        </p:txBody>
      </p:sp>
      <p:sp>
        <p:nvSpPr>
          <p:cNvPr id="38" name="TextBox 38"/>
          <p:cNvSpPr txBox="1"/>
          <p:nvPr/>
        </p:nvSpPr>
        <p:spPr>
          <a:xfrm>
            <a:off x="13825821" y="9755793"/>
            <a:ext cx="4650539" cy="396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60"/>
              </a:lnSpc>
            </a:pPr>
            <a:r>
              <a:rPr lang="en-US" sz="2400">
                <a:solidFill>
                  <a:srgbClr val="FFFFFF"/>
                </a:solidFill>
                <a:latin typeface="Open Sans" panose="020B0606030504020204"/>
              </a:rPr>
              <a:t>ENSAS 2023-2024</a:t>
            </a:r>
            <a:endParaRPr lang="en-US" sz="2400">
              <a:solidFill>
                <a:srgbClr val="FFFFFF"/>
              </a:solidFill>
              <a:latin typeface="Open Sans" panose="020B0606030504020204"/>
            </a:endParaRPr>
          </a:p>
        </p:txBody>
      </p:sp>
      <p:grpSp>
        <p:nvGrpSpPr>
          <p:cNvPr id="53" name="Grouper 52"/>
          <p:cNvGrpSpPr/>
          <p:nvPr/>
        </p:nvGrpSpPr>
        <p:grpSpPr>
          <a:xfrm>
            <a:off x="646430" y="3009900"/>
            <a:ext cx="5172710" cy="519430"/>
            <a:chOff x="919" y="4463"/>
            <a:chExt cx="8146" cy="818"/>
          </a:xfrm>
        </p:grpSpPr>
        <p:sp>
          <p:nvSpPr>
            <p:cNvPr id="39" name="AutoShape 39"/>
            <p:cNvSpPr/>
            <p:nvPr/>
          </p:nvSpPr>
          <p:spPr>
            <a:xfrm>
              <a:off x="919" y="4907"/>
              <a:ext cx="8146" cy="12"/>
            </a:xfrm>
            <a:prstGeom prst="line">
              <a:avLst/>
            </a:prstGeom>
            <a:ln w="752475" cap="rnd">
              <a:solidFill>
                <a:srgbClr val="3A9BDC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40" name="TextBox 40"/>
            <p:cNvSpPr txBox="1"/>
            <p:nvPr/>
          </p:nvSpPr>
          <p:spPr>
            <a:xfrm>
              <a:off x="960" y="4463"/>
              <a:ext cx="7890" cy="818"/>
            </a:xfrm>
            <a:prstGeom prst="rect">
              <a:avLst/>
            </a:prstGeom>
          </p:spPr>
          <p:txBody>
            <a:bodyPr lIns="0" tIns="0" rIns="0" bIns="0" rtlCol="0" anchor="t">
              <a:noAutofit/>
            </a:bodyPr>
            <a:lstStyle/>
            <a:p>
              <a:pPr algn="ctr">
                <a:lnSpc>
                  <a:spcPts val="4480"/>
                </a:lnSpc>
              </a:pPr>
              <a:r>
                <a:rPr lang="en-US" sz="3200">
                  <a:solidFill>
                    <a:srgbClr val="F4F6FC"/>
                  </a:solidFill>
                  <a:latin typeface="Open Sans" panose="020B0606030504020204"/>
                </a:rPr>
                <a:t>Identifications des acteurs</a:t>
              </a:r>
              <a:endParaRPr lang="en-US" sz="3200">
                <a:solidFill>
                  <a:srgbClr val="F4F6FC"/>
                </a:solidFill>
                <a:latin typeface="Open Sans" panose="020B0606030504020204"/>
              </a:endParaRPr>
            </a:p>
          </p:txBody>
        </p:sp>
      </p:grpSp>
      <p:sp>
        <p:nvSpPr>
          <p:cNvPr id="41" name="Freeform 41"/>
          <p:cNvSpPr/>
          <p:nvPr/>
        </p:nvSpPr>
        <p:spPr>
          <a:xfrm>
            <a:off x="1600139" y="4837964"/>
            <a:ext cx="2608729" cy="2608729"/>
          </a:xfrm>
          <a:custGeom>
            <a:avLst/>
            <a:gdLst/>
            <a:ahLst/>
            <a:cxnLst/>
            <a:rect l="l" t="t" r="r" b="b"/>
            <a:pathLst>
              <a:path w="2608729" h="2608729">
                <a:moveTo>
                  <a:pt x="0" y="0"/>
                </a:moveTo>
                <a:lnTo>
                  <a:pt x="2608729" y="0"/>
                </a:lnTo>
                <a:lnTo>
                  <a:pt x="2608729" y="2608729"/>
                </a:lnTo>
                <a:lnTo>
                  <a:pt x="0" y="2608729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sp>
        <p:nvSpPr>
          <p:cNvPr id="42" name="Freeform 42"/>
          <p:cNvSpPr/>
          <p:nvPr/>
        </p:nvSpPr>
        <p:spPr>
          <a:xfrm>
            <a:off x="5619797" y="4964329"/>
            <a:ext cx="2475379" cy="2475379"/>
          </a:xfrm>
          <a:custGeom>
            <a:avLst/>
            <a:gdLst/>
            <a:ahLst/>
            <a:cxnLst/>
            <a:rect l="l" t="t" r="r" b="b"/>
            <a:pathLst>
              <a:path w="2475379" h="2475379">
                <a:moveTo>
                  <a:pt x="0" y="0"/>
                </a:moveTo>
                <a:lnTo>
                  <a:pt x="2475378" y="0"/>
                </a:lnTo>
                <a:lnTo>
                  <a:pt x="2475378" y="2475379"/>
                </a:lnTo>
                <a:lnTo>
                  <a:pt x="0" y="247537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43" name="Freeform 43"/>
          <p:cNvSpPr/>
          <p:nvPr/>
        </p:nvSpPr>
        <p:spPr>
          <a:xfrm>
            <a:off x="10230680" y="5093127"/>
            <a:ext cx="2353566" cy="2353566"/>
          </a:xfrm>
          <a:custGeom>
            <a:avLst/>
            <a:gdLst/>
            <a:ahLst/>
            <a:cxnLst/>
            <a:rect l="l" t="t" r="r" b="b"/>
            <a:pathLst>
              <a:path w="2353566" h="2353566">
                <a:moveTo>
                  <a:pt x="0" y="0"/>
                </a:moveTo>
                <a:lnTo>
                  <a:pt x="2353567" y="0"/>
                </a:lnTo>
                <a:lnTo>
                  <a:pt x="2353567" y="2353566"/>
                </a:lnTo>
                <a:lnTo>
                  <a:pt x="0" y="235356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4" name="Freeform 44"/>
          <p:cNvSpPr/>
          <p:nvPr/>
        </p:nvSpPr>
        <p:spPr>
          <a:xfrm>
            <a:off x="14355897" y="5105325"/>
            <a:ext cx="2415037" cy="2415037"/>
          </a:xfrm>
          <a:custGeom>
            <a:avLst/>
            <a:gdLst/>
            <a:ahLst/>
            <a:cxnLst/>
            <a:rect l="l" t="t" r="r" b="b"/>
            <a:pathLst>
              <a:path w="2415037" h="2415037">
                <a:moveTo>
                  <a:pt x="0" y="0"/>
                </a:moveTo>
                <a:lnTo>
                  <a:pt x="2415037" y="0"/>
                </a:lnTo>
                <a:lnTo>
                  <a:pt x="2415037" y="2415037"/>
                </a:lnTo>
                <a:lnTo>
                  <a:pt x="0" y="241503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45" name="TextBox 45"/>
          <p:cNvSpPr txBox="1"/>
          <p:nvPr/>
        </p:nvSpPr>
        <p:spPr>
          <a:xfrm>
            <a:off x="219922" y="7989618"/>
            <a:ext cx="5449170" cy="5378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>
                <a:solidFill>
                  <a:srgbClr val="050A30"/>
                </a:solidFill>
                <a:latin typeface="Open Sans Bold" panose="020B0606030504020204"/>
              </a:rPr>
              <a:t>Adopteur</a:t>
            </a:r>
            <a:endParaRPr lang="en-US" sz="3200">
              <a:solidFill>
                <a:srgbClr val="050A30"/>
              </a:solidFill>
              <a:latin typeface="Open Sans Bold" panose="020B0606030504020204"/>
            </a:endParaRPr>
          </a:p>
        </p:txBody>
      </p:sp>
      <p:sp>
        <p:nvSpPr>
          <p:cNvPr id="46" name="TextBox 46"/>
          <p:cNvSpPr txBox="1"/>
          <p:nvPr/>
        </p:nvSpPr>
        <p:spPr>
          <a:xfrm>
            <a:off x="13475970" y="7989570"/>
            <a:ext cx="4812030" cy="5740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>
                <a:solidFill>
                  <a:srgbClr val="050A30"/>
                </a:solidFill>
                <a:latin typeface="Open Sans Bold" panose="020B0606030504020204"/>
              </a:rPr>
              <a:t>Administrateur</a:t>
            </a:r>
            <a:endParaRPr lang="en-US" sz="3200">
              <a:solidFill>
                <a:srgbClr val="050A30"/>
              </a:solidFill>
              <a:latin typeface="Open Sans Bold" panose="020B0606030504020204"/>
            </a:endParaRPr>
          </a:p>
        </p:txBody>
      </p:sp>
      <p:sp>
        <p:nvSpPr>
          <p:cNvPr id="47" name="TextBox 47"/>
          <p:cNvSpPr txBox="1"/>
          <p:nvPr/>
        </p:nvSpPr>
        <p:spPr>
          <a:xfrm>
            <a:off x="8459030" y="7989618"/>
            <a:ext cx="5449170" cy="5378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>
                <a:solidFill>
                  <a:srgbClr val="050A30"/>
                </a:solidFill>
                <a:latin typeface="Open Sans Bold" panose="020B0606030504020204"/>
              </a:rPr>
              <a:t>Donateur</a:t>
            </a:r>
            <a:endParaRPr lang="en-US" sz="3200">
              <a:solidFill>
                <a:srgbClr val="050A30"/>
              </a:solidFill>
              <a:latin typeface="Open Sans Bold" panose="020B0606030504020204"/>
            </a:endParaRPr>
          </a:p>
        </p:txBody>
      </p:sp>
      <p:sp>
        <p:nvSpPr>
          <p:cNvPr id="48" name="TextBox 48"/>
          <p:cNvSpPr txBox="1"/>
          <p:nvPr/>
        </p:nvSpPr>
        <p:spPr>
          <a:xfrm>
            <a:off x="5442585" y="7989570"/>
            <a:ext cx="2917825" cy="5740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>
                <a:solidFill>
                  <a:srgbClr val="050A30"/>
                </a:solidFill>
                <a:latin typeface="Open Sans Bold" panose="020B0606030504020204"/>
              </a:rPr>
              <a:t>Bénévole</a:t>
            </a:r>
            <a:endParaRPr lang="en-US" sz="3200">
              <a:solidFill>
                <a:srgbClr val="050A30"/>
              </a:solidFill>
              <a:latin typeface="Open Sans Bold" panose="020B0606030504020204"/>
            </a:endParaRPr>
          </a:p>
        </p:txBody>
      </p:sp>
      <p:sp>
        <p:nvSpPr>
          <p:cNvPr id="52" name="Espace réservé du numéro de diapositive 51"/>
          <p:cNvSpPr>
            <a:spLocks noGrp="1"/>
          </p:cNvSpPr>
          <p:nvPr>
            <p:ph type="sldNum" sz="quarter" idx="12"/>
          </p:nvPr>
        </p:nvSpPr>
        <p:spPr>
          <a:xfrm>
            <a:off x="7467600" y="9786620"/>
            <a:ext cx="2133600" cy="365125"/>
          </a:xfrm>
        </p:spPr>
        <p:txBody>
          <a:bodyPr/>
          <a:p>
            <a:fld id="{B6F15528-21DE-4FAA-801E-634DDDAF4B2B}" type="slidenum">
              <a:rPr lang="en-US" sz="2800" b="1" smtClean="0">
                <a:solidFill>
                  <a:schemeClr val="bg1"/>
                </a:solidFill>
              </a:rPr>
            </a:fld>
            <a:endParaRPr lang="en-US" sz="2800" b="1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1756782" y="327089"/>
            <a:ext cx="9923005" cy="804590"/>
            <a:chOff x="0" y="0"/>
            <a:chExt cx="2422633" cy="19643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22633" cy="196435"/>
            </a:xfrm>
            <a:custGeom>
              <a:avLst/>
              <a:gdLst/>
              <a:ahLst/>
              <a:cxnLst/>
              <a:rect l="l" t="t" r="r" b="b"/>
              <a:pathLst>
                <a:path w="2422633" h="196435">
                  <a:moveTo>
                    <a:pt x="39790" y="0"/>
                  </a:moveTo>
                  <a:lnTo>
                    <a:pt x="2382843" y="0"/>
                  </a:lnTo>
                  <a:cubicBezTo>
                    <a:pt x="2404819" y="0"/>
                    <a:pt x="2422633" y="17815"/>
                    <a:pt x="2422633" y="39790"/>
                  </a:cubicBezTo>
                  <a:lnTo>
                    <a:pt x="2422633" y="156645"/>
                  </a:lnTo>
                  <a:cubicBezTo>
                    <a:pt x="2422633" y="167198"/>
                    <a:pt x="2418441" y="177319"/>
                    <a:pt x="2410979" y="184781"/>
                  </a:cubicBezTo>
                  <a:cubicBezTo>
                    <a:pt x="2403517" y="192243"/>
                    <a:pt x="2393396" y="196435"/>
                    <a:pt x="2382843" y="196435"/>
                  </a:cubicBezTo>
                  <a:lnTo>
                    <a:pt x="39790" y="196435"/>
                  </a:lnTo>
                  <a:cubicBezTo>
                    <a:pt x="29237" y="196435"/>
                    <a:pt x="19116" y="192243"/>
                    <a:pt x="11654" y="184781"/>
                  </a:cubicBezTo>
                  <a:cubicBezTo>
                    <a:pt x="4192" y="177319"/>
                    <a:pt x="0" y="167198"/>
                    <a:pt x="0" y="156645"/>
                  </a:cubicBezTo>
                  <a:lnTo>
                    <a:pt x="0" y="39790"/>
                  </a:lnTo>
                  <a:cubicBezTo>
                    <a:pt x="0" y="29237"/>
                    <a:pt x="4192" y="19116"/>
                    <a:pt x="11654" y="11654"/>
                  </a:cubicBezTo>
                  <a:cubicBezTo>
                    <a:pt x="19116" y="4192"/>
                    <a:pt x="29237" y="0"/>
                    <a:pt x="39790" y="0"/>
                  </a:cubicBezTo>
                  <a:close/>
                </a:path>
              </a:pathLst>
            </a:custGeom>
            <a:solidFill>
              <a:srgbClr val="F1F3F6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2422633" cy="253585"/>
            </a:xfrm>
            <a:prstGeom prst="rect">
              <a:avLst/>
            </a:prstGeom>
          </p:spPr>
          <p:txBody>
            <a:bodyPr lIns="54802" tIns="54802" rIns="54802" bIns="54802" rtlCol="0" anchor="ctr"/>
            <a:lstStyle/>
            <a:p>
              <a:pPr algn="ctr">
                <a:lnSpc>
                  <a:spcPts val="3640"/>
                </a:lnSpc>
              </a:pPr>
            </a:p>
          </p:txBody>
        </p:sp>
      </p:grpSp>
      <p:grpSp>
        <p:nvGrpSpPr>
          <p:cNvPr id="5" name="Group 5"/>
          <p:cNvGrpSpPr/>
          <p:nvPr/>
        </p:nvGrpSpPr>
        <p:grpSpPr>
          <a:xfrm rot="0">
            <a:off x="346274" y="312344"/>
            <a:ext cx="876381" cy="784751"/>
            <a:chOff x="0" y="0"/>
            <a:chExt cx="213962" cy="19159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13962" cy="191592"/>
            </a:xfrm>
            <a:custGeom>
              <a:avLst/>
              <a:gdLst/>
              <a:ahLst/>
              <a:cxnLst/>
              <a:rect l="l" t="t" r="r" b="b"/>
              <a:pathLst>
                <a:path w="213962" h="191592">
                  <a:moveTo>
                    <a:pt x="0" y="0"/>
                  </a:moveTo>
                  <a:lnTo>
                    <a:pt x="213962" y="0"/>
                  </a:lnTo>
                  <a:lnTo>
                    <a:pt x="213962" y="191592"/>
                  </a:lnTo>
                  <a:lnTo>
                    <a:pt x="0" y="191592"/>
                  </a:lnTo>
                  <a:close/>
                </a:path>
              </a:pathLst>
            </a:custGeom>
            <a:solidFill>
              <a:srgbClr val="12229D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213962" cy="248742"/>
            </a:xfrm>
            <a:prstGeom prst="rect">
              <a:avLst/>
            </a:prstGeom>
          </p:spPr>
          <p:txBody>
            <a:bodyPr lIns="54802" tIns="54802" rIns="54802" bIns="54802" rtlCol="0" anchor="ctr"/>
            <a:lstStyle/>
            <a:p>
              <a:pPr algn="ctr">
                <a:lnSpc>
                  <a:spcPts val="3640"/>
                </a:lnSpc>
              </a:pPr>
              <a:r>
                <a:rPr lang="en-US" sz="2600">
                  <a:solidFill>
                    <a:srgbClr val="FFFFFF"/>
                  </a:solidFill>
                  <a:latin typeface="Open Sans Bold" panose="020B0606030504020204"/>
                </a:rPr>
                <a:t>I</a:t>
              </a:r>
              <a:endParaRPr lang="en-US" sz="2600">
                <a:solidFill>
                  <a:srgbClr val="FFFFFF"/>
                </a:solidFill>
                <a:latin typeface="Open Sans Bold" panose="020B0606030504020204"/>
              </a:endParaRPr>
            </a:p>
          </p:txBody>
        </p:sp>
      </p:grpSp>
      <p:grpSp>
        <p:nvGrpSpPr>
          <p:cNvPr id="8" name="Group 8"/>
          <p:cNvGrpSpPr/>
          <p:nvPr/>
        </p:nvGrpSpPr>
        <p:grpSpPr>
          <a:xfrm rot="0">
            <a:off x="1318591" y="312344"/>
            <a:ext cx="876381" cy="784751"/>
            <a:chOff x="0" y="0"/>
            <a:chExt cx="213962" cy="19159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3962" cy="191592"/>
            </a:xfrm>
            <a:custGeom>
              <a:avLst/>
              <a:gdLst/>
              <a:ahLst/>
              <a:cxnLst/>
              <a:rect l="l" t="t" r="r" b="b"/>
              <a:pathLst>
                <a:path w="213962" h="191592">
                  <a:moveTo>
                    <a:pt x="0" y="0"/>
                  </a:moveTo>
                  <a:lnTo>
                    <a:pt x="213962" y="0"/>
                  </a:lnTo>
                  <a:lnTo>
                    <a:pt x="213962" y="191592"/>
                  </a:lnTo>
                  <a:lnTo>
                    <a:pt x="0" y="191592"/>
                  </a:lnTo>
                  <a:close/>
                </a:path>
              </a:pathLst>
            </a:custGeom>
            <a:solidFill>
              <a:srgbClr val="12229D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213962" cy="248742"/>
            </a:xfrm>
            <a:prstGeom prst="rect">
              <a:avLst/>
            </a:prstGeom>
          </p:spPr>
          <p:txBody>
            <a:bodyPr lIns="54802" tIns="54802" rIns="54802" bIns="54802" rtlCol="0" anchor="ctr"/>
            <a:lstStyle/>
            <a:p>
              <a:pPr algn="ctr">
                <a:lnSpc>
                  <a:spcPts val="3640"/>
                </a:lnSpc>
              </a:pPr>
              <a:r>
                <a:rPr lang="en-US" sz="2600">
                  <a:solidFill>
                    <a:srgbClr val="FFFFFF"/>
                  </a:solidFill>
                  <a:latin typeface="Open Sans Bold" panose="020B0606030504020204"/>
                </a:rPr>
                <a:t>II</a:t>
              </a:r>
              <a:endParaRPr lang="en-US" sz="2600">
                <a:solidFill>
                  <a:srgbClr val="FFFFFF"/>
                </a:solidFill>
                <a:latin typeface="Open Sans Bold" panose="020B0606030504020204"/>
              </a:endParaRPr>
            </a:p>
          </p:txBody>
        </p:sp>
      </p:grpSp>
      <p:grpSp>
        <p:nvGrpSpPr>
          <p:cNvPr id="11" name="Group 11"/>
          <p:cNvGrpSpPr/>
          <p:nvPr/>
        </p:nvGrpSpPr>
        <p:grpSpPr>
          <a:xfrm rot="0">
            <a:off x="2290223" y="312344"/>
            <a:ext cx="876381" cy="784751"/>
            <a:chOff x="0" y="0"/>
            <a:chExt cx="213962" cy="19159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13962" cy="191592"/>
            </a:xfrm>
            <a:custGeom>
              <a:avLst/>
              <a:gdLst/>
              <a:ahLst/>
              <a:cxnLst/>
              <a:rect l="l" t="t" r="r" b="b"/>
              <a:pathLst>
                <a:path w="213962" h="191592">
                  <a:moveTo>
                    <a:pt x="0" y="0"/>
                  </a:moveTo>
                  <a:lnTo>
                    <a:pt x="213962" y="0"/>
                  </a:lnTo>
                  <a:lnTo>
                    <a:pt x="213962" y="191592"/>
                  </a:lnTo>
                  <a:lnTo>
                    <a:pt x="0" y="191592"/>
                  </a:lnTo>
                  <a:close/>
                </a:path>
              </a:pathLst>
            </a:custGeom>
            <a:solidFill>
              <a:srgbClr val="12229D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213962" cy="248742"/>
            </a:xfrm>
            <a:prstGeom prst="rect">
              <a:avLst/>
            </a:prstGeom>
          </p:spPr>
          <p:txBody>
            <a:bodyPr lIns="54802" tIns="54802" rIns="54802" bIns="54802" rtlCol="0" anchor="ctr"/>
            <a:lstStyle/>
            <a:p>
              <a:pPr algn="ctr">
                <a:lnSpc>
                  <a:spcPts val="3640"/>
                </a:lnSpc>
              </a:pPr>
              <a:r>
                <a:rPr lang="en-US" sz="2600">
                  <a:solidFill>
                    <a:srgbClr val="FFFFFF"/>
                  </a:solidFill>
                  <a:latin typeface="Open Sans Bold" panose="020B0606030504020204"/>
                </a:rPr>
                <a:t>III</a:t>
              </a:r>
              <a:endParaRPr lang="en-US" sz="2600">
                <a:solidFill>
                  <a:srgbClr val="FFFFFF"/>
                </a:solidFill>
                <a:latin typeface="Open Sans Bold" panose="020B0606030504020204"/>
              </a:endParaRPr>
            </a:p>
          </p:txBody>
        </p:sp>
      </p:grpSp>
      <p:grpSp>
        <p:nvGrpSpPr>
          <p:cNvPr id="14" name="Group 14"/>
          <p:cNvGrpSpPr/>
          <p:nvPr/>
        </p:nvGrpSpPr>
        <p:grpSpPr>
          <a:xfrm rot="0">
            <a:off x="11344073" y="346927"/>
            <a:ext cx="876381" cy="784751"/>
            <a:chOff x="0" y="0"/>
            <a:chExt cx="213962" cy="19159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13962" cy="191592"/>
            </a:xfrm>
            <a:custGeom>
              <a:avLst/>
              <a:gdLst/>
              <a:ahLst/>
              <a:cxnLst/>
              <a:rect l="l" t="t" r="r" b="b"/>
              <a:pathLst>
                <a:path w="213962" h="191592">
                  <a:moveTo>
                    <a:pt x="0" y="0"/>
                  </a:moveTo>
                  <a:lnTo>
                    <a:pt x="213962" y="0"/>
                  </a:lnTo>
                  <a:lnTo>
                    <a:pt x="213962" y="191592"/>
                  </a:lnTo>
                  <a:lnTo>
                    <a:pt x="0" y="191592"/>
                  </a:lnTo>
                  <a:close/>
                </a:path>
              </a:pathLst>
            </a:custGeom>
            <a:solidFill>
              <a:srgbClr val="12229D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213962" cy="248742"/>
            </a:xfrm>
            <a:prstGeom prst="rect">
              <a:avLst/>
            </a:prstGeom>
          </p:spPr>
          <p:txBody>
            <a:bodyPr lIns="54802" tIns="54802" rIns="54802" bIns="54802" rtlCol="0" anchor="ctr"/>
            <a:lstStyle/>
            <a:p>
              <a:pPr algn="ctr">
                <a:lnSpc>
                  <a:spcPts val="3640"/>
                </a:lnSpc>
              </a:pPr>
              <a:r>
                <a:rPr lang="en-US" sz="2600">
                  <a:solidFill>
                    <a:srgbClr val="FFFFFF"/>
                  </a:solidFill>
                  <a:latin typeface="Open Sans Bold" panose="020B0606030504020204"/>
                </a:rPr>
                <a:t>VI</a:t>
              </a:r>
              <a:endParaRPr lang="en-US" sz="2600">
                <a:solidFill>
                  <a:srgbClr val="FFFFFF"/>
                </a:solidFill>
                <a:latin typeface="Open Sans Bold" panose="020B0606030504020204"/>
              </a:endParaRPr>
            </a:p>
          </p:txBody>
        </p:sp>
      </p:grpSp>
      <p:grpSp>
        <p:nvGrpSpPr>
          <p:cNvPr id="17" name="Group 17"/>
          <p:cNvGrpSpPr/>
          <p:nvPr/>
        </p:nvGrpSpPr>
        <p:grpSpPr>
          <a:xfrm rot="0">
            <a:off x="3261854" y="312344"/>
            <a:ext cx="876381" cy="784751"/>
            <a:chOff x="0" y="0"/>
            <a:chExt cx="213962" cy="19159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13962" cy="191592"/>
            </a:xfrm>
            <a:custGeom>
              <a:avLst/>
              <a:gdLst/>
              <a:ahLst/>
              <a:cxnLst/>
              <a:rect l="l" t="t" r="r" b="b"/>
              <a:pathLst>
                <a:path w="213962" h="191592">
                  <a:moveTo>
                    <a:pt x="0" y="0"/>
                  </a:moveTo>
                  <a:lnTo>
                    <a:pt x="213962" y="0"/>
                  </a:lnTo>
                  <a:lnTo>
                    <a:pt x="213962" y="191592"/>
                  </a:lnTo>
                  <a:lnTo>
                    <a:pt x="0" y="191592"/>
                  </a:lnTo>
                  <a:close/>
                </a:path>
              </a:pathLst>
            </a:custGeom>
            <a:solidFill>
              <a:srgbClr val="12229D"/>
            </a:solidFill>
          </p:spPr>
        </p:sp>
        <p:sp>
          <p:nvSpPr>
            <p:cNvPr id="19" name="TextBox 19"/>
            <p:cNvSpPr txBox="1"/>
            <p:nvPr/>
          </p:nvSpPr>
          <p:spPr>
            <a:xfrm>
              <a:off x="0" y="-57150"/>
              <a:ext cx="213962" cy="248742"/>
            </a:xfrm>
            <a:prstGeom prst="rect">
              <a:avLst/>
            </a:prstGeom>
          </p:spPr>
          <p:txBody>
            <a:bodyPr lIns="54802" tIns="54802" rIns="54802" bIns="54802" rtlCol="0" anchor="ctr"/>
            <a:lstStyle/>
            <a:p>
              <a:pPr algn="ctr">
                <a:lnSpc>
                  <a:spcPts val="3640"/>
                </a:lnSpc>
              </a:pPr>
              <a:r>
                <a:rPr lang="en-US" sz="2600">
                  <a:solidFill>
                    <a:srgbClr val="FFFFFF"/>
                  </a:solidFill>
                  <a:latin typeface="Open Sans Bold" panose="020B0606030504020204"/>
                </a:rPr>
                <a:t>IV</a:t>
              </a:r>
              <a:endParaRPr lang="en-US" sz="2600">
                <a:solidFill>
                  <a:srgbClr val="FFFFFF"/>
                </a:solidFill>
                <a:latin typeface="Open Sans Bold" panose="020B0606030504020204"/>
              </a:endParaRPr>
            </a:p>
          </p:txBody>
        </p:sp>
      </p:grpSp>
      <p:grpSp>
        <p:nvGrpSpPr>
          <p:cNvPr id="20" name="Group 20"/>
          <p:cNvGrpSpPr/>
          <p:nvPr/>
        </p:nvGrpSpPr>
        <p:grpSpPr>
          <a:xfrm rot="0">
            <a:off x="4233485" y="312344"/>
            <a:ext cx="876381" cy="784751"/>
            <a:chOff x="0" y="0"/>
            <a:chExt cx="213962" cy="191592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13962" cy="191592"/>
            </a:xfrm>
            <a:custGeom>
              <a:avLst/>
              <a:gdLst/>
              <a:ahLst/>
              <a:cxnLst/>
              <a:rect l="l" t="t" r="r" b="b"/>
              <a:pathLst>
                <a:path w="213962" h="191592">
                  <a:moveTo>
                    <a:pt x="0" y="0"/>
                  </a:moveTo>
                  <a:lnTo>
                    <a:pt x="213962" y="0"/>
                  </a:lnTo>
                  <a:lnTo>
                    <a:pt x="213962" y="191592"/>
                  </a:lnTo>
                  <a:lnTo>
                    <a:pt x="0" y="191592"/>
                  </a:lnTo>
                  <a:close/>
                </a:path>
              </a:pathLst>
            </a:custGeom>
            <a:solidFill>
              <a:srgbClr val="12229D"/>
            </a:solidFill>
          </p:spPr>
        </p:sp>
        <p:sp>
          <p:nvSpPr>
            <p:cNvPr id="22" name="TextBox 22"/>
            <p:cNvSpPr txBox="1"/>
            <p:nvPr/>
          </p:nvSpPr>
          <p:spPr>
            <a:xfrm>
              <a:off x="0" y="-57150"/>
              <a:ext cx="213962" cy="248742"/>
            </a:xfrm>
            <a:prstGeom prst="rect">
              <a:avLst/>
            </a:prstGeom>
          </p:spPr>
          <p:txBody>
            <a:bodyPr lIns="54802" tIns="54802" rIns="54802" bIns="54802" rtlCol="0" anchor="ctr"/>
            <a:lstStyle/>
            <a:p>
              <a:pPr algn="ctr">
                <a:lnSpc>
                  <a:spcPts val="3640"/>
                </a:lnSpc>
              </a:pPr>
              <a:r>
                <a:rPr lang="en-US" sz="2600">
                  <a:solidFill>
                    <a:srgbClr val="FFFFFF"/>
                  </a:solidFill>
                  <a:latin typeface="Open Sans Bold" panose="020B0606030504020204"/>
                </a:rPr>
                <a:t>V</a:t>
              </a:r>
              <a:endParaRPr lang="en-US" sz="2600">
                <a:solidFill>
                  <a:srgbClr val="FFFFFF"/>
                </a:solidFill>
                <a:latin typeface="Open Sans Bold" panose="020B0606030504020204"/>
              </a:endParaRPr>
            </a:p>
          </p:txBody>
        </p:sp>
      </p:grpSp>
      <p:grpSp>
        <p:nvGrpSpPr>
          <p:cNvPr id="23" name="Group 23"/>
          <p:cNvGrpSpPr/>
          <p:nvPr/>
        </p:nvGrpSpPr>
        <p:grpSpPr>
          <a:xfrm rot="0">
            <a:off x="12315704" y="346927"/>
            <a:ext cx="876381" cy="784751"/>
            <a:chOff x="0" y="0"/>
            <a:chExt cx="213962" cy="191592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213962" cy="191592"/>
            </a:xfrm>
            <a:custGeom>
              <a:avLst/>
              <a:gdLst/>
              <a:ahLst/>
              <a:cxnLst/>
              <a:rect l="l" t="t" r="r" b="b"/>
              <a:pathLst>
                <a:path w="213962" h="191592">
                  <a:moveTo>
                    <a:pt x="0" y="0"/>
                  </a:moveTo>
                  <a:lnTo>
                    <a:pt x="213962" y="0"/>
                  </a:lnTo>
                  <a:lnTo>
                    <a:pt x="213962" y="191592"/>
                  </a:lnTo>
                  <a:lnTo>
                    <a:pt x="0" y="191592"/>
                  </a:lnTo>
                  <a:close/>
                </a:path>
              </a:pathLst>
            </a:custGeom>
            <a:solidFill>
              <a:srgbClr val="12229D"/>
            </a:solidFill>
          </p:spPr>
        </p:sp>
        <p:sp>
          <p:nvSpPr>
            <p:cNvPr id="25" name="TextBox 25"/>
            <p:cNvSpPr txBox="1"/>
            <p:nvPr/>
          </p:nvSpPr>
          <p:spPr>
            <a:xfrm>
              <a:off x="0" y="-57150"/>
              <a:ext cx="213962" cy="248742"/>
            </a:xfrm>
            <a:prstGeom prst="rect">
              <a:avLst/>
            </a:prstGeom>
          </p:spPr>
          <p:txBody>
            <a:bodyPr lIns="54802" tIns="54802" rIns="54802" bIns="54802" rtlCol="0" anchor="ctr"/>
            <a:lstStyle/>
            <a:p>
              <a:pPr algn="ctr">
                <a:lnSpc>
                  <a:spcPts val="3640"/>
                </a:lnSpc>
              </a:pPr>
              <a:r>
                <a:rPr lang="en-US" sz="2600">
                  <a:solidFill>
                    <a:srgbClr val="FFFFFF"/>
                  </a:solidFill>
                  <a:latin typeface="Open Sans Bold" panose="020B0606030504020204"/>
                </a:rPr>
                <a:t>VII</a:t>
              </a:r>
              <a:endParaRPr lang="en-US" sz="2600">
                <a:solidFill>
                  <a:srgbClr val="FFFFFF"/>
                </a:solidFill>
                <a:latin typeface="Open Sans Bold" panose="020B0606030504020204"/>
              </a:endParaRPr>
            </a:p>
          </p:txBody>
        </p:sp>
      </p:grpSp>
      <p:grpSp>
        <p:nvGrpSpPr>
          <p:cNvPr id="26" name="Group 26"/>
          <p:cNvGrpSpPr/>
          <p:nvPr/>
        </p:nvGrpSpPr>
        <p:grpSpPr>
          <a:xfrm rot="0">
            <a:off x="-547099" y="9658927"/>
            <a:ext cx="20900515" cy="628073"/>
            <a:chOff x="0" y="0"/>
            <a:chExt cx="6681000" cy="200768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6681000" cy="200768"/>
            </a:xfrm>
            <a:custGeom>
              <a:avLst/>
              <a:gdLst/>
              <a:ahLst/>
              <a:cxnLst/>
              <a:rect l="l" t="t" r="r" b="b"/>
              <a:pathLst>
                <a:path w="6681000" h="200768">
                  <a:moveTo>
                    <a:pt x="6477800" y="0"/>
                  </a:moveTo>
                  <a:cubicBezTo>
                    <a:pt x="6590024" y="0"/>
                    <a:pt x="6681000" y="44943"/>
                    <a:pt x="6681000" y="100384"/>
                  </a:cubicBezTo>
                  <a:cubicBezTo>
                    <a:pt x="6681000" y="155825"/>
                    <a:pt x="6590024" y="200768"/>
                    <a:pt x="6477800" y="200768"/>
                  </a:cubicBezTo>
                  <a:lnTo>
                    <a:pt x="203200" y="200768"/>
                  </a:lnTo>
                  <a:cubicBezTo>
                    <a:pt x="90976" y="200768"/>
                    <a:pt x="0" y="155825"/>
                    <a:pt x="0" y="100384"/>
                  </a:cubicBezTo>
                  <a:cubicBezTo>
                    <a:pt x="0" y="44943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12229D"/>
            </a:solidFill>
          </p:spPr>
        </p:sp>
        <p:sp>
          <p:nvSpPr>
            <p:cNvPr id="28" name="TextBox 28"/>
            <p:cNvSpPr txBox="1"/>
            <p:nvPr/>
          </p:nvSpPr>
          <p:spPr>
            <a:xfrm>
              <a:off x="0" y="-57150"/>
              <a:ext cx="6681000" cy="2579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40"/>
                </a:lnSpc>
              </a:pPr>
            </a:p>
          </p:txBody>
        </p:sp>
      </p:grpSp>
      <p:grpSp>
        <p:nvGrpSpPr>
          <p:cNvPr id="29" name="Group 29"/>
          <p:cNvGrpSpPr/>
          <p:nvPr/>
        </p:nvGrpSpPr>
        <p:grpSpPr>
          <a:xfrm rot="0">
            <a:off x="5819421" y="1333604"/>
            <a:ext cx="401774" cy="227224"/>
            <a:chOff x="0" y="0"/>
            <a:chExt cx="718590" cy="406400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718590" cy="406400"/>
            </a:xfrm>
            <a:custGeom>
              <a:avLst/>
              <a:gdLst/>
              <a:ahLst/>
              <a:cxnLst/>
              <a:rect l="l" t="t" r="r" b="b"/>
              <a:pathLst>
                <a:path w="718590" h="406400">
                  <a:moveTo>
                    <a:pt x="359295" y="406400"/>
                  </a:moveTo>
                  <a:lnTo>
                    <a:pt x="0" y="0"/>
                  </a:lnTo>
                  <a:lnTo>
                    <a:pt x="203200" y="0"/>
                  </a:lnTo>
                  <a:lnTo>
                    <a:pt x="203200" y="0"/>
                  </a:lnTo>
                  <a:lnTo>
                    <a:pt x="515390" y="0"/>
                  </a:lnTo>
                  <a:lnTo>
                    <a:pt x="515390" y="0"/>
                  </a:lnTo>
                  <a:lnTo>
                    <a:pt x="718590" y="0"/>
                  </a:lnTo>
                  <a:lnTo>
                    <a:pt x="359295" y="406400"/>
                  </a:lnTo>
                  <a:close/>
                </a:path>
              </a:pathLst>
            </a:custGeom>
            <a:solidFill>
              <a:srgbClr val="E98584"/>
            </a:solidFill>
          </p:spPr>
        </p:sp>
        <p:sp>
          <p:nvSpPr>
            <p:cNvPr id="31" name="TextBox 31"/>
            <p:cNvSpPr txBox="1"/>
            <p:nvPr/>
          </p:nvSpPr>
          <p:spPr>
            <a:xfrm>
              <a:off x="203200" y="-57150"/>
              <a:ext cx="312190" cy="361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40"/>
                </a:lnSpc>
              </a:pPr>
            </a:p>
          </p:txBody>
        </p:sp>
      </p:grpSp>
      <p:sp>
        <p:nvSpPr>
          <p:cNvPr id="32" name="AutoShape 32"/>
          <p:cNvSpPr/>
          <p:nvPr/>
        </p:nvSpPr>
        <p:spPr>
          <a:xfrm>
            <a:off x="3954642" y="1781803"/>
            <a:ext cx="4141608" cy="0"/>
          </a:xfrm>
          <a:prstGeom prst="line">
            <a:avLst/>
          </a:prstGeom>
          <a:ln w="38100" cap="flat">
            <a:solidFill>
              <a:srgbClr val="12229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3" name="AutoShape 33"/>
          <p:cNvSpPr/>
          <p:nvPr/>
        </p:nvSpPr>
        <p:spPr>
          <a:xfrm>
            <a:off x="8793109" y="1762753"/>
            <a:ext cx="3522596" cy="0"/>
          </a:xfrm>
          <a:prstGeom prst="line">
            <a:avLst/>
          </a:prstGeom>
          <a:ln w="38100" cap="flat">
            <a:solidFill>
              <a:srgbClr val="B8BCB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4" name="TextBox 34"/>
          <p:cNvSpPr txBox="1"/>
          <p:nvPr/>
        </p:nvSpPr>
        <p:spPr>
          <a:xfrm>
            <a:off x="3075615" y="1934203"/>
            <a:ext cx="5889385" cy="396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60"/>
              </a:lnSpc>
            </a:pPr>
            <a:r>
              <a:rPr lang="en-US" sz="2400">
                <a:solidFill>
                  <a:srgbClr val="E98584"/>
                </a:solidFill>
                <a:latin typeface="Open Sans Bold" panose="020B0606030504020204"/>
              </a:rPr>
              <a:t>Conception et modélisation</a:t>
            </a:r>
            <a:endParaRPr lang="en-US" sz="2400">
              <a:solidFill>
                <a:srgbClr val="E98584"/>
              </a:solidFill>
              <a:latin typeface="Open Sans Bold" panose="020B0606030504020204"/>
            </a:endParaRPr>
          </a:p>
        </p:txBody>
      </p:sp>
      <p:sp>
        <p:nvSpPr>
          <p:cNvPr id="35" name="TextBox 35"/>
          <p:cNvSpPr txBox="1"/>
          <p:nvPr/>
        </p:nvSpPr>
        <p:spPr>
          <a:xfrm>
            <a:off x="7670395" y="1934203"/>
            <a:ext cx="5889385" cy="396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60"/>
              </a:lnSpc>
            </a:pPr>
            <a:r>
              <a:rPr lang="en-US" sz="2400">
                <a:solidFill>
                  <a:srgbClr val="B8BCBC"/>
                </a:solidFill>
                <a:latin typeface="Open Sans" panose="020B0606030504020204"/>
              </a:rPr>
              <a:t>Outils et technologies</a:t>
            </a:r>
            <a:endParaRPr lang="en-US" sz="2400">
              <a:solidFill>
                <a:srgbClr val="B8BCBC"/>
              </a:solidFill>
              <a:latin typeface="Open Sans" panose="020B0606030504020204"/>
            </a:endParaRPr>
          </a:p>
        </p:txBody>
      </p:sp>
      <p:sp>
        <p:nvSpPr>
          <p:cNvPr id="36" name="TextBox 36"/>
          <p:cNvSpPr txBox="1"/>
          <p:nvPr/>
        </p:nvSpPr>
        <p:spPr>
          <a:xfrm>
            <a:off x="5619750" y="366343"/>
            <a:ext cx="4995338" cy="6498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325"/>
              </a:lnSpc>
            </a:pPr>
            <a:r>
              <a:rPr lang="en-US" sz="3805">
                <a:solidFill>
                  <a:srgbClr val="050A30"/>
                </a:solidFill>
                <a:latin typeface="Cambria Bold" panose="02040803050406030204"/>
              </a:rPr>
              <a:t>Conception et outils</a:t>
            </a:r>
            <a:endParaRPr lang="en-US" sz="3805">
              <a:solidFill>
                <a:srgbClr val="050A30"/>
              </a:solidFill>
              <a:latin typeface="Cambria Bold" panose="02040803050406030204"/>
            </a:endParaRPr>
          </a:p>
        </p:txBody>
      </p:sp>
      <p:sp>
        <p:nvSpPr>
          <p:cNvPr id="37" name="TextBox 37"/>
          <p:cNvSpPr txBox="1"/>
          <p:nvPr/>
        </p:nvSpPr>
        <p:spPr>
          <a:xfrm>
            <a:off x="-981834" y="9720233"/>
            <a:ext cx="4650539" cy="4483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FFFFFF"/>
                </a:solidFill>
                <a:latin typeface="Open Sans" panose="020B0606030504020204"/>
              </a:rPr>
              <a:t>mini_projet</a:t>
            </a:r>
            <a:endParaRPr lang="en-US" sz="2600">
              <a:solidFill>
                <a:srgbClr val="FFFFFF"/>
              </a:solidFill>
              <a:latin typeface="Open Sans" panose="020B0606030504020204"/>
            </a:endParaRPr>
          </a:p>
        </p:txBody>
      </p:sp>
      <p:sp>
        <p:nvSpPr>
          <p:cNvPr id="38" name="TextBox 38"/>
          <p:cNvSpPr txBox="1"/>
          <p:nvPr/>
        </p:nvSpPr>
        <p:spPr>
          <a:xfrm>
            <a:off x="13825821" y="9755793"/>
            <a:ext cx="4650539" cy="396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60"/>
              </a:lnSpc>
            </a:pPr>
            <a:r>
              <a:rPr lang="en-US" sz="2400">
                <a:solidFill>
                  <a:srgbClr val="FFFFFF"/>
                </a:solidFill>
                <a:latin typeface="Open Sans" panose="020B0606030504020204"/>
              </a:rPr>
              <a:t>ENSAS 2023-2024</a:t>
            </a:r>
            <a:endParaRPr lang="en-US" sz="2400">
              <a:solidFill>
                <a:srgbClr val="FFFFFF"/>
              </a:solidFill>
              <a:latin typeface="Open Sans" panose="020B0606030504020204"/>
            </a:endParaRPr>
          </a:p>
        </p:txBody>
      </p:sp>
      <p:sp>
        <p:nvSpPr>
          <p:cNvPr id="39" name="Freeform 39"/>
          <p:cNvSpPr/>
          <p:nvPr/>
        </p:nvSpPr>
        <p:spPr>
          <a:xfrm>
            <a:off x="5447778" y="2740018"/>
            <a:ext cx="12464020" cy="6820242"/>
          </a:xfrm>
          <a:custGeom>
            <a:avLst/>
            <a:gdLst/>
            <a:ahLst/>
            <a:cxnLst/>
            <a:rect l="l" t="t" r="r" b="b"/>
            <a:pathLst>
              <a:path w="12464020" h="6820242">
                <a:moveTo>
                  <a:pt x="0" y="0"/>
                </a:moveTo>
                <a:lnTo>
                  <a:pt x="12464019" y="0"/>
                </a:lnTo>
                <a:lnTo>
                  <a:pt x="12464019" y="6820242"/>
                </a:lnTo>
                <a:lnTo>
                  <a:pt x="0" y="682024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"/>
            <a:stretch>
              <a:fillRect t="-285" b="-285"/>
            </a:stretch>
          </a:blipFill>
        </p:spPr>
      </p:sp>
      <p:sp>
        <p:nvSpPr>
          <p:cNvPr id="40" name="TextBox 40"/>
          <p:cNvSpPr txBox="1"/>
          <p:nvPr/>
        </p:nvSpPr>
        <p:spPr>
          <a:xfrm>
            <a:off x="-761729" y="2857493"/>
            <a:ext cx="7556474" cy="5384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2800">
                <a:solidFill>
                  <a:srgbClr val="050A30"/>
                </a:solidFill>
                <a:latin typeface="Bahnschrift" panose="020B0502040204020203" charset="0"/>
                <a:cs typeface="Bahnschrift" panose="020B0502040204020203" charset="0"/>
              </a:rPr>
              <a:t>Diagramme de cas d’utilisation</a:t>
            </a:r>
            <a:r>
              <a:rPr lang="fr-FR" altLang="en-US" sz="2800">
                <a:solidFill>
                  <a:srgbClr val="050A30"/>
                </a:solidFill>
                <a:latin typeface="Bahnschrift" panose="020B0502040204020203" charset="0"/>
                <a:cs typeface="Bahnschrift" panose="020B0502040204020203" charset="0"/>
              </a:rPr>
              <a:t> </a:t>
            </a:r>
            <a:endParaRPr lang="fr-FR" altLang="en-US" sz="2800">
              <a:solidFill>
                <a:srgbClr val="050A30"/>
              </a:solidFill>
              <a:latin typeface="Bahnschrift" panose="020B0502040204020203" charset="0"/>
              <a:cs typeface="Bahnschrift" panose="020B0502040204020203" charset="0"/>
            </a:endParaRPr>
          </a:p>
        </p:txBody>
      </p:sp>
      <p:sp>
        <p:nvSpPr>
          <p:cNvPr id="44" name="Espace réservé du numéro de diapositive 43"/>
          <p:cNvSpPr>
            <a:spLocks noGrp="1"/>
          </p:cNvSpPr>
          <p:nvPr>
            <p:ph type="sldNum" sz="quarter" idx="12"/>
          </p:nvPr>
        </p:nvSpPr>
        <p:spPr>
          <a:xfrm>
            <a:off x="7620000" y="9755505"/>
            <a:ext cx="2133600" cy="365125"/>
          </a:xfrm>
        </p:spPr>
        <p:txBody>
          <a:bodyPr/>
          <a:p>
            <a:fld id="{B6F15528-21DE-4FAA-801E-634DDDAF4B2B}" type="slidenum">
              <a:rPr lang="en-US" sz="2800" b="1" smtClean="0">
                <a:solidFill>
                  <a:schemeClr val="bg1"/>
                </a:solidFill>
              </a:rPr>
            </a:fld>
            <a:endParaRPr lang="en-US" sz="2800" b="1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1756782" y="327089"/>
            <a:ext cx="9923005" cy="804590"/>
            <a:chOff x="0" y="0"/>
            <a:chExt cx="2422633" cy="19643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22633" cy="196435"/>
            </a:xfrm>
            <a:custGeom>
              <a:avLst/>
              <a:gdLst/>
              <a:ahLst/>
              <a:cxnLst/>
              <a:rect l="l" t="t" r="r" b="b"/>
              <a:pathLst>
                <a:path w="2422633" h="196435">
                  <a:moveTo>
                    <a:pt x="39790" y="0"/>
                  </a:moveTo>
                  <a:lnTo>
                    <a:pt x="2382843" y="0"/>
                  </a:lnTo>
                  <a:cubicBezTo>
                    <a:pt x="2404819" y="0"/>
                    <a:pt x="2422633" y="17815"/>
                    <a:pt x="2422633" y="39790"/>
                  </a:cubicBezTo>
                  <a:lnTo>
                    <a:pt x="2422633" y="156645"/>
                  </a:lnTo>
                  <a:cubicBezTo>
                    <a:pt x="2422633" y="167198"/>
                    <a:pt x="2418441" y="177319"/>
                    <a:pt x="2410979" y="184781"/>
                  </a:cubicBezTo>
                  <a:cubicBezTo>
                    <a:pt x="2403517" y="192243"/>
                    <a:pt x="2393396" y="196435"/>
                    <a:pt x="2382843" y="196435"/>
                  </a:cubicBezTo>
                  <a:lnTo>
                    <a:pt x="39790" y="196435"/>
                  </a:lnTo>
                  <a:cubicBezTo>
                    <a:pt x="29237" y="196435"/>
                    <a:pt x="19116" y="192243"/>
                    <a:pt x="11654" y="184781"/>
                  </a:cubicBezTo>
                  <a:cubicBezTo>
                    <a:pt x="4192" y="177319"/>
                    <a:pt x="0" y="167198"/>
                    <a:pt x="0" y="156645"/>
                  </a:cubicBezTo>
                  <a:lnTo>
                    <a:pt x="0" y="39790"/>
                  </a:lnTo>
                  <a:cubicBezTo>
                    <a:pt x="0" y="29237"/>
                    <a:pt x="4192" y="19116"/>
                    <a:pt x="11654" y="11654"/>
                  </a:cubicBezTo>
                  <a:cubicBezTo>
                    <a:pt x="19116" y="4192"/>
                    <a:pt x="29237" y="0"/>
                    <a:pt x="39790" y="0"/>
                  </a:cubicBezTo>
                  <a:close/>
                </a:path>
              </a:pathLst>
            </a:custGeom>
            <a:solidFill>
              <a:srgbClr val="F1F3F6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2422633" cy="253585"/>
            </a:xfrm>
            <a:prstGeom prst="rect">
              <a:avLst/>
            </a:prstGeom>
          </p:spPr>
          <p:txBody>
            <a:bodyPr lIns="54802" tIns="54802" rIns="54802" bIns="54802" rtlCol="0" anchor="ctr"/>
            <a:lstStyle/>
            <a:p>
              <a:pPr algn="ctr">
                <a:lnSpc>
                  <a:spcPts val="3640"/>
                </a:lnSpc>
              </a:pPr>
            </a:p>
          </p:txBody>
        </p:sp>
      </p:grpSp>
      <p:grpSp>
        <p:nvGrpSpPr>
          <p:cNvPr id="5" name="Group 5"/>
          <p:cNvGrpSpPr/>
          <p:nvPr/>
        </p:nvGrpSpPr>
        <p:grpSpPr>
          <a:xfrm rot="0">
            <a:off x="346274" y="312344"/>
            <a:ext cx="876381" cy="784751"/>
            <a:chOff x="0" y="0"/>
            <a:chExt cx="213962" cy="19159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13962" cy="191592"/>
            </a:xfrm>
            <a:custGeom>
              <a:avLst/>
              <a:gdLst/>
              <a:ahLst/>
              <a:cxnLst/>
              <a:rect l="l" t="t" r="r" b="b"/>
              <a:pathLst>
                <a:path w="213962" h="191592">
                  <a:moveTo>
                    <a:pt x="0" y="0"/>
                  </a:moveTo>
                  <a:lnTo>
                    <a:pt x="213962" y="0"/>
                  </a:lnTo>
                  <a:lnTo>
                    <a:pt x="213962" y="191592"/>
                  </a:lnTo>
                  <a:lnTo>
                    <a:pt x="0" y="191592"/>
                  </a:lnTo>
                  <a:close/>
                </a:path>
              </a:pathLst>
            </a:custGeom>
            <a:solidFill>
              <a:srgbClr val="12229D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213962" cy="248742"/>
            </a:xfrm>
            <a:prstGeom prst="rect">
              <a:avLst/>
            </a:prstGeom>
          </p:spPr>
          <p:txBody>
            <a:bodyPr lIns="54802" tIns="54802" rIns="54802" bIns="54802" rtlCol="0" anchor="ctr"/>
            <a:lstStyle/>
            <a:p>
              <a:pPr algn="ctr">
                <a:lnSpc>
                  <a:spcPts val="3640"/>
                </a:lnSpc>
              </a:pPr>
              <a:r>
                <a:rPr lang="en-US" sz="2600">
                  <a:solidFill>
                    <a:srgbClr val="FFFFFF"/>
                  </a:solidFill>
                  <a:latin typeface="Open Sans Bold" panose="020B0606030504020204"/>
                </a:rPr>
                <a:t>I</a:t>
              </a:r>
              <a:endParaRPr lang="en-US" sz="2600">
                <a:solidFill>
                  <a:srgbClr val="FFFFFF"/>
                </a:solidFill>
                <a:latin typeface="Open Sans Bold" panose="020B0606030504020204"/>
              </a:endParaRPr>
            </a:p>
          </p:txBody>
        </p:sp>
      </p:grpSp>
      <p:grpSp>
        <p:nvGrpSpPr>
          <p:cNvPr id="8" name="Group 8"/>
          <p:cNvGrpSpPr/>
          <p:nvPr/>
        </p:nvGrpSpPr>
        <p:grpSpPr>
          <a:xfrm rot="0">
            <a:off x="1318591" y="312344"/>
            <a:ext cx="876381" cy="784751"/>
            <a:chOff x="0" y="0"/>
            <a:chExt cx="213962" cy="19159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3962" cy="191592"/>
            </a:xfrm>
            <a:custGeom>
              <a:avLst/>
              <a:gdLst/>
              <a:ahLst/>
              <a:cxnLst/>
              <a:rect l="l" t="t" r="r" b="b"/>
              <a:pathLst>
                <a:path w="213962" h="191592">
                  <a:moveTo>
                    <a:pt x="0" y="0"/>
                  </a:moveTo>
                  <a:lnTo>
                    <a:pt x="213962" y="0"/>
                  </a:lnTo>
                  <a:lnTo>
                    <a:pt x="213962" y="191592"/>
                  </a:lnTo>
                  <a:lnTo>
                    <a:pt x="0" y="191592"/>
                  </a:lnTo>
                  <a:close/>
                </a:path>
              </a:pathLst>
            </a:custGeom>
            <a:solidFill>
              <a:srgbClr val="12229D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213962" cy="248742"/>
            </a:xfrm>
            <a:prstGeom prst="rect">
              <a:avLst/>
            </a:prstGeom>
          </p:spPr>
          <p:txBody>
            <a:bodyPr lIns="54802" tIns="54802" rIns="54802" bIns="54802" rtlCol="0" anchor="ctr"/>
            <a:lstStyle/>
            <a:p>
              <a:pPr algn="ctr">
                <a:lnSpc>
                  <a:spcPts val="3640"/>
                </a:lnSpc>
              </a:pPr>
              <a:r>
                <a:rPr lang="en-US" sz="2600">
                  <a:solidFill>
                    <a:srgbClr val="FFFFFF"/>
                  </a:solidFill>
                  <a:latin typeface="Open Sans Bold" panose="020B0606030504020204"/>
                </a:rPr>
                <a:t>II</a:t>
              </a:r>
              <a:endParaRPr lang="en-US" sz="2600">
                <a:solidFill>
                  <a:srgbClr val="FFFFFF"/>
                </a:solidFill>
                <a:latin typeface="Open Sans Bold" panose="020B0606030504020204"/>
              </a:endParaRPr>
            </a:p>
          </p:txBody>
        </p:sp>
      </p:grpSp>
      <p:grpSp>
        <p:nvGrpSpPr>
          <p:cNvPr id="11" name="Group 11"/>
          <p:cNvGrpSpPr/>
          <p:nvPr/>
        </p:nvGrpSpPr>
        <p:grpSpPr>
          <a:xfrm rot="0">
            <a:off x="2290223" y="312344"/>
            <a:ext cx="876381" cy="784751"/>
            <a:chOff x="0" y="0"/>
            <a:chExt cx="213962" cy="19159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13962" cy="191592"/>
            </a:xfrm>
            <a:custGeom>
              <a:avLst/>
              <a:gdLst/>
              <a:ahLst/>
              <a:cxnLst/>
              <a:rect l="l" t="t" r="r" b="b"/>
              <a:pathLst>
                <a:path w="213962" h="191592">
                  <a:moveTo>
                    <a:pt x="0" y="0"/>
                  </a:moveTo>
                  <a:lnTo>
                    <a:pt x="213962" y="0"/>
                  </a:lnTo>
                  <a:lnTo>
                    <a:pt x="213962" y="191592"/>
                  </a:lnTo>
                  <a:lnTo>
                    <a:pt x="0" y="191592"/>
                  </a:lnTo>
                  <a:close/>
                </a:path>
              </a:pathLst>
            </a:custGeom>
            <a:solidFill>
              <a:srgbClr val="12229D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213962" cy="248742"/>
            </a:xfrm>
            <a:prstGeom prst="rect">
              <a:avLst/>
            </a:prstGeom>
          </p:spPr>
          <p:txBody>
            <a:bodyPr lIns="54802" tIns="54802" rIns="54802" bIns="54802" rtlCol="0" anchor="ctr"/>
            <a:lstStyle/>
            <a:p>
              <a:pPr algn="ctr">
                <a:lnSpc>
                  <a:spcPts val="3640"/>
                </a:lnSpc>
              </a:pPr>
              <a:r>
                <a:rPr lang="en-US" sz="2600">
                  <a:solidFill>
                    <a:srgbClr val="FFFFFF"/>
                  </a:solidFill>
                  <a:latin typeface="Open Sans Bold" panose="020B0606030504020204"/>
                </a:rPr>
                <a:t>III</a:t>
              </a:r>
              <a:endParaRPr lang="en-US" sz="2600">
                <a:solidFill>
                  <a:srgbClr val="FFFFFF"/>
                </a:solidFill>
                <a:latin typeface="Open Sans Bold" panose="020B0606030504020204"/>
              </a:endParaRPr>
            </a:p>
          </p:txBody>
        </p:sp>
      </p:grpSp>
      <p:grpSp>
        <p:nvGrpSpPr>
          <p:cNvPr id="14" name="Group 14"/>
          <p:cNvGrpSpPr/>
          <p:nvPr/>
        </p:nvGrpSpPr>
        <p:grpSpPr>
          <a:xfrm rot="0">
            <a:off x="11344073" y="346927"/>
            <a:ext cx="876381" cy="784751"/>
            <a:chOff x="0" y="0"/>
            <a:chExt cx="213962" cy="19159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13962" cy="191592"/>
            </a:xfrm>
            <a:custGeom>
              <a:avLst/>
              <a:gdLst/>
              <a:ahLst/>
              <a:cxnLst/>
              <a:rect l="l" t="t" r="r" b="b"/>
              <a:pathLst>
                <a:path w="213962" h="191592">
                  <a:moveTo>
                    <a:pt x="0" y="0"/>
                  </a:moveTo>
                  <a:lnTo>
                    <a:pt x="213962" y="0"/>
                  </a:lnTo>
                  <a:lnTo>
                    <a:pt x="213962" y="191592"/>
                  </a:lnTo>
                  <a:lnTo>
                    <a:pt x="0" y="191592"/>
                  </a:lnTo>
                  <a:close/>
                </a:path>
              </a:pathLst>
            </a:custGeom>
            <a:solidFill>
              <a:srgbClr val="12229D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213962" cy="248742"/>
            </a:xfrm>
            <a:prstGeom prst="rect">
              <a:avLst/>
            </a:prstGeom>
          </p:spPr>
          <p:txBody>
            <a:bodyPr lIns="54802" tIns="54802" rIns="54802" bIns="54802" rtlCol="0" anchor="ctr"/>
            <a:lstStyle/>
            <a:p>
              <a:pPr algn="ctr">
                <a:lnSpc>
                  <a:spcPts val="3640"/>
                </a:lnSpc>
              </a:pPr>
              <a:r>
                <a:rPr lang="en-US" sz="2600">
                  <a:solidFill>
                    <a:srgbClr val="FFFFFF"/>
                  </a:solidFill>
                  <a:latin typeface="Open Sans Bold" panose="020B0606030504020204"/>
                </a:rPr>
                <a:t>VI</a:t>
              </a:r>
              <a:endParaRPr lang="en-US" sz="2600">
                <a:solidFill>
                  <a:srgbClr val="FFFFFF"/>
                </a:solidFill>
                <a:latin typeface="Open Sans Bold" panose="020B0606030504020204"/>
              </a:endParaRPr>
            </a:p>
          </p:txBody>
        </p:sp>
      </p:grpSp>
      <p:grpSp>
        <p:nvGrpSpPr>
          <p:cNvPr id="17" name="Group 17"/>
          <p:cNvGrpSpPr/>
          <p:nvPr/>
        </p:nvGrpSpPr>
        <p:grpSpPr>
          <a:xfrm rot="0">
            <a:off x="3261854" y="312344"/>
            <a:ext cx="876381" cy="784751"/>
            <a:chOff x="0" y="0"/>
            <a:chExt cx="213962" cy="19159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13962" cy="191592"/>
            </a:xfrm>
            <a:custGeom>
              <a:avLst/>
              <a:gdLst/>
              <a:ahLst/>
              <a:cxnLst/>
              <a:rect l="l" t="t" r="r" b="b"/>
              <a:pathLst>
                <a:path w="213962" h="191592">
                  <a:moveTo>
                    <a:pt x="0" y="0"/>
                  </a:moveTo>
                  <a:lnTo>
                    <a:pt x="213962" y="0"/>
                  </a:lnTo>
                  <a:lnTo>
                    <a:pt x="213962" y="191592"/>
                  </a:lnTo>
                  <a:lnTo>
                    <a:pt x="0" y="191592"/>
                  </a:lnTo>
                  <a:close/>
                </a:path>
              </a:pathLst>
            </a:custGeom>
            <a:solidFill>
              <a:srgbClr val="12229D"/>
            </a:solidFill>
          </p:spPr>
        </p:sp>
        <p:sp>
          <p:nvSpPr>
            <p:cNvPr id="19" name="TextBox 19"/>
            <p:cNvSpPr txBox="1"/>
            <p:nvPr/>
          </p:nvSpPr>
          <p:spPr>
            <a:xfrm>
              <a:off x="0" y="-57150"/>
              <a:ext cx="213962" cy="248742"/>
            </a:xfrm>
            <a:prstGeom prst="rect">
              <a:avLst/>
            </a:prstGeom>
          </p:spPr>
          <p:txBody>
            <a:bodyPr lIns="54802" tIns="54802" rIns="54802" bIns="54802" rtlCol="0" anchor="ctr"/>
            <a:lstStyle/>
            <a:p>
              <a:pPr algn="ctr">
                <a:lnSpc>
                  <a:spcPts val="3640"/>
                </a:lnSpc>
              </a:pPr>
              <a:r>
                <a:rPr lang="en-US" sz="2600">
                  <a:solidFill>
                    <a:srgbClr val="FFFFFF"/>
                  </a:solidFill>
                  <a:latin typeface="Open Sans Bold" panose="020B0606030504020204"/>
                </a:rPr>
                <a:t>IV</a:t>
              </a:r>
              <a:endParaRPr lang="en-US" sz="2600">
                <a:solidFill>
                  <a:srgbClr val="FFFFFF"/>
                </a:solidFill>
                <a:latin typeface="Open Sans Bold" panose="020B0606030504020204"/>
              </a:endParaRPr>
            </a:p>
          </p:txBody>
        </p:sp>
      </p:grpSp>
      <p:grpSp>
        <p:nvGrpSpPr>
          <p:cNvPr id="20" name="Group 20"/>
          <p:cNvGrpSpPr/>
          <p:nvPr/>
        </p:nvGrpSpPr>
        <p:grpSpPr>
          <a:xfrm rot="0">
            <a:off x="4233485" y="312344"/>
            <a:ext cx="876381" cy="784751"/>
            <a:chOff x="0" y="0"/>
            <a:chExt cx="213962" cy="191592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13962" cy="191592"/>
            </a:xfrm>
            <a:custGeom>
              <a:avLst/>
              <a:gdLst/>
              <a:ahLst/>
              <a:cxnLst/>
              <a:rect l="l" t="t" r="r" b="b"/>
              <a:pathLst>
                <a:path w="213962" h="191592">
                  <a:moveTo>
                    <a:pt x="0" y="0"/>
                  </a:moveTo>
                  <a:lnTo>
                    <a:pt x="213962" y="0"/>
                  </a:lnTo>
                  <a:lnTo>
                    <a:pt x="213962" y="191592"/>
                  </a:lnTo>
                  <a:lnTo>
                    <a:pt x="0" y="191592"/>
                  </a:lnTo>
                  <a:close/>
                </a:path>
              </a:pathLst>
            </a:custGeom>
            <a:solidFill>
              <a:srgbClr val="12229D"/>
            </a:solidFill>
          </p:spPr>
        </p:sp>
        <p:sp>
          <p:nvSpPr>
            <p:cNvPr id="22" name="TextBox 22"/>
            <p:cNvSpPr txBox="1"/>
            <p:nvPr/>
          </p:nvSpPr>
          <p:spPr>
            <a:xfrm>
              <a:off x="0" y="-57150"/>
              <a:ext cx="213962" cy="248742"/>
            </a:xfrm>
            <a:prstGeom prst="rect">
              <a:avLst/>
            </a:prstGeom>
          </p:spPr>
          <p:txBody>
            <a:bodyPr lIns="54802" tIns="54802" rIns="54802" bIns="54802" rtlCol="0" anchor="ctr"/>
            <a:lstStyle/>
            <a:p>
              <a:pPr algn="ctr">
                <a:lnSpc>
                  <a:spcPts val="3640"/>
                </a:lnSpc>
              </a:pPr>
              <a:r>
                <a:rPr lang="en-US" sz="2600">
                  <a:solidFill>
                    <a:srgbClr val="FFFFFF"/>
                  </a:solidFill>
                  <a:latin typeface="Open Sans Bold" panose="020B0606030504020204"/>
                </a:rPr>
                <a:t>V</a:t>
              </a:r>
              <a:endParaRPr lang="en-US" sz="2600">
                <a:solidFill>
                  <a:srgbClr val="FFFFFF"/>
                </a:solidFill>
                <a:latin typeface="Open Sans Bold" panose="020B0606030504020204"/>
              </a:endParaRPr>
            </a:p>
          </p:txBody>
        </p:sp>
      </p:grpSp>
      <p:grpSp>
        <p:nvGrpSpPr>
          <p:cNvPr id="23" name="Group 23"/>
          <p:cNvGrpSpPr/>
          <p:nvPr/>
        </p:nvGrpSpPr>
        <p:grpSpPr>
          <a:xfrm rot="0">
            <a:off x="12315704" y="346927"/>
            <a:ext cx="876381" cy="784751"/>
            <a:chOff x="0" y="0"/>
            <a:chExt cx="213962" cy="191592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213962" cy="191592"/>
            </a:xfrm>
            <a:custGeom>
              <a:avLst/>
              <a:gdLst/>
              <a:ahLst/>
              <a:cxnLst/>
              <a:rect l="l" t="t" r="r" b="b"/>
              <a:pathLst>
                <a:path w="213962" h="191592">
                  <a:moveTo>
                    <a:pt x="0" y="0"/>
                  </a:moveTo>
                  <a:lnTo>
                    <a:pt x="213962" y="0"/>
                  </a:lnTo>
                  <a:lnTo>
                    <a:pt x="213962" y="191592"/>
                  </a:lnTo>
                  <a:lnTo>
                    <a:pt x="0" y="191592"/>
                  </a:lnTo>
                  <a:close/>
                </a:path>
              </a:pathLst>
            </a:custGeom>
            <a:solidFill>
              <a:srgbClr val="12229D"/>
            </a:solidFill>
          </p:spPr>
        </p:sp>
        <p:sp>
          <p:nvSpPr>
            <p:cNvPr id="25" name="TextBox 25"/>
            <p:cNvSpPr txBox="1"/>
            <p:nvPr/>
          </p:nvSpPr>
          <p:spPr>
            <a:xfrm>
              <a:off x="0" y="-57150"/>
              <a:ext cx="213962" cy="248742"/>
            </a:xfrm>
            <a:prstGeom prst="rect">
              <a:avLst/>
            </a:prstGeom>
          </p:spPr>
          <p:txBody>
            <a:bodyPr lIns="54802" tIns="54802" rIns="54802" bIns="54802" rtlCol="0" anchor="ctr"/>
            <a:lstStyle/>
            <a:p>
              <a:pPr algn="ctr">
                <a:lnSpc>
                  <a:spcPts val="3640"/>
                </a:lnSpc>
              </a:pPr>
              <a:r>
                <a:rPr lang="en-US" sz="2600">
                  <a:solidFill>
                    <a:srgbClr val="FFFFFF"/>
                  </a:solidFill>
                  <a:latin typeface="Open Sans Bold" panose="020B0606030504020204"/>
                </a:rPr>
                <a:t>VII</a:t>
              </a:r>
              <a:endParaRPr lang="en-US" sz="2600">
                <a:solidFill>
                  <a:srgbClr val="FFFFFF"/>
                </a:solidFill>
                <a:latin typeface="Open Sans Bold" panose="020B0606030504020204"/>
              </a:endParaRPr>
            </a:p>
          </p:txBody>
        </p:sp>
      </p:grpSp>
      <p:grpSp>
        <p:nvGrpSpPr>
          <p:cNvPr id="26" name="Group 26"/>
          <p:cNvGrpSpPr/>
          <p:nvPr/>
        </p:nvGrpSpPr>
        <p:grpSpPr>
          <a:xfrm rot="0">
            <a:off x="-547099" y="9658927"/>
            <a:ext cx="20900515" cy="628073"/>
            <a:chOff x="0" y="0"/>
            <a:chExt cx="6681000" cy="200768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6681000" cy="200768"/>
            </a:xfrm>
            <a:custGeom>
              <a:avLst/>
              <a:gdLst/>
              <a:ahLst/>
              <a:cxnLst/>
              <a:rect l="l" t="t" r="r" b="b"/>
              <a:pathLst>
                <a:path w="6681000" h="200768">
                  <a:moveTo>
                    <a:pt x="6477800" y="0"/>
                  </a:moveTo>
                  <a:cubicBezTo>
                    <a:pt x="6590024" y="0"/>
                    <a:pt x="6681000" y="44943"/>
                    <a:pt x="6681000" y="100384"/>
                  </a:cubicBezTo>
                  <a:cubicBezTo>
                    <a:pt x="6681000" y="155825"/>
                    <a:pt x="6590024" y="200768"/>
                    <a:pt x="6477800" y="200768"/>
                  </a:cubicBezTo>
                  <a:lnTo>
                    <a:pt x="203200" y="200768"/>
                  </a:lnTo>
                  <a:cubicBezTo>
                    <a:pt x="90976" y="200768"/>
                    <a:pt x="0" y="155825"/>
                    <a:pt x="0" y="100384"/>
                  </a:cubicBezTo>
                  <a:cubicBezTo>
                    <a:pt x="0" y="44943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12229D"/>
            </a:solidFill>
          </p:spPr>
        </p:sp>
        <p:sp>
          <p:nvSpPr>
            <p:cNvPr id="28" name="TextBox 28"/>
            <p:cNvSpPr txBox="1"/>
            <p:nvPr/>
          </p:nvSpPr>
          <p:spPr>
            <a:xfrm>
              <a:off x="0" y="-57150"/>
              <a:ext cx="6681000" cy="2579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40"/>
                </a:lnSpc>
              </a:pPr>
            </a:p>
          </p:txBody>
        </p:sp>
      </p:grpSp>
      <p:grpSp>
        <p:nvGrpSpPr>
          <p:cNvPr id="29" name="Group 29"/>
          <p:cNvGrpSpPr/>
          <p:nvPr/>
        </p:nvGrpSpPr>
        <p:grpSpPr>
          <a:xfrm rot="0">
            <a:off x="6085462" y="1276454"/>
            <a:ext cx="401774" cy="227224"/>
            <a:chOff x="0" y="0"/>
            <a:chExt cx="718590" cy="406400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718590" cy="406400"/>
            </a:xfrm>
            <a:custGeom>
              <a:avLst/>
              <a:gdLst/>
              <a:ahLst/>
              <a:cxnLst/>
              <a:rect l="l" t="t" r="r" b="b"/>
              <a:pathLst>
                <a:path w="718590" h="406400">
                  <a:moveTo>
                    <a:pt x="359295" y="406400"/>
                  </a:moveTo>
                  <a:lnTo>
                    <a:pt x="0" y="0"/>
                  </a:lnTo>
                  <a:lnTo>
                    <a:pt x="203200" y="0"/>
                  </a:lnTo>
                  <a:lnTo>
                    <a:pt x="203200" y="0"/>
                  </a:lnTo>
                  <a:lnTo>
                    <a:pt x="515390" y="0"/>
                  </a:lnTo>
                  <a:lnTo>
                    <a:pt x="515390" y="0"/>
                  </a:lnTo>
                  <a:lnTo>
                    <a:pt x="718590" y="0"/>
                  </a:lnTo>
                  <a:lnTo>
                    <a:pt x="359295" y="406400"/>
                  </a:lnTo>
                  <a:close/>
                </a:path>
              </a:pathLst>
            </a:custGeom>
            <a:solidFill>
              <a:srgbClr val="E98584"/>
            </a:solidFill>
          </p:spPr>
        </p:sp>
        <p:sp>
          <p:nvSpPr>
            <p:cNvPr id="31" name="TextBox 31"/>
            <p:cNvSpPr txBox="1"/>
            <p:nvPr/>
          </p:nvSpPr>
          <p:spPr>
            <a:xfrm>
              <a:off x="203200" y="-57150"/>
              <a:ext cx="312190" cy="361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40"/>
                </a:lnSpc>
              </a:pPr>
            </a:p>
          </p:txBody>
        </p:sp>
      </p:grpSp>
      <p:sp>
        <p:nvSpPr>
          <p:cNvPr id="32" name="AutoShape 32"/>
          <p:cNvSpPr/>
          <p:nvPr/>
        </p:nvSpPr>
        <p:spPr>
          <a:xfrm>
            <a:off x="4220683" y="1724653"/>
            <a:ext cx="4141608" cy="0"/>
          </a:xfrm>
          <a:prstGeom prst="line">
            <a:avLst/>
          </a:prstGeom>
          <a:ln w="38100" cap="flat">
            <a:solidFill>
              <a:srgbClr val="12229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3" name="AutoShape 33"/>
          <p:cNvSpPr/>
          <p:nvPr/>
        </p:nvSpPr>
        <p:spPr>
          <a:xfrm>
            <a:off x="9059150" y="1705603"/>
            <a:ext cx="3522596" cy="0"/>
          </a:xfrm>
          <a:prstGeom prst="line">
            <a:avLst/>
          </a:prstGeom>
          <a:ln w="38100" cap="flat">
            <a:solidFill>
              <a:srgbClr val="B8BCB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4" name="TextBox 34"/>
          <p:cNvSpPr txBox="1"/>
          <p:nvPr/>
        </p:nvSpPr>
        <p:spPr>
          <a:xfrm>
            <a:off x="3341657" y="1877053"/>
            <a:ext cx="5889385" cy="396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60"/>
              </a:lnSpc>
            </a:pPr>
            <a:r>
              <a:rPr lang="en-US" sz="2400">
                <a:solidFill>
                  <a:srgbClr val="E98584"/>
                </a:solidFill>
                <a:latin typeface="Open Sans Bold" panose="020B0606030504020204"/>
              </a:rPr>
              <a:t>Conception et modélisation</a:t>
            </a:r>
            <a:endParaRPr lang="en-US" sz="2400">
              <a:solidFill>
                <a:srgbClr val="E98584"/>
              </a:solidFill>
              <a:latin typeface="Open Sans Bold" panose="020B0606030504020204"/>
            </a:endParaRPr>
          </a:p>
        </p:txBody>
      </p:sp>
      <p:sp>
        <p:nvSpPr>
          <p:cNvPr id="35" name="TextBox 35"/>
          <p:cNvSpPr txBox="1"/>
          <p:nvPr/>
        </p:nvSpPr>
        <p:spPr>
          <a:xfrm>
            <a:off x="7936436" y="1877053"/>
            <a:ext cx="5889385" cy="396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60"/>
              </a:lnSpc>
            </a:pPr>
            <a:r>
              <a:rPr lang="en-US" sz="2400">
                <a:solidFill>
                  <a:srgbClr val="B8BCBC"/>
                </a:solidFill>
                <a:latin typeface="Open Sans" panose="020B0606030504020204"/>
              </a:rPr>
              <a:t>Outils et technologies</a:t>
            </a:r>
            <a:endParaRPr lang="en-US" sz="2400">
              <a:solidFill>
                <a:srgbClr val="B8BCBC"/>
              </a:solidFill>
              <a:latin typeface="Open Sans" panose="020B0606030504020204"/>
            </a:endParaRPr>
          </a:p>
        </p:txBody>
      </p:sp>
      <p:sp>
        <p:nvSpPr>
          <p:cNvPr id="36" name="TextBox 36"/>
          <p:cNvSpPr txBox="1"/>
          <p:nvPr/>
        </p:nvSpPr>
        <p:spPr>
          <a:xfrm>
            <a:off x="5619750" y="366343"/>
            <a:ext cx="4995338" cy="6498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325"/>
              </a:lnSpc>
            </a:pPr>
            <a:r>
              <a:rPr lang="en-US" sz="3805">
                <a:solidFill>
                  <a:srgbClr val="050A30"/>
                </a:solidFill>
                <a:latin typeface="Cambria Bold" panose="02040803050406030204"/>
              </a:rPr>
              <a:t>Conception et outils</a:t>
            </a:r>
            <a:endParaRPr lang="en-US" sz="3805">
              <a:solidFill>
                <a:srgbClr val="050A30"/>
              </a:solidFill>
              <a:latin typeface="Cambria Bold" panose="02040803050406030204"/>
            </a:endParaRPr>
          </a:p>
        </p:txBody>
      </p:sp>
      <p:sp>
        <p:nvSpPr>
          <p:cNvPr id="37" name="TextBox 37"/>
          <p:cNvSpPr txBox="1"/>
          <p:nvPr/>
        </p:nvSpPr>
        <p:spPr>
          <a:xfrm>
            <a:off x="-981834" y="9720233"/>
            <a:ext cx="4650539" cy="4483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FFFFFF"/>
                </a:solidFill>
                <a:latin typeface="Open Sans" panose="020B0606030504020204"/>
              </a:rPr>
              <a:t>mini_projet</a:t>
            </a:r>
            <a:endParaRPr lang="en-US" sz="2600">
              <a:solidFill>
                <a:srgbClr val="FFFFFF"/>
              </a:solidFill>
              <a:latin typeface="Open Sans" panose="020B0606030504020204"/>
            </a:endParaRPr>
          </a:p>
        </p:txBody>
      </p:sp>
      <p:sp>
        <p:nvSpPr>
          <p:cNvPr id="38" name="TextBox 38"/>
          <p:cNvSpPr txBox="1"/>
          <p:nvPr/>
        </p:nvSpPr>
        <p:spPr>
          <a:xfrm>
            <a:off x="13825821" y="9755793"/>
            <a:ext cx="4650539" cy="396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60"/>
              </a:lnSpc>
            </a:pPr>
            <a:r>
              <a:rPr lang="en-US" sz="2400">
                <a:solidFill>
                  <a:srgbClr val="FFFFFF"/>
                </a:solidFill>
                <a:latin typeface="Open Sans" panose="020B0606030504020204"/>
              </a:rPr>
              <a:t>ENSAS 2023-2024</a:t>
            </a:r>
            <a:endParaRPr lang="en-US" sz="2400">
              <a:solidFill>
                <a:srgbClr val="FFFFFF"/>
              </a:solidFill>
              <a:latin typeface="Open Sans" panose="020B0606030504020204"/>
            </a:endParaRPr>
          </a:p>
        </p:txBody>
      </p:sp>
      <p:sp>
        <p:nvSpPr>
          <p:cNvPr id="39" name="TextBox 39"/>
          <p:cNvSpPr txBox="1"/>
          <p:nvPr/>
        </p:nvSpPr>
        <p:spPr>
          <a:xfrm>
            <a:off x="-547099" y="2901943"/>
            <a:ext cx="7556474" cy="5384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50A30"/>
                </a:solidFill>
                <a:latin typeface="Bahnschrift" panose="020B0502040204020203" charset="0"/>
                <a:cs typeface="Bahnschrift" panose="020B0502040204020203" charset="0"/>
              </a:rPr>
              <a:t>Diagramme de cas d’utilisation</a:t>
            </a:r>
            <a:endParaRPr lang="en-US" sz="3000">
              <a:solidFill>
                <a:srgbClr val="050A30"/>
              </a:solidFill>
              <a:latin typeface="Bahnschrift" panose="020B0502040204020203" charset="0"/>
              <a:cs typeface="Bahnschrift" panose="020B0502040204020203" charset="0"/>
            </a:endParaRPr>
          </a:p>
        </p:txBody>
      </p:sp>
      <p:sp>
        <p:nvSpPr>
          <p:cNvPr id="40" name="Freeform 40"/>
          <p:cNvSpPr/>
          <p:nvPr/>
        </p:nvSpPr>
        <p:spPr>
          <a:xfrm>
            <a:off x="6140708" y="2682868"/>
            <a:ext cx="11283111" cy="6927119"/>
          </a:xfrm>
          <a:custGeom>
            <a:avLst/>
            <a:gdLst/>
            <a:ahLst/>
            <a:cxnLst/>
            <a:rect l="l" t="t" r="r" b="b"/>
            <a:pathLst>
              <a:path w="11283111" h="6927119">
                <a:moveTo>
                  <a:pt x="0" y="0"/>
                </a:moveTo>
                <a:lnTo>
                  <a:pt x="11283111" y="0"/>
                </a:lnTo>
                <a:lnTo>
                  <a:pt x="11283111" y="6927119"/>
                </a:lnTo>
                <a:lnTo>
                  <a:pt x="0" y="6927119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 t="-718" r="-1126" b="-718"/>
            </a:stretch>
          </a:blipFill>
        </p:spPr>
      </p:sp>
      <p:sp>
        <p:nvSpPr>
          <p:cNvPr id="44" name="Espace réservé du numéro de diapositive 32"/>
          <p:cNvSpPr>
            <a:spLocks noGrp="1"/>
          </p:cNvSpPr>
          <p:nvPr/>
        </p:nvSpPr>
        <p:spPr>
          <a:xfrm>
            <a:off x="7543800" y="978662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z="2800" b="1" smtClean="0">
                <a:solidFill>
                  <a:schemeClr val="bg1"/>
                </a:solidFill>
              </a:rPr>
            </a:fld>
            <a:endParaRPr lang="en-US" sz="2800" b="1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1756782" y="327089"/>
            <a:ext cx="9923005" cy="804590"/>
            <a:chOff x="0" y="0"/>
            <a:chExt cx="2422633" cy="19643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22633" cy="196435"/>
            </a:xfrm>
            <a:custGeom>
              <a:avLst/>
              <a:gdLst/>
              <a:ahLst/>
              <a:cxnLst/>
              <a:rect l="l" t="t" r="r" b="b"/>
              <a:pathLst>
                <a:path w="2422633" h="196435">
                  <a:moveTo>
                    <a:pt x="39790" y="0"/>
                  </a:moveTo>
                  <a:lnTo>
                    <a:pt x="2382843" y="0"/>
                  </a:lnTo>
                  <a:cubicBezTo>
                    <a:pt x="2404819" y="0"/>
                    <a:pt x="2422633" y="17815"/>
                    <a:pt x="2422633" y="39790"/>
                  </a:cubicBezTo>
                  <a:lnTo>
                    <a:pt x="2422633" y="156645"/>
                  </a:lnTo>
                  <a:cubicBezTo>
                    <a:pt x="2422633" y="167198"/>
                    <a:pt x="2418441" y="177319"/>
                    <a:pt x="2410979" y="184781"/>
                  </a:cubicBezTo>
                  <a:cubicBezTo>
                    <a:pt x="2403517" y="192243"/>
                    <a:pt x="2393396" y="196435"/>
                    <a:pt x="2382843" y="196435"/>
                  </a:cubicBezTo>
                  <a:lnTo>
                    <a:pt x="39790" y="196435"/>
                  </a:lnTo>
                  <a:cubicBezTo>
                    <a:pt x="29237" y="196435"/>
                    <a:pt x="19116" y="192243"/>
                    <a:pt x="11654" y="184781"/>
                  </a:cubicBezTo>
                  <a:cubicBezTo>
                    <a:pt x="4192" y="177319"/>
                    <a:pt x="0" y="167198"/>
                    <a:pt x="0" y="156645"/>
                  </a:cubicBezTo>
                  <a:lnTo>
                    <a:pt x="0" y="39790"/>
                  </a:lnTo>
                  <a:cubicBezTo>
                    <a:pt x="0" y="29237"/>
                    <a:pt x="4192" y="19116"/>
                    <a:pt x="11654" y="11654"/>
                  </a:cubicBezTo>
                  <a:cubicBezTo>
                    <a:pt x="19116" y="4192"/>
                    <a:pt x="29237" y="0"/>
                    <a:pt x="39790" y="0"/>
                  </a:cubicBezTo>
                  <a:close/>
                </a:path>
              </a:pathLst>
            </a:custGeom>
            <a:solidFill>
              <a:srgbClr val="F1F3F6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2422633" cy="253585"/>
            </a:xfrm>
            <a:prstGeom prst="rect">
              <a:avLst/>
            </a:prstGeom>
          </p:spPr>
          <p:txBody>
            <a:bodyPr lIns="54802" tIns="54802" rIns="54802" bIns="54802" rtlCol="0" anchor="ctr"/>
            <a:lstStyle/>
            <a:p>
              <a:pPr algn="ctr">
                <a:lnSpc>
                  <a:spcPts val="3640"/>
                </a:lnSpc>
              </a:pPr>
            </a:p>
          </p:txBody>
        </p:sp>
      </p:grpSp>
      <p:grpSp>
        <p:nvGrpSpPr>
          <p:cNvPr id="5" name="Group 5"/>
          <p:cNvGrpSpPr/>
          <p:nvPr/>
        </p:nvGrpSpPr>
        <p:grpSpPr>
          <a:xfrm rot="0">
            <a:off x="346274" y="312344"/>
            <a:ext cx="876381" cy="784751"/>
            <a:chOff x="0" y="0"/>
            <a:chExt cx="213962" cy="19159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13962" cy="191592"/>
            </a:xfrm>
            <a:custGeom>
              <a:avLst/>
              <a:gdLst/>
              <a:ahLst/>
              <a:cxnLst/>
              <a:rect l="l" t="t" r="r" b="b"/>
              <a:pathLst>
                <a:path w="213962" h="191592">
                  <a:moveTo>
                    <a:pt x="0" y="0"/>
                  </a:moveTo>
                  <a:lnTo>
                    <a:pt x="213962" y="0"/>
                  </a:lnTo>
                  <a:lnTo>
                    <a:pt x="213962" y="191592"/>
                  </a:lnTo>
                  <a:lnTo>
                    <a:pt x="0" y="191592"/>
                  </a:lnTo>
                  <a:close/>
                </a:path>
              </a:pathLst>
            </a:custGeom>
            <a:solidFill>
              <a:srgbClr val="12229D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213962" cy="248742"/>
            </a:xfrm>
            <a:prstGeom prst="rect">
              <a:avLst/>
            </a:prstGeom>
          </p:spPr>
          <p:txBody>
            <a:bodyPr lIns="54802" tIns="54802" rIns="54802" bIns="54802" rtlCol="0" anchor="ctr"/>
            <a:lstStyle/>
            <a:p>
              <a:pPr algn="ctr">
                <a:lnSpc>
                  <a:spcPts val="3640"/>
                </a:lnSpc>
              </a:pPr>
              <a:r>
                <a:rPr lang="en-US" sz="2600">
                  <a:solidFill>
                    <a:srgbClr val="FFFFFF"/>
                  </a:solidFill>
                  <a:latin typeface="Open Sans Bold" panose="020B0606030504020204"/>
                </a:rPr>
                <a:t>I</a:t>
              </a:r>
              <a:endParaRPr lang="en-US" sz="2600">
                <a:solidFill>
                  <a:srgbClr val="FFFFFF"/>
                </a:solidFill>
                <a:latin typeface="Open Sans Bold" panose="020B0606030504020204"/>
              </a:endParaRPr>
            </a:p>
          </p:txBody>
        </p:sp>
      </p:grpSp>
      <p:grpSp>
        <p:nvGrpSpPr>
          <p:cNvPr id="8" name="Group 8"/>
          <p:cNvGrpSpPr/>
          <p:nvPr/>
        </p:nvGrpSpPr>
        <p:grpSpPr>
          <a:xfrm rot="0">
            <a:off x="1318591" y="312344"/>
            <a:ext cx="876381" cy="784751"/>
            <a:chOff x="0" y="0"/>
            <a:chExt cx="213962" cy="19159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3962" cy="191592"/>
            </a:xfrm>
            <a:custGeom>
              <a:avLst/>
              <a:gdLst/>
              <a:ahLst/>
              <a:cxnLst/>
              <a:rect l="l" t="t" r="r" b="b"/>
              <a:pathLst>
                <a:path w="213962" h="191592">
                  <a:moveTo>
                    <a:pt x="0" y="0"/>
                  </a:moveTo>
                  <a:lnTo>
                    <a:pt x="213962" y="0"/>
                  </a:lnTo>
                  <a:lnTo>
                    <a:pt x="213962" y="191592"/>
                  </a:lnTo>
                  <a:lnTo>
                    <a:pt x="0" y="191592"/>
                  </a:lnTo>
                  <a:close/>
                </a:path>
              </a:pathLst>
            </a:custGeom>
            <a:solidFill>
              <a:srgbClr val="12229D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213962" cy="248742"/>
            </a:xfrm>
            <a:prstGeom prst="rect">
              <a:avLst/>
            </a:prstGeom>
          </p:spPr>
          <p:txBody>
            <a:bodyPr lIns="54802" tIns="54802" rIns="54802" bIns="54802" rtlCol="0" anchor="ctr"/>
            <a:lstStyle/>
            <a:p>
              <a:pPr algn="ctr">
                <a:lnSpc>
                  <a:spcPts val="3640"/>
                </a:lnSpc>
              </a:pPr>
              <a:r>
                <a:rPr lang="en-US" sz="2600">
                  <a:solidFill>
                    <a:srgbClr val="FFFFFF"/>
                  </a:solidFill>
                  <a:latin typeface="Open Sans Bold" panose="020B0606030504020204"/>
                </a:rPr>
                <a:t>II</a:t>
              </a:r>
              <a:endParaRPr lang="en-US" sz="2600">
                <a:solidFill>
                  <a:srgbClr val="FFFFFF"/>
                </a:solidFill>
                <a:latin typeface="Open Sans Bold" panose="020B0606030504020204"/>
              </a:endParaRPr>
            </a:p>
          </p:txBody>
        </p:sp>
      </p:grpSp>
      <p:grpSp>
        <p:nvGrpSpPr>
          <p:cNvPr id="11" name="Group 11"/>
          <p:cNvGrpSpPr/>
          <p:nvPr/>
        </p:nvGrpSpPr>
        <p:grpSpPr>
          <a:xfrm rot="0">
            <a:off x="2290223" y="312344"/>
            <a:ext cx="876381" cy="784751"/>
            <a:chOff x="0" y="0"/>
            <a:chExt cx="213962" cy="19159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13962" cy="191592"/>
            </a:xfrm>
            <a:custGeom>
              <a:avLst/>
              <a:gdLst/>
              <a:ahLst/>
              <a:cxnLst/>
              <a:rect l="l" t="t" r="r" b="b"/>
              <a:pathLst>
                <a:path w="213962" h="191592">
                  <a:moveTo>
                    <a:pt x="0" y="0"/>
                  </a:moveTo>
                  <a:lnTo>
                    <a:pt x="213962" y="0"/>
                  </a:lnTo>
                  <a:lnTo>
                    <a:pt x="213962" y="191592"/>
                  </a:lnTo>
                  <a:lnTo>
                    <a:pt x="0" y="191592"/>
                  </a:lnTo>
                  <a:close/>
                </a:path>
              </a:pathLst>
            </a:custGeom>
            <a:solidFill>
              <a:srgbClr val="12229D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213962" cy="248742"/>
            </a:xfrm>
            <a:prstGeom prst="rect">
              <a:avLst/>
            </a:prstGeom>
          </p:spPr>
          <p:txBody>
            <a:bodyPr lIns="54802" tIns="54802" rIns="54802" bIns="54802" rtlCol="0" anchor="ctr"/>
            <a:lstStyle/>
            <a:p>
              <a:pPr algn="ctr">
                <a:lnSpc>
                  <a:spcPts val="3640"/>
                </a:lnSpc>
              </a:pPr>
              <a:r>
                <a:rPr lang="en-US" sz="2600">
                  <a:solidFill>
                    <a:srgbClr val="FFFFFF"/>
                  </a:solidFill>
                  <a:latin typeface="Open Sans Bold" panose="020B0606030504020204"/>
                </a:rPr>
                <a:t>III</a:t>
              </a:r>
              <a:endParaRPr lang="en-US" sz="2600">
                <a:solidFill>
                  <a:srgbClr val="FFFFFF"/>
                </a:solidFill>
                <a:latin typeface="Open Sans Bold" panose="020B0606030504020204"/>
              </a:endParaRPr>
            </a:p>
          </p:txBody>
        </p:sp>
      </p:grpSp>
      <p:grpSp>
        <p:nvGrpSpPr>
          <p:cNvPr id="14" name="Group 14"/>
          <p:cNvGrpSpPr/>
          <p:nvPr/>
        </p:nvGrpSpPr>
        <p:grpSpPr>
          <a:xfrm rot="0">
            <a:off x="11344073" y="346927"/>
            <a:ext cx="876381" cy="784751"/>
            <a:chOff x="0" y="0"/>
            <a:chExt cx="213962" cy="19159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13962" cy="191592"/>
            </a:xfrm>
            <a:custGeom>
              <a:avLst/>
              <a:gdLst/>
              <a:ahLst/>
              <a:cxnLst/>
              <a:rect l="l" t="t" r="r" b="b"/>
              <a:pathLst>
                <a:path w="213962" h="191592">
                  <a:moveTo>
                    <a:pt x="0" y="0"/>
                  </a:moveTo>
                  <a:lnTo>
                    <a:pt x="213962" y="0"/>
                  </a:lnTo>
                  <a:lnTo>
                    <a:pt x="213962" y="191592"/>
                  </a:lnTo>
                  <a:lnTo>
                    <a:pt x="0" y="191592"/>
                  </a:lnTo>
                  <a:close/>
                </a:path>
              </a:pathLst>
            </a:custGeom>
            <a:solidFill>
              <a:srgbClr val="12229D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213962" cy="248742"/>
            </a:xfrm>
            <a:prstGeom prst="rect">
              <a:avLst/>
            </a:prstGeom>
          </p:spPr>
          <p:txBody>
            <a:bodyPr lIns="54802" tIns="54802" rIns="54802" bIns="54802" rtlCol="0" anchor="ctr"/>
            <a:lstStyle/>
            <a:p>
              <a:pPr algn="ctr">
                <a:lnSpc>
                  <a:spcPts val="3640"/>
                </a:lnSpc>
              </a:pPr>
              <a:r>
                <a:rPr lang="en-US" sz="2600">
                  <a:solidFill>
                    <a:srgbClr val="FFFFFF"/>
                  </a:solidFill>
                  <a:latin typeface="Open Sans Bold" panose="020B0606030504020204"/>
                </a:rPr>
                <a:t>VI</a:t>
              </a:r>
              <a:endParaRPr lang="en-US" sz="2600">
                <a:solidFill>
                  <a:srgbClr val="FFFFFF"/>
                </a:solidFill>
                <a:latin typeface="Open Sans Bold" panose="020B0606030504020204"/>
              </a:endParaRPr>
            </a:p>
          </p:txBody>
        </p:sp>
      </p:grpSp>
      <p:grpSp>
        <p:nvGrpSpPr>
          <p:cNvPr id="17" name="Group 17"/>
          <p:cNvGrpSpPr/>
          <p:nvPr/>
        </p:nvGrpSpPr>
        <p:grpSpPr>
          <a:xfrm rot="0">
            <a:off x="3261854" y="312344"/>
            <a:ext cx="876381" cy="784751"/>
            <a:chOff x="0" y="0"/>
            <a:chExt cx="213962" cy="19159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13962" cy="191592"/>
            </a:xfrm>
            <a:custGeom>
              <a:avLst/>
              <a:gdLst/>
              <a:ahLst/>
              <a:cxnLst/>
              <a:rect l="l" t="t" r="r" b="b"/>
              <a:pathLst>
                <a:path w="213962" h="191592">
                  <a:moveTo>
                    <a:pt x="0" y="0"/>
                  </a:moveTo>
                  <a:lnTo>
                    <a:pt x="213962" y="0"/>
                  </a:lnTo>
                  <a:lnTo>
                    <a:pt x="213962" y="191592"/>
                  </a:lnTo>
                  <a:lnTo>
                    <a:pt x="0" y="191592"/>
                  </a:lnTo>
                  <a:close/>
                </a:path>
              </a:pathLst>
            </a:custGeom>
            <a:solidFill>
              <a:srgbClr val="12229D"/>
            </a:solidFill>
          </p:spPr>
        </p:sp>
        <p:sp>
          <p:nvSpPr>
            <p:cNvPr id="19" name="TextBox 19"/>
            <p:cNvSpPr txBox="1"/>
            <p:nvPr/>
          </p:nvSpPr>
          <p:spPr>
            <a:xfrm>
              <a:off x="0" y="-57150"/>
              <a:ext cx="213962" cy="248742"/>
            </a:xfrm>
            <a:prstGeom prst="rect">
              <a:avLst/>
            </a:prstGeom>
          </p:spPr>
          <p:txBody>
            <a:bodyPr lIns="54802" tIns="54802" rIns="54802" bIns="54802" rtlCol="0" anchor="ctr"/>
            <a:lstStyle/>
            <a:p>
              <a:pPr algn="ctr">
                <a:lnSpc>
                  <a:spcPts val="3640"/>
                </a:lnSpc>
              </a:pPr>
              <a:r>
                <a:rPr lang="en-US" sz="2600">
                  <a:solidFill>
                    <a:srgbClr val="FFFFFF"/>
                  </a:solidFill>
                  <a:latin typeface="Open Sans Bold" panose="020B0606030504020204"/>
                </a:rPr>
                <a:t>IV</a:t>
              </a:r>
              <a:endParaRPr lang="en-US" sz="2600">
                <a:solidFill>
                  <a:srgbClr val="FFFFFF"/>
                </a:solidFill>
                <a:latin typeface="Open Sans Bold" panose="020B0606030504020204"/>
              </a:endParaRPr>
            </a:p>
          </p:txBody>
        </p:sp>
      </p:grpSp>
      <p:grpSp>
        <p:nvGrpSpPr>
          <p:cNvPr id="20" name="Group 20"/>
          <p:cNvGrpSpPr/>
          <p:nvPr/>
        </p:nvGrpSpPr>
        <p:grpSpPr>
          <a:xfrm rot="0">
            <a:off x="4233485" y="312344"/>
            <a:ext cx="876381" cy="784751"/>
            <a:chOff x="0" y="0"/>
            <a:chExt cx="213962" cy="191592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13962" cy="191592"/>
            </a:xfrm>
            <a:custGeom>
              <a:avLst/>
              <a:gdLst/>
              <a:ahLst/>
              <a:cxnLst/>
              <a:rect l="l" t="t" r="r" b="b"/>
              <a:pathLst>
                <a:path w="213962" h="191592">
                  <a:moveTo>
                    <a:pt x="0" y="0"/>
                  </a:moveTo>
                  <a:lnTo>
                    <a:pt x="213962" y="0"/>
                  </a:lnTo>
                  <a:lnTo>
                    <a:pt x="213962" y="191592"/>
                  </a:lnTo>
                  <a:lnTo>
                    <a:pt x="0" y="191592"/>
                  </a:lnTo>
                  <a:close/>
                </a:path>
              </a:pathLst>
            </a:custGeom>
            <a:solidFill>
              <a:srgbClr val="12229D"/>
            </a:solidFill>
          </p:spPr>
        </p:sp>
        <p:sp>
          <p:nvSpPr>
            <p:cNvPr id="22" name="TextBox 22"/>
            <p:cNvSpPr txBox="1"/>
            <p:nvPr/>
          </p:nvSpPr>
          <p:spPr>
            <a:xfrm>
              <a:off x="0" y="-57150"/>
              <a:ext cx="213962" cy="248742"/>
            </a:xfrm>
            <a:prstGeom prst="rect">
              <a:avLst/>
            </a:prstGeom>
          </p:spPr>
          <p:txBody>
            <a:bodyPr lIns="54802" tIns="54802" rIns="54802" bIns="54802" rtlCol="0" anchor="ctr"/>
            <a:lstStyle/>
            <a:p>
              <a:pPr algn="ctr">
                <a:lnSpc>
                  <a:spcPts val="3640"/>
                </a:lnSpc>
              </a:pPr>
              <a:r>
                <a:rPr lang="en-US" sz="2600">
                  <a:solidFill>
                    <a:srgbClr val="FFFFFF"/>
                  </a:solidFill>
                  <a:latin typeface="Open Sans Bold" panose="020B0606030504020204"/>
                </a:rPr>
                <a:t>V</a:t>
              </a:r>
              <a:endParaRPr lang="en-US" sz="2600">
                <a:solidFill>
                  <a:srgbClr val="FFFFFF"/>
                </a:solidFill>
                <a:latin typeface="Open Sans Bold" panose="020B0606030504020204"/>
              </a:endParaRPr>
            </a:p>
          </p:txBody>
        </p:sp>
      </p:grpSp>
      <p:grpSp>
        <p:nvGrpSpPr>
          <p:cNvPr id="23" name="Group 23"/>
          <p:cNvGrpSpPr/>
          <p:nvPr/>
        </p:nvGrpSpPr>
        <p:grpSpPr>
          <a:xfrm rot="0">
            <a:off x="12315704" y="346927"/>
            <a:ext cx="876381" cy="784751"/>
            <a:chOff x="0" y="0"/>
            <a:chExt cx="213962" cy="191592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213962" cy="191592"/>
            </a:xfrm>
            <a:custGeom>
              <a:avLst/>
              <a:gdLst/>
              <a:ahLst/>
              <a:cxnLst/>
              <a:rect l="l" t="t" r="r" b="b"/>
              <a:pathLst>
                <a:path w="213962" h="191592">
                  <a:moveTo>
                    <a:pt x="0" y="0"/>
                  </a:moveTo>
                  <a:lnTo>
                    <a:pt x="213962" y="0"/>
                  </a:lnTo>
                  <a:lnTo>
                    <a:pt x="213962" y="191592"/>
                  </a:lnTo>
                  <a:lnTo>
                    <a:pt x="0" y="191592"/>
                  </a:lnTo>
                  <a:close/>
                </a:path>
              </a:pathLst>
            </a:custGeom>
            <a:solidFill>
              <a:srgbClr val="12229D"/>
            </a:solidFill>
          </p:spPr>
        </p:sp>
        <p:sp>
          <p:nvSpPr>
            <p:cNvPr id="25" name="TextBox 25"/>
            <p:cNvSpPr txBox="1"/>
            <p:nvPr/>
          </p:nvSpPr>
          <p:spPr>
            <a:xfrm>
              <a:off x="0" y="-57150"/>
              <a:ext cx="213962" cy="248742"/>
            </a:xfrm>
            <a:prstGeom prst="rect">
              <a:avLst/>
            </a:prstGeom>
          </p:spPr>
          <p:txBody>
            <a:bodyPr lIns="54802" tIns="54802" rIns="54802" bIns="54802" rtlCol="0" anchor="ctr"/>
            <a:lstStyle/>
            <a:p>
              <a:pPr algn="ctr">
                <a:lnSpc>
                  <a:spcPts val="3640"/>
                </a:lnSpc>
              </a:pPr>
              <a:r>
                <a:rPr lang="en-US" sz="2600">
                  <a:solidFill>
                    <a:srgbClr val="FFFFFF"/>
                  </a:solidFill>
                  <a:latin typeface="Open Sans Bold" panose="020B0606030504020204"/>
                </a:rPr>
                <a:t>VII</a:t>
              </a:r>
              <a:endParaRPr lang="en-US" sz="2600">
                <a:solidFill>
                  <a:srgbClr val="FFFFFF"/>
                </a:solidFill>
                <a:latin typeface="Open Sans Bold" panose="020B0606030504020204"/>
              </a:endParaRPr>
            </a:p>
          </p:txBody>
        </p:sp>
      </p:grpSp>
      <p:grpSp>
        <p:nvGrpSpPr>
          <p:cNvPr id="26" name="Group 26"/>
          <p:cNvGrpSpPr/>
          <p:nvPr/>
        </p:nvGrpSpPr>
        <p:grpSpPr>
          <a:xfrm rot="0">
            <a:off x="-547099" y="9658927"/>
            <a:ext cx="20900515" cy="628073"/>
            <a:chOff x="0" y="0"/>
            <a:chExt cx="6681000" cy="200768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6681000" cy="200768"/>
            </a:xfrm>
            <a:custGeom>
              <a:avLst/>
              <a:gdLst/>
              <a:ahLst/>
              <a:cxnLst/>
              <a:rect l="l" t="t" r="r" b="b"/>
              <a:pathLst>
                <a:path w="6681000" h="200768">
                  <a:moveTo>
                    <a:pt x="6477800" y="0"/>
                  </a:moveTo>
                  <a:cubicBezTo>
                    <a:pt x="6590024" y="0"/>
                    <a:pt x="6681000" y="44943"/>
                    <a:pt x="6681000" y="100384"/>
                  </a:cubicBezTo>
                  <a:cubicBezTo>
                    <a:pt x="6681000" y="155825"/>
                    <a:pt x="6590024" y="200768"/>
                    <a:pt x="6477800" y="200768"/>
                  </a:cubicBezTo>
                  <a:lnTo>
                    <a:pt x="203200" y="200768"/>
                  </a:lnTo>
                  <a:cubicBezTo>
                    <a:pt x="90976" y="200768"/>
                    <a:pt x="0" y="155825"/>
                    <a:pt x="0" y="100384"/>
                  </a:cubicBezTo>
                  <a:cubicBezTo>
                    <a:pt x="0" y="44943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12229D"/>
            </a:solidFill>
          </p:spPr>
        </p:sp>
        <p:sp>
          <p:nvSpPr>
            <p:cNvPr id="28" name="TextBox 28"/>
            <p:cNvSpPr txBox="1"/>
            <p:nvPr/>
          </p:nvSpPr>
          <p:spPr>
            <a:xfrm>
              <a:off x="0" y="-57150"/>
              <a:ext cx="6681000" cy="2579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40"/>
                </a:lnSpc>
              </a:pPr>
            </a:p>
          </p:txBody>
        </p:sp>
      </p:grpSp>
      <p:grpSp>
        <p:nvGrpSpPr>
          <p:cNvPr id="29" name="Group 29"/>
          <p:cNvGrpSpPr/>
          <p:nvPr/>
        </p:nvGrpSpPr>
        <p:grpSpPr>
          <a:xfrm rot="0">
            <a:off x="10414200" y="1268829"/>
            <a:ext cx="401774" cy="227224"/>
            <a:chOff x="0" y="0"/>
            <a:chExt cx="718590" cy="406400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718590" cy="406400"/>
            </a:xfrm>
            <a:custGeom>
              <a:avLst/>
              <a:gdLst/>
              <a:ahLst/>
              <a:cxnLst/>
              <a:rect l="l" t="t" r="r" b="b"/>
              <a:pathLst>
                <a:path w="718590" h="406400">
                  <a:moveTo>
                    <a:pt x="359295" y="406400"/>
                  </a:moveTo>
                  <a:lnTo>
                    <a:pt x="0" y="0"/>
                  </a:lnTo>
                  <a:lnTo>
                    <a:pt x="203200" y="0"/>
                  </a:lnTo>
                  <a:lnTo>
                    <a:pt x="203200" y="0"/>
                  </a:lnTo>
                  <a:lnTo>
                    <a:pt x="515390" y="0"/>
                  </a:lnTo>
                  <a:lnTo>
                    <a:pt x="515390" y="0"/>
                  </a:lnTo>
                  <a:lnTo>
                    <a:pt x="718590" y="0"/>
                  </a:lnTo>
                  <a:lnTo>
                    <a:pt x="359295" y="406400"/>
                  </a:lnTo>
                  <a:close/>
                </a:path>
              </a:pathLst>
            </a:custGeom>
            <a:solidFill>
              <a:srgbClr val="E98584"/>
            </a:solidFill>
          </p:spPr>
        </p:sp>
        <p:sp>
          <p:nvSpPr>
            <p:cNvPr id="31" name="TextBox 31"/>
            <p:cNvSpPr txBox="1"/>
            <p:nvPr/>
          </p:nvSpPr>
          <p:spPr>
            <a:xfrm>
              <a:off x="203200" y="-57150"/>
              <a:ext cx="312190" cy="361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40"/>
                </a:lnSpc>
              </a:pPr>
            </a:p>
          </p:txBody>
        </p:sp>
      </p:grpSp>
      <p:sp>
        <p:nvSpPr>
          <p:cNvPr id="32" name="AutoShape 32"/>
          <p:cNvSpPr/>
          <p:nvPr/>
        </p:nvSpPr>
        <p:spPr>
          <a:xfrm>
            <a:off x="4220683" y="1724653"/>
            <a:ext cx="4141608" cy="0"/>
          </a:xfrm>
          <a:prstGeom prst="line">
            <a:avLst/>
          </a:prstGeom>
          <a:ln w="38100" cap="flat">
            <a:solidFill>
              <a:srgbClr val="B8BCB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3" name="AutoShape 33"/>
          <p:cNvSpPr/>
          <p:nvPr/>
        </p:nvSpPr>
        <p:spPr>
          <a:xfrm>
            <a:off x="9059150" y="1705603"/>
            <a:ext cx="3522596" cy="0"/>
          </a:xfrm>
          <a:prstGeom prst="line">
            <a:avLst/>
          </a:prstGeom>
          <a:ln w="38100" cap="flat">
            <a:solidFill>
              <a:srgbClr val="12229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4" name="TextBox 34"/>
          <p:cNvSpPr txBox="1"/>
          <p:nvPr/>
        </p:nvSpPr>
        <p:spPr>
          <a:xfrm>
            <a:off x="3341657" y="1877053"/>
            <a:ext cx="5889385" cy="396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60"/>
              </a:lnSpc>
            </a:pPr>
            <a:r>
              <a:rPr lang="en-US" sz="2400">
                <a:solidFill>
                  <a:srgbClr val="B8BCBC"/>
                </a:solidFill>
                <a:latin typeface="Open Sans" panose="020B0606030504020204"/>
              </a:rPr>
              <a:t>Conception et modélisation</a:t>
            </a:r>
            <a:endParaRPr lang="en-US" sz="2400">
              <a:solidFill>
                <a:srgbClr val="B8BCBC"/>
              </a:solidFill>
              <a:latin typeface="Open Sans" panose="020B0606030504020204"/>
            </a:endParaRPr>
          </a:p>
        </p:txBody>
      </p:sp>
      <p:sp>
        <p:nvSpPr>
          <p:cNvPr id="35" name="TextBox 35"/>
          <p:cNvSpPr txBox="1"/>
          <p:nvPr/>
        </p:nvSpPr>
        <p:spPr>
          <a:xfrm>
            <a:off x="7936436" y="1877053"/>
            <a:ext cx="5889385" cy="396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60"/>
              </a:lnSpc>
            </a:pPr>
            <a:r>
              <a:rPr lang="en-US" sz="2400">
                <a:solidFill>
                  <a:srgbClr val="E98584"/>
                </a:solidFill>
                <a:latin typeface="Open Sans Bold" panose="020B0606030504020204"/>
              </a:rPr>
              <a:t>Outils et technologies</a:t>
            </a:r>
            <a:endParaRPr lang="en-US" sz="2400">
              <a:solidFill>
                <a:srgbClr val="E98584"/>
              </a:solidFill>
              <a:latin typeface="Open Sans Bold" panose="020B0606030504020204"/>
            </a:endParaRPr>
          </a:p>
        </p:txBody>
      </p:sp>
      <p:sp>
        <p:nvSpPr>
          <p:cNvPr id="36" name="TextBox 36"/>
          <p:cNvSpPr txBox="1"/>
          <p:nvPr/>
        </p:nvSpPr>
        <p:spPr>
          <a:xfrm>
            <a:off x="5619750" y="366343"/>
            <a:ext cx="4995338" cy="6498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325"/>
              </a:lnSpc>
            </a:pPr>
            <a:r>
              <a:rPr lang="en-US" sz="3805">
                <a:solidFill>
                  <a:srgbClr val="050A30"/>
                </a:solidFill>
                <a:latin typeface="Cambria Bold" panose="02040803050406030204"/>
              </a:rPr>
              <a:t>Conception et outils</a:t>
            </a:r>
            <a:endParaRPr lang="en-US" sz="3805">
              <a:solidFill>
                <a:srgbClr val="050A30"/>
              </a:solidFill>
              <a:latin typeface="Cambria Bold" panose="02040803050406030204"/>
            </a:endParaRPr>
          </a:p>
        </p:txBody>
      </p:sp>
      <p:sp>
        <p:nvSpPr>
          <p:cNvPr id="37" name="TextBox 37"/>
          <p:cNvSpPr txBox="1"/>
          <p:nvPr/>
        </p:nvSpPr>
        <p:spPr>
          <a:xfrm>
            <a:off x="-981834" y="9720233"/>
            <a:ext cx="4650539" cy="4483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FFFFFF"/>
                </a:solidFill>
                <a:latin typeface="Open Sans" panose="020B0606030504020204"/>
              </a:rPr>
              <a:t>mini_projet</a:t>
            </a:r>
            <a:endParaRPr lang="en-US" sz="2600">
              <a:solidFill>
                <a:srgbClr val="FFFFFF"/>
              </a:solidFill>
              <a:latin typeface="Open Sans" panose="020B0606030504020204"/>
            </a:endParaRPr>
          </a:p>
        </p:txBody>
      </p:sp>
      <p:sp>
        <p:nvSpPr>
          <p:cNvPr id="38" name="TextBox 38"/>
          <p:cNvSpPr txBox="1"/>
          <p:nvPr/>
        </p:nvSpPr>
        <p:spPr>
          <a:xfrm>
            <a:off x="13825821" y="9755793"/>
            <a:ext cx="4650539" cy="396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60"/>
              </a:lnSpc>
            </a:pPr>
            <a:r>
              <a:rPr lang="en-US" sz="2400">
                <a:solidFill>
                  <a:srgbClr val="FFFFFF"/>
                </a:solidFill>
                <a:latin typeface="Open Sans" panose="020B0606030504020204"/>
              </a:rPr>
              <a:t>ENSAS 2023-2024</a:t>
            </a:r>
            <a:endParaRPr lang="en-US" sz="2400">
              <a:solidFill>
                <a:srgbClr val="FFFFFF"/>
              </a:solidFill>
              <a:latin typeface="Open Sans" panose="020B0606030504020204"/>
            </a:endParaRPr>
          </a:p>
        </p:txBody>
      </p:sp>
      <p:sp>
        <p:nvSpPr>
          <p:cNvPr id="41" name="Freeform 41"/>
          <p:cNvSpPr/>
          <p:nvPr/>
        </p:nvSpPr>
        <p:spPr>
          <a:xfrm>
            <a:off x="9066270" y="5655239"/>
            <a:ext cx="3970742" cy="1459682"/>
          </a:xfrm>
          <a:custGeom>
            <a:avLst/>
            <a:gdLst/>
            <a:ahLst/>
            <a:cxnLst/>
            <a:rect l="l" t="t" r="r" b="b"/>
            <a:pathLst>
              <a:path w="3970742" h="1459682">
                <a:moveTo>
                  <a:pt x="0" y="0"/>
                </a:moveTo>
                <a:lnTo>
                  <a:pt x="3970742" y="0"/>
                </a:lnTo>
                <a:lnTo>
                  <a:pt x="3970742" y="1459682"/>
                </a:lnTo>
                <a:lnTo>
                  <a:pt x="0" y="1459682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 l="-9828" t="-42202" r="-10821" b="-43572"/>
            </a:stretch>
          </a:blipFill>
        </p:spPr>
      </p:sp>
      <p:sp>
        <p:nvSpPr>
          <p:cNvPr id="42" name="Freeform 42"/>
          <p:cNvSpPr/>
          <p:nvPr/>
        </p:nvSpPr>
        <p:spPr>
          <a:xfrm>
            <a:off x="1803187" y="5143500"/>
            <a:ext cx="2649348" cy="2461383"/>
          </a:xfrm>
          <a:custGeom>
            <a:avLst/>
            <a:gdLst/>
            <a:ahLst/>
            <a:cxnLst/>
            <a:rect l="l" t="t" r="r" b="b"/>
            <a:pathLst>
              <a:path w="2649348" h="2461383">
                <a:moveTo>
                  <a:pt x="0" y="0"/>
                </a:moveTo>
                <a:lnTo>
                  <a:pt x="2649348" y="0"/>
                </a:lnTo>
                <a:lnTo>
                  <a:pt x="2649348" y="2461383"/>
                </a:lnTo>
                <a:lnTo>
                  <a:pt x="0" y="246138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1149" t="-4747" r="-39787" b="-13926"/>
            </a:stretch>
          </a:blipFill>
        </p:spPr>
      </p:sp>
      <p:sp>
        <p:nvSpPr>
          <p:cNvPr id="43" name="Freeform 43"/>
          <p:cNvSpPr/>
          <p:nvPr/>
        </p:nvSpPr>
        <p:spPr>
          <a:xfrm>
            <a:off x="5435577" y="5143500"/>
            <a:ext cx="2643404" cy="2745904"/>
          </a:xfrm>
          <a:custGeom>
            <a:avLst/>
            <a:gdLst/>
            <a:ahLst/>
            <a:cxnLst/>
            <a:rect l="l" t="t" r="r" b="b"/>
            <a:pathLst>
              <a:path w="2643404" h="2745904">
                <a:moveTo>
                  <a:pt x="0" y="0"/>
                </a:moveTo>
                <a:lnTo>
                  <a:pt x="2643404" y="0"/>
                </a:lnTo>
                <a:lnTo>
                  <a:pt x="2643404" y="2745904"/>
                </a:lnTo>
                <a:lnTo>
                  <a:pt x="0" y="274590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4" name="Freeform 44"/>
          <p:cNvSpPr/>
          <p:nvPr/>
        </p:nvSpPr>
        <p:spPr>
          <a:xfrm>
            <a:off x="14010739" y="5669928"/>
            <a:ext cx="2902337" cy="1444993"/>
          </a:xfrm>
          <a:custGeom>
            <a:avLst/>
            <a:gdLst/>
            <a:ahLst/>
            <a:cxnLst/>
            <a:rect l="l" t="t" r="r" b="b"/>
            <a:pathLst>
              <a:path w="2902337" h="1444993">
                <a:moveTo>
                  <a:pt x="0" y="0"/>
                </a:moveTo>
                <a:lnTo>
                  <a:pt x="2902338" y="0"/>
                </a:lnTo>
                <a:lnTo>
                  <a:pt x="2902338" y="1444993"/>
                </a:lnTo>
                <a:lnTo>
                  <a:pt x="0" y="144499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48" name="Espace réservé du numéro de diapositive 32"/>
          <p:cNvSpPr>
            <a:spLocks noGrp="1"/>
          </p:cNvSpPr>
          <p:nvPr/>
        </p:nvSpPr>
        <p:spPr>
          <a:xfrm>
            <a:off x="7543800" y="980313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z="2800" b="1" smtClean="0">
                <a:solidFill>
                  <a:schemeClr val="bg1"/>
                </a:solidFill>
              </a:rPr>
            </a:fld>
            <a:endParaRPr lang="en-US" sz="2800" b="1" smtClean="0">
              <a:solidFill>
                <a:schemeClr val="bg1"/>
              </a:solidFill>
            </a:endParaRPr>
          </a:p>
        </p:txBody>
      </p:sp>
      <p:grpSp>
        <p:nvGrpSpPr>
          <p:cNvPr id="54" name="Grouper 53"/>
          <p:cNvGrpSpPr/>
          <p:nvPr/>
        </p:nvGrpSpPr>
        <p:grpSpPr>
          <a:xfrm>
            <a:off x="1524000" y="3086100"/>
            <a:ext cx="5448300" cy="574040"/>
            <a:chOff x="9120" y="5558"/>
            <a:chExt cx="8580" cy="904"/>
          </a:xfrm>
        </p:grpSpPr>
        <p:sp>
          <p:nvSpPr>
            <p:cNvPr id="51" name="AutoShape 43"/>
            <p:cNvSpPr/>
            <p:nvPr/>
          </p:nvSpPr>
          <p:spPr>
            <a:xfrm>
              <a:off x="9399" y="6026"/>
              <a:ext cx="8138" cy="0"/>
            </a:xfrm>
            <a:prstGeom prst="line">
              <a:avLst/>
            </a:prstGeom>
            <a:ln w="752475" cap="rnd">
              <a:solidFill>
                <a:srgbClr val="3A9BDC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53" name="TextBox 44"/>
            <p:cNvSpPr txBox="1"/>
            <p:nvPr/>
          </p:nvSpPr>
          <p:spPr>
            <a:xfrm>
              <a:off x="9120" y="5558"/>
              <a:ext cx="8581" cy="9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p>
              <a:pPr algn="ctr">
                <a:lnSpc>
                  <a:spcPts val="4480"/>
                </a:lnSpc>
              </a:pPr>
              <a:r>
                <a:rPr lang="fr-FR" altLang="en-US" sz="3200">
                  <a:solidFill>
                    <a:srgbClr val="F4F6FC"/>
                  </a:solidFill>
                  <a:latin typeface="Open Sans" panose="020B0606030504020204"/>
                </a:rPr>
                <a:t>Environement de travail</a:t>
              </a:r>
              <a:endParaRPr lang="fr-FR" altLang="en-US" sz="3200">
                <a:solidFill>
                  <a:srgbClr val="F4F6FC"/>
                </a:solidFill>
                <a:latin typeface="Open Sans" panose="020B0606030504020204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7"/>
          <p:cNvGrpSpPr/>
          <p:nvPr/>
        </p:nvGrpSpPr>
        <p:grpSpPr>
          <a:xfrm rot="0">
            <a:off x="-547099" y="9658927"/>
            <a:ext cx="20900515" cy="628073"/>
            <a:chOff x="0" y="0"/>
            <a:chExt cx="6681000" cy="200768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6681000" cy="200768"/>
            </a:xfrm>
            <a:custGeom>
              <a:avLst/>
              <a:gdLst/>
              <a:ahLst/>
              <a:cxnLst/>
              <a:rect l="l" t="t" r="r" b="b"/>
              <a:pathLst>
                <a:path w="6681000" h="200768">
                  <a:moveTo>
                    <a:pt x="6477800" y="0"/>
                  </a:moveTo>
                  <a:cubicBezTo>
                    <a:pt x="6590024" y="0"/>
                    <a:pt x="6681000" y="44943"/>
                    <a:pt x="6681000" y="100384"/>
                  </a:cubicBezTo>
                  <a:cubicBezTo>
                    <a:pt x="6681000" y="155825"/>
                    <a:pt x="6590024" y="200768"/>
                    <a:pt x="6477800" y="200768"/>
                  </a:cubicBezTo>
                  <a:lnTo>
                    <a:pt x="203200" y="200768"/>
                  </a:lnTo>
                  <a:cubicBezTo>
                    <a:pt x="90976" y="200768"/>
                    <a:pt x="0" y="155825"/>
                    <a:pt x="0" y="100384"/>
                  </a:cubicBezTo>
                  <a:cubicBezTo>
                    <a:pt x="0" y="44943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12229D"/>
            </a:solidFill>
          </p:spPr>
        </p:sp>
        <p:sp>
          <p:nvSpPr>
            <p:cNvPr id="29" name="TextBox 29"/>
            <p:cNvSpPr txBox="1"/>
            <p:nvPr/>
          </p:nvSpPr>
          <p:spPr>
            <a:xfrm>
              <a:off x="0" y="-57150"/>
              <a:ext cx="6681000" cy="2579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40"/>
                </a:lnSpc>
              </a:pPr>
            </a:p>
          </p:txBody>
        </p:sp>
      </p:grpSp>
      <p:sp>
        <p:nvSpPr>
          <p:cNvPr id="30" name="TextBox 30"/>
          <p:cNvSpPr txBox="1"/>
          <p:nvPr/>
        </p:nvSpPr>
        <p:spPr>
          <a:xfrm>
            <a:off x="13825821" y="9755793"/>
            <a:ext cx="4650539" cy="396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60"/>
              </a:lnSpc>
            </a:pPr>
            <a:r>
              <a:rPr lang="en-US" sz="2400">
                <a:solidFill>
                  <a:srgbClr val="FFFFFF"/>
                </a:solidFill>
                <a:latin typeface="Open Sans" panose="020B0606030504020204"/>
              </a:rPr>
              <a:t>ENSAS 2023-2024</a:t>
            </a:r>
            <a:endParaRPr lang="en-US" sz="2400">
              <a:solidFill>
                <a:srgbClr val="FFFFFF"/>
              </a:solidFill>
              <a:latin typeface="Open Sans" panose="020B0606030504020204"/>
            </a:endParaRPr>
          </a:p>
        </p:txBody>
      </p:sp>
      <p:sp>
        <p:nvSpPr>
          <p:cNvPr id="34" name="TextBox 34"/>
          <p:cNvSpPr txBox="1"/>
          <p:nvPr/>
        </p:nvSpPr>
        <p:spPr>
          <a:xfrm>
            <a:off x="-981834" y="9720233"/>
            <a:ext cx="4650539" cy="4483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FFFFFF"/>
                </a:solidFill>
                <a:latin typeface="Open Sans" panose="020B0606030504020204"/>
              </a:rPr>
              <a:t>mini_projet</a:t>
            </a:r>
            <a:endParaRPr lang="en-US" sz="2600">
              <a:solidFill>
                <a:srgbClr val="FFFFFF"/>
              </a:solidFill>
              <a:latin typeface="Open Sans" panose="020B0606030504020204"/>
            </a:endParaRPr>
          </a:p>
        </p:txBody>
      </p:sp>
      <p:sp>
        <p:nvSpPr>
          <p:cNvPr id="36" name="TextBox 2"/>
          <p:cNvSpPr txBox="1"/>
          <p:nvPr/>
        </p:nvSpPr>
        <p:spPr>
          <a:xfrm>
            <a:off x="499486" y="933450"/>
            <a:ext cx="3782572" cy="927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p>
            <a:pPr algn="ctr">
              <a:lnSpc>
                <a:spcPts val="7700"/>
              </a:lnSpc>
            </a:pPr>
            <a:r>
              <a:rPr lang="en-US" sz="5500">
                <a:solidFill>
                  <a:srgbClr val="12229D"/>
                </a:solidFill>
                <a:latin typeface="Open Sans Bold" panose="020B0606030504020204"/>
              </a:rPr>
              <a:t>Le plan</a:t>
            </a:r>
            <a:endParaRPr lang="en-US" sz="5500">
              <a:solidFill>
                <a:srgbClr val="12229D"/>
              </a:solidFill>
              <a:latin typeface="Open Sans Bold" panose="020B0606030504020204"/>
            </a:endParaRPr>
          </a:p>
        </p:txBody>
      </p:sp>
      <p:sp>
        <p:nvSpPr>
          <p:cNvPr id="37" name="TextBox 3"/>
          <p:cNvSpPr txBox="1"/>
          <p:nvPr/>
        </p:nvSpPr>
        <p:spPr>
          <a:xfrm>
            <a:off x="1849120" y="3514725"/>
            <a:ext cx="6228080" cy="62801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p>
            <a:pPr algn="l">
              <a:lnSpc>
                <a:spcPts val="4900"/>
              </a:lnSpc>
            </a:pPr>
            <a:r>
              <a:rPr lang="en-US" sz="3500">
                <a:solidFill>
                  <a:srgbClr val="050A30"/>
                </a:solidFill>
                <a:latin typeface="Open Sans Bold" panose="020B0606030504020204"/>
              </a:rPr>
              <a:t>2. Contexte général</a:t>
            </a:r>
            <a:endParaRPr lang="en-US" sz="3500">
              <a:solidFill>
                <a:srgbClr val="050A30"/>
              </a:solidFill>
              <a:latin typeface="Open Sans Bold" panose="020B0606030504020204"/>
            </a:endParaRPr>
          </a:p>
        </p:txBody>
      </p:sp>
      <p:sp>
        <p:nvSpPr>
          <p:cNvPr id="39" name="TextBox 4"/>
          <p:cNvSpPr txBox="1"/>
          <p:nvPr/>
        </p:nvSpPr>
        <p:spPr>
          <a:xfrm>
            <a:off x="1849120" y="5252720"/>
            <a:ext cx="6854825" cy="62801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p>
            <a:pPr algn="l">
              <a:lnSpc>
                <a:spcPts val="4900"/>
              </a:lnSpc>
            </a:pPr>
            <a:r>
              <a:rPr lang="en-US" sz="3500">
                <a:solidFill>
                  <a:srgbClr val="050A30"/>
                </a:solidFill>
                <a:latin typeface="Open Sans Bold" panose="020B0606030504020204"/>
              </a:rPr>
              <a:t>4. Analyse des besoins</a:t>
            </a:r>
            <a:endParaRPr lang="en-US" sz="3500">
              <a:solidFill>
                <a:srgbClr val="050A30"/>
              </a:solidFill>
              <a:latin typeface="Open Sans Bold" panose="020B0606030504020204"/>
            </a:endParaRPr>
          </a:p>
        </p:txBody>
      </p:sp>
      <p:sp>
        <p:nvSpPr>
          <p:cNvPr id="40" name="TextBox 5"/>
          <p:cNvSpPr txBox="1"/>
          <p:nvPr/>
        </p:nvSpPr>
        <p:spPr>
          <a:xfrm>
            <a:off x="1849367" y="6202145"/>
            <a:ext cx="5385346" cy="587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p>
            <a:pPr algn="l">
              <a:lnSpc>
                <a:spcPts val="4900"/>
              </a:lnSpc>
            </a:pPr>
            <a:r>
              <a:rPr lang="en-US" sz="3500">
                <a:solidFill>
                  <a:srgbClr val="050A30"/>
                </a:solidFill>
                <a:latin typeface="Open Sans Bold" panose="020B0606030504020204"/>
              </a:rPr>
              <a:t>5.Conception et outils</a:t>
            </a:r>
            <a:endParaRPr lang="en-US" sz="3500">
              <a:solidFill>
                <a:srgbClr val="050A30"/>
              </a:solidFill>
              <a:latin typeface="Open Sans Bold" panose="020B0606030504020204"/>
            </a:endParaRPr>
          </a:p>
        </p:txBody>
      </p:sp>
      <p:sp>
        <p:nvSpPr>
          <p:cNvPr id="41" name="TextBox 6"/>
          <p:cNvSpPr txBox="1"/>
          <p:nvPr/>
        </p:nvSpPr>
        <p:spPr>
          <a:xfrm>
            <a:off x="1849143" y="7151471"/>
            <a:ext cx="4708922" cy="587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p>
            <a:pPr algn="l">
              <a:lnSpc>
                <a:spcPts val="4900"/>
              </a:lnSpc>
            </a:pPr>
            <a:r>
              <a:rPr lang="en-US" sz="3500">
                <a:solidFill>
                  <a:srgbClr val="050A30"/>
                </a:solidFill>
                <a:latin typeface="Open Sans Bold" panose="020B0606030504020204"/>
              </a:rPr>
              <a:t>6. Réalisation du site </a:t>
            </a:r>
            <a:endParaRPr lang="en-US" sz="3500">
              <a:solidFill>
                <a:srgbClr val="050A30"/>
              </a:solidFill>
              <a:latin typeface="Open Sans Bold" panose="020B0606030504020204"/>
            </a:endParaRPr>
          </a:p>
        </p:txBody>
      </p:sp>
      <p:sp>
        <p:nvSpPr>
          <p:cNvPr id="42" name="TextBox 7"/>
          <p:cNvSpPr txBox="1"/>
          <p:nvPr/>
        </p:nvSpPr>
        <p:spPr>
          <a:xfrm>
            <a:off x="1849120" y="4464050"/>
            <a:ext cx="6447790" cy="62801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p>
            <a:pPr algn="l">
              <a:lnSpc>
                <a:spcPts val="4900"/>
              </a:lnSpc>
            </a:pPr>
            <a:r>
              <a:rPr lang="en-US" sz="3500">
                <a:solidFill>
                  <a:srgbClr val="050A30"/>
                </a:solidFill>
                <a:latin typeface="Open Sans Bold" panose="020B0606030504020204"/>
              </a:rPr>
              <a:t>3. Conduite du projet</a:t>
            </a:r>
            <a:endParaRPr lang="en-US" sz="3500">
              <a:solidFill>
                <a:srgbClr val="050A30"/>
              </a:solidFill>
              <a:latin typeface="Open Sans Bold" panose="020B0606030504020204"/>
            </a:endParaRPr>
          </a:p>
        </p:txBody>
      </p:sp>
      <p:sp>
        <p:nvSpPr>
          <p:cNvPr id="43" name="TextBox 8"/>
          <p:cNvSpPr txBox="1"/>
          <p:nvPr/>
        </p:nvSpPr>
        <p:spPr>
          <a:xfrm>
            <a:off x="1849143" y="8097382"/>
            <a:ext cx="6311741" cy="587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p>
            <a:pPr algn="l">
              <a:lnSpc>
                <a:spcPts val="4900"/>
              </a:lnSpc>
            </a:pPr>
            <a:r>
              <a:rPr lang="en-US" sz="3500">
                <a:solidFill>
                  <a:srgbClr val="050A30"/>
                </a:solidFill>
                <a:latin typeface="Open Sans Bold" panose="020B0606030504020204"/>
              </a:rPr>
              <a:t>7. Conclusion et perspective </a:t>
            </a:r>
            <a:endParaRPr lang="en-US" sz="3500">
              <a:solidFill>
                <a:srgbClr val="050A30"/>
              </a:solidFill>
              <a:latin typeface="Open Sans Bold" panose="020B0606030504020204"/>
            </a:endParaRPr>
          </a:p>
        </p:txBody>
      </p:sp>
      <p:sp>
        <p:nvSpPr>
          <p:cNvPr id="44" name="TextBox 9"/>
          <p:cNvSpPr txBox="1"/>
          <p:nvPr/>
        </p:nvSpPr>
        <p:spPr>
          <a:xfrm>
            <a:off x="1849120" y="2738120"/>
            <a:ext cx="5378450" cy="62801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p>
            <a:pPr algn="l">
              <a:lnSpc>
                <a:spcPts val="4900"/>
              </a:lnSpc>
            </a:pPr>
            <a:r>
              <a:rPr lang="en-US" sz="3500">
                <a:solidFill>
                  <a:srgbClr val="050A30"/>
                </a:solidFill>
                <a:latin typeface="Open Sans Bold" panose="020B0606030504020204"/>
              </a:rPr>
              <a:t>1. Introduction</a:t>
            </a:r>
            <a:endParaRPr lang="en-US" sz="3500">
              <a:solidFill>
                <a:srgbClr val="050A30"/>
              </a:solidFill>
              <a:latin typeface="Open Sans Bold" panose="020B0606030504020204"/>
            </a:endParaRPr>
          </a:p>
        </p:txBody>
      </p:sp>
      <p:grpSp>
        <p:nvGrpSpPr>
          <p:cNvPr id="45" name="Group 10"/>
          <p:cNvGrpSpPr/>
          <p:nvPr/>
        </p:nvGrpSpPr>
        <p:grpSpPr>
          <a:xfrm rot="0">
            <a:off x="1218739" y="2149870"/>
            <a:ext cx="4567674" cy="111176"/>
            <a:chOff x="0" y="0"/>
            <a:chExt cx="520621" cy="12672"/>
          </a:xfrm>
        </p:grpSpPr>
        <p:sp>
          <p:nvSpPr>
            <p:cNvPr id="46" name="Freeform 11"/>
            <p:cNvSpPr/>
            <p:nvPr/>
          </p:nvSpPr>
          <p:spPr>
            <a:xfrm>
              <a:off x="0" y="0"/>
              <a:ext cx="520621" cy="12672"/>
            </a:xfrm>
            <a:custGeom>
              <a:avLst/>
              <a:gdLst/>
              <a:ahLst/>
              <a:cxnLst/>
              <a:rect l="l" t="t" r="r" b="b"/>
              <a:pathLst>
                <a:path w="520621" h="12672">
                  <a:moveTo>
                    <a:pt x="0" y="0"/>
                  </a:moveTo>
                  <a:lnTo>
                    <a:pt x="520621" y="0"/>
                  </a:lnTo>
                  <a:lnTo>
                    <a:pt x="520621" y="12672"/>
                  </a:lnTo>
                  <a:lnTo>
                    <a:pt x="0" y="12672"/>
                  </a:lnTo>
                  <a:close/>
                </a:path>
              </a:pathLst>
            </a:custGeom>
            <a:solidFill>
              <a:srgbClr val="12229D"/>
            </a:solidFill>
          </p:spPr>
        </p:sp>
        <p:sp>
          <p:nvSpPr>
            <p:cNvPr id="47" name="TextBox 12"/>
            <p:cNvSpPr txBox="1"/>
            <p:nvPr/>
          </p:nvSpPr>
          <p:spPr>
            <a:xfrm>
              <a:off x="0" y="-57150"/>
              <a:ext cx="520621" cy="69822"/>
            </a:xfrm>
            <a:prstGeom prst="rect">
              <a:avLst/>
            </a:prstGeom>
          </p:spPr>
          <p:txBody>
            <a:bodyPr lIns="50800" tIns="50800" rIns="50800" bIns="50800" rtlCol="0" anchor="ctr"/>
            <a:p>
              <a:pPr algn="ctr">
                <a:lnSpc>
                  <a:spcPts val="3640"/>
                </a:lnSpc>
              </a:pPr>
            </a:p>
          </p:txBody>
        </p:sp>
      </p:grpSp>
      <p:sp>
        <p:nvSpPr>
          <p:cNvPr id="49" name="Espace réservé du numéro de diapositive 32"/>
          <p:cNvSpPr>
            <a:spLocks noGrp="1"/>
          </p:cNvSpPr>
          <p:nvPr/>
        </p:nvSpPr>
        <p:spPr>
          <a:xfrm>
            <a:off x="7680325" y="98075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z="2800" b="1" smtClean="0">
                <a:solidFill>
                  <a:schemeClr val="bg1"/>
                </a:solidFill>
              </a:rPr>
            </a:fld>
            <a:endParaRPr lang="en-US" sz="2800" b="1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4" grpId="1"/>
      <p:bldP spid="37" grpId="0"/>
      <p:bldP spid="37" grpId="1"/>
      <p:bldP spid="42" grpId="0"/>
      <p:bldP spid="42" grpId="1"/>
      <p:bldP spid="39" grpId="0"/>
      <p:bldP spid="39" grpId="1"/>
      <p:bldP spid="40" grpId="0"/>
      <p:bldP spid="40" grpId="1"/>
      <p:bldP spid="41" grpId="0"/>
      <p:bldP spid="41" grpId="1"/>
      <p:bldP spid="43" grpId="0"/>
      <p:bldP spid="43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1756782" y="327089"/>
            <a:ext cx="9923005" cy="804590"/>
            <a:chOff x="0" y="0"/>
            <a:chExt cx="2422633" cy="19643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22633" cy="196435"/>
            </a:xfrm>
            <a:custGeom>
              <a:avLst/>
              <a:gdLst/>
              <a:ahLst/>
              <a:cxnLst/>
              <a:rect l="l" t="t" r="r" b="b"/>
              <a:pathLst>
                <a:path w="2422633" h="196435">
                  <a:moveTo>
                    <a:pt x="39790" y="0"/>
                  </a:moveTo>
                  <a:lnTo>
                    <a:pt x="2382843" y="0"/>
                  </a:lnTo>
                  <a:cubicBezTo>
                    <a:pt x="2404819" y="0"/>
                    <a:pt x="2422633" y="17815"/>
                    <a:pt x="2422633" y="39790"/>
                  </a:cubicBezTo>
                  <a:lnTo>
                    <a:pt x="2422633" y="156645"/>
                  </a:lnTo>
                  <a:cubicBezTo>
                    <a:pt x="2422633" y="167198"/>
                    <a:pt x="2418441" y="177319"/>
                    <a:pt x="2410979" y="184781"/>
                  </a:cubicBezTo>
                  <a:cubicBezTo>
                    <a:pt x="2403517" y="192243"/>
                    <a:pt x="2393396" y="196435"/>
                    <a:pt x="2382843" y="196435"/>
                  </a:cubicBezTo>
                  <a:lnTo>
                    <a:pt x="39790" y="196435"/>
                  </a:lnTo>
                  <a:cubicBezTo>
                    <a:pt x="29237" y="196435"/>
                    <a:pt x="19116" y="192243"/>
                    <a:pt x="11654" y="184781"/>
                  </a:cubicBezTo>
                  <a:cubicBezTo>
                    <a:pt x="4192" y="177319"/>
                    <a:pt x="0" y="167198"/>
                    <a:pt x="0" y="156645"/>
                  </a:cubicBezTo>
                  <a:lnTo>
                    <a:pt x="0" y="39790"/>
                  </a:lnTo>
                  <a:cubicBezTo>
                    <a:pt x="0" y="29237"/>
                    <a:pt x="4192" y="19116"/>
                    <a:pt x="11654" y="11654"/>
                  </a:cubicBezTo>
                  <a:cubicBezTo>
                    <a:pt x="19116" y="4192"/>
                    <a:pt x="29237" y="0"/>
                    <a:pt x="39790" y="0"/>
                  </a:cubicBezTo>
                  <a:close/>
                </a:path>
              </a:pathLst>
            </a:custGeom>
            <a:solidFill>
              <a:srgbClr val="F1F3F6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2422633" cy="253585"/>
            </a:xfrm>
            <a:prstGeom prst="rect">
              <a:avLst/>
            </a:prstGeom>
          </p:spPr>
          <p:txBody>
            <a:bodyPr lIns="54802" tIns="54802" rIns="54802" bIns="54802" rtlCol="0" anchor="ctr"/>
            <a:lstStyle/>
            <a:p>
              <a:pPr algn="ctr">
                <a:lnSpc>
                  <a:spcPts val="3640"/>
                </a:lnSpc>
              </a:pPr>
            </a:p>
          </p:txBody>
        </p:sp>
      </p:grpSp>
      <p:grpSp>
        <p:nvGrpSpPr>
          <p:cNvPr id="5" name="Group 5"/>
          <p:cNvGrpSpPr/>
          <p:nvPr/>
        </p:nvGrpSpPr>
        <p:grpSpPr>
          <a:xfrm rot="0">
            <a:off x="346274" y="312344"/>
            <a:ext cx="876381" cy="784751"/>
            <a:chOff x="0" y="0"/>
            <a:chExt cx="213962" cy="19159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13962" cy="191592"/>
            </a:xfrm>
            <a:custGeom>
              <a:avLst/>
              <a:gdLst/>
              <a:ahLst/>
              <a:cxnLst/>
              <a:rect l="l" t="t" r="r" b="b"/>
              <a:pathLst>
                <a:path w="213962" h="191592">
                  <a:moveTo>
                    <a:pt x="0" y="0"/>
                  </a:moveTo>
                  <a:lnTo>
                    <a:pt x="213962" y="0"/>
                  </a:lnTo>
                  <a:lnTo>
                    <a:pt x="213962" y="191592"/>
                  </a:lnTo>
                  <a:lnTo>
                    <a:pt x="0" y="191592"/>
                  </a:lnTo>
                  <a:close/>
                </a:path>
              </a:pathLst>
            </a:custGeom>
            <a:solidFill>
              <a:srgbClr val="12229D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213962" cy="248742"/>
            </a:xfrm>
            <a:prstGeom prst="rect">
              <a:avLst/>
            </a:prstGeom>
          </p:spPr>
          <p:txBody>
            <a:bodyPr lIns="54802" tIns="54802" rIns="54802" bIns="54802" rtlCol="0" anchor="ctr"/>
            <a:lstStyle/>
            <a:p>
              <a:pPr algn="ctr">
                <a:lnSpc>
                  <a:spcPts val="3640"/>
                </a:lnSpc>
              </a:pPr>
              <a:r>
                <a:rPr lang="en-US" sz="2600">
                  <a:solidFill>
                    <a:srgbClr val="FFFFFF"/>
                  </a:solidFill>
                  <a:latin typeface="Open Sans Bold" panose="020B0606030504020204"/>
                </a:rPr>
                <a:t>I</a:t>
              </a:r>
              <a:endParaRPr lang="en-US" sz="2600">
                <a:solidFill>
                  <a:srgbClr val="FFFFFF"/>
                </a:solidFill>
                <a:latin typeface="Open Sans Bold" panose="020B0606030504020204"/>
              </a:endParaRPr>
            </a:p>
          </p:txBody>
        </p:sp>
      </p:grpSp>
      <p:grpSp>
        <p:nvGrpSpPr>
          <p:cNvPr id="8" name="Group 8"/>
          <p:cNvGrpSpPr/>
          <p:nvPr/>
        </p:nvGrpSpPr>
        <p:grpSpPr>
          <a:xfrm rot="0">
            <a:off x="1318591" y="312344"/>
            <a:ext cx="876381" cy="784751"/>
            <a:chOff x="0" y="0"/>
            <a:chExt cx="213962" cy="19159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3962" cy="191592"/>
            </a:xfrm>
            <a:custGeom>
              <a:avLst/>
              <a:gdLst/>
              <a:ahLst/>
              <a:cxnLst/>
              <a:rect l="l" t="t" r="r" b="b"/>
              <a:pathLst>
                <a:path w="213962" h="191592">
                  <a:moveTo>
                    <a:pt x="0" y="0"/>
                  </a:moveTo>
                  <a:lnTo>
                    <a:pt x="213962" y="0"/>
                  </a:lnTo>
                  <a:lnTo>
                    <a:pt x="213962" y="191592"/>
                  </a:lnTo>
                  <a:lnTo>
                    <a:pt x="0" y="191592"/>
                  </a:lnTo>
                  <a:close/>
                </a:path>
              </a:pathLst>
            </a:custGeom>
            <a:solidFill>
              <a:srgbClr val="12229D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213962" cy="248742"/>
            </a:xfrm>
            <a:prstGeom prst="rect">
              <a:avLst/>
            </a:prstGeom>
          </p:spPr>
          <p:txBody>
            <a:bodyPr lIns="54802" tIns="54802" rIns="54802" bIns="54802" rtlCol="0" anchor="ctr"/>
            <a:lstStyle/>
            <a:p>
              <a:pPr algn="ctr">
                <a:lnSpc>
                  <a:spcPts val="3640"/>
                </a:lnSpc>
              </a:pPr>
              <a:r>
                <a:rPr lang="en-US" sz="2600">
                  <a:solidFill>
                    <a:srgbClr val="FFFFFF"/>
                  </a:solidFill>
                  <a:latin typeface="Open Sans Bold" panose="020B0606030504020204"/>
                </a:rPr>
                <a:t>II</a:t>
              </a:r>
              <a:endParaRPr lang="en-US" sz="2600">
                <a:solidFill>
                  <a:srgbClr val="FFFFFF"/>
                </a:solidFill>
                <a:latin typeface="Open Sans Bold" panose="020B0606030504020204"/>
              </a:endParaRPr>
            </a:p>
          </p:txBody>
        </p:sp>
      </p:grpSp>
      <p:grpSp>
        <p:nvGrpSpPr>
          <p:cNvPr id="11" name="Group 11"/>
          <p:cNvGrpSpPr/>
          <p:nvPr/>
        </p:nvGrpSpPr>
        <p:grpSpPr>
          <a:xfrm rot="0">
            <a:off x="2290223" y="312344"/>
            <a:ext cx="876381" cy="784751"/>
            <a:chOff x="0" y="0"/>
            <a:chExt cx="213962" cy="19159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13962" cy="191592"/>
            </a:xfrm>
            <a:custGeom>
              <a:avLst/>
              <a:gdLst/>
              <a:ahLst/>
              <a:cxnLst/>
              <a:rect l="l" t="t" r="r" b="b"/>
              <a:pathLst>
                <a:path w="213962" h="191592">
                  <a:moveTo>
                    <a:pt x="0" y="0"/>
                  </a:moveTo>
                  <a:lnTo>
                    <a:pt x="213962" y="0"/>
                  </a:lnTo>
                  <a:lnTo>
                    <a:pt x="213962" y="191592"/>
                  </a:lnTo>
                  <a:lnTo>
                    <a:pt x="0" y="191592"/>
                  </a:lnTo>
                  <a:close/>
                </a:path>
              </a:pathLst>
            </a:custGeom>
            <a:solidFill>
              <a:srgbClr val="12229D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213962" cy="248742"/>
            </a:xfrm>
            <a:prstGeom prst="rect">
              <a:avLst/>
            </a:prstGeom>
          </p:spPr>
          <p:txBody>
            <a:bodyPr lIns="54802" tIns="54802" rIns="54802" bIns="54802" rtlCol="0" anchor="ctr"/>
            <a:lstStyle/>
            <a:p>
              <a:pPr algn="ctr">
                <a:lnSpc>
                  <a:spcPts val="3640"/>
                </a:lnSpc>
              </a:pPr>
              <a:r>
                <a:rPr lang="en-US" sz="2600">
                  <a:solidFill>
                    <a:srgbClr val="FFFFFF"/>
                  </a:solidFill>
                  <a:latin typeface="Open Sans Bold" panose="020B0606030504020204"/>
                </a:rPr>
                <a:t>III</a:t>
              </a:r>
              <a:endParaRPr lang="en-US" sz="2600">
                <a:solidFill>
                  <a:srgbClr val="FFFFFF"/>
                </a:solidFill>
                <a:latin typeface="Open Sans Bold" panose="020B0606030504020204"/>
              </a:endParaRPr>
            </a:p>
          </p:txBody>
        </p:sp>
      </p:grpSp>
      <p:grpSp>
        <p:nvGrpSpPr>
          <p:cNvPr id="14" name="Group 14"/>
          <p:cNvGrpSpPr/>
          <p:nvPr/>
        </p:nvGrpSpPr>
        <p:grpSpPr>
          <a:xfrm rot="0">
            <a:off x="11344073" y="346927"/>
            <a:ext cx="876381" cy="784751"/>
            <a:chOff x="0" y="0"/>
            <a:chExt cx="213962" cy="19159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13962" cy="191592"/>
            </a:xfrm>
            <a:custGeom>
              <a:avLst/>
              <a:gdLst/>
              <a:ahLst/>
              <a:cxnLst/>
              <a:rect l="l" t="t" r="r" b="b"/>
              <a:pathLst>
                <a:path w="213962" h="191592">
                  <a:moveTo>
                    <a:pt x="0" y="0"/>
                  </a:moveTo>
                  <a:lnTo>
                    <a:pt x="213962" y="0"/>
                  </a:lnTo>
                  <a:lnTo>
                    <a:pt x="213962" y="191592"/>
                  </a:lnTo>
                  <a:lnTo>
                    <a:pt x="0" y="191592"/>
                  </a:lnTo>
                  <a:close/>
                </a:path>
              </a:pathLst>
            </a:custGeom>
            <a:solidFill>
              <a:srgbClr val="12229D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213962" cy="248742"/>
            </a:xfrm>
            <a:prstGeom prst="rect">
              <a:avLst/>
            </a:prstGeom>
          </p:spPr>
          <p:txBody>
            <a:bodyPr lIns="54802" tIns="54802" rIns="54802" bIns="54802" rtlCol="0" anchor="ctr"/>
            <a:lstStyle/>
            <a:p>
              <a:pPr algn="ctr">
                <a:lnSpc>
                  <a:spcPts val="3640"/>
                </a:lnSpc>
              </a:pPr>
              <a:r>
                <a:rPr lang="en-US" sz="2600">
                  <a:solidFill>
                    <a:srgbClr val="FFFFFF"/>
                  </a:solidFill>
                  <a:latin typeface="Open Sans Bold" panose="020B0606030504020204"/>
                </a:rPr>
                <a:t>VI</a:t>
              </a:r>
              <a:endParaRPr lang="en-US" sz="2600">
                <a:solidFill>
                  <a:srgbClr val="FFFFFF"/>
                </a:solidFill>
                <a:latin typeface="Open Sans Bold" panose="020B0606030504020204"/>
              </a:endParaRPr>
            </a:p>
          </p:txBody>
        </p:sp>
      </p:grpSp>
      <p:grpSp>
        <p:nvGrpSpPr>
          <p:cNvPr id="17" name="Group 17"/>
          <p:cNvGrpSpPr/>
          <p:nvPr/>
        </p:nvGrpSpPr>
        <p:grpSpPr>
          <a:xfrm rot="0">
            <a:off x="3261854" y="312344"/>
            <a:ext cx="876381" cy="784751"/>
            <a:chOff x="0" y="0"/>
            <a:chExt cx="213962" cy="19159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13962" cy="191592"/>
            </a:xfrm>
            <a:custGeom>
              <a:avLst/>
              <a:gdLst/>
              <a:ahLst/>
              <a:cxnLst/>
              <a:rect l="l" t="t" r="r" b="b"/>
              <a:pathLst>
                <a:path w="213962" h="191592">
                  <a:moveTo>
                    <a:pt x="0" y="0"/>
                  </a:moveTo>
                  <a:lnTo>
                    <a:pt x="213962" y="0"/>
                  </a:lnTo>
                  <a:lnTo>
                    <a:pt x="213962" y="191592"/>
                  </a:lnTo>
                  <a:lnTo>
                    <a:pt x="0" y="191592"/>
                  </a:lnTo>
                  <a:close/>
                </a:path>
              </a:pathLst>
            </a:custGeom>
            <a:solidFill>
              <a:srgbClr val="12229D"/>
            </a:solidFill>
          </p:spPr>
        </p:sp>
        <p:sp>
          <p:nvSpPr>
            <p:cNvPr id="19" name="TextBox 19"/>
            <p:cNvSpPr txBox="1"/>
            <p:nvPr/>
          </p:nvSpPr>
          <p:spPr>
            <a:xfrm>
              <a:off x="0" y="-57150"/>
              <a:ext cx="213962" cy="248742"/>
            </a:xfrm>
            <a:prstGeom prst="rect">
              <a:avLst/>
            </a:prstGeom>
          </p:spPr>
          <p:txBody>
            <a:bodyPr lIns="54802" tIns="54802" rIns="54802" bIns="54802" rtlCol="0" anchor="ctr"/>
            <a:lstStyle/>
            <a:p>
              <a:pPr algn="ctr">
                <a:lnSpc>
                  <a:spcPts val="3640"/>
                </a:lnSpc>
              </a:pPr>
              <a:r>
                <a:rPr lang="en-US" sz="2600">
                  <a:solidFill>
                    <a:srgbClr val="FFFFFF"/>
                  </a:solidFill>
                  <a:latin typeface="Open Sans Bold" panose="020B0606030504020204"/>
                </a:rPr>
                <a:t>IV</a:t>
              </a:r>
              <a:endParaRPr lang="en-US" sz="2600">
                <a:solidFill>
                  <a:srgbClr val="FFFFFF"/>
                </a:solidFill>
                <a:latin typeface="Open Sans Bold" panose="020B0606030504020204"/>
              </a:endParaRPr>
            </a:p>
          </p:txBody>
        </p:sp>
      </p:grpSp>
      <p:grpSp>
        <p:nvGrpSpPr>
          <p:cNvPr id="20" name="Group 20"/>
          <p:cNvGrpSpPr/>
          <p:nvPr/>
        </p:nvGrpSpPr>
        <p:grpSpPr>
          <a:xfrm rot="0">
            <a:off x="4233485" y="312344"/>
            <a:ext cx="876381" cy="784751"/>
            <a:chOff x="0" y="0"/>
            <a:chExt cx="213962" cy="191592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13962" cy="191592"/>
            </a:xfrm>
            <a:custGeom>
              <a:avLst/>
              <a:gdLst/>
              <a:ahLst/>
              <a:cxnLst/>
              <a:rect l="l" t="t" r="r" b="b"/>
              <a:pathLst>
                <a:path w="213962" h="191592">
                  <a:moveTo>
                    <a:pt x="0" y="0"/>
                  </a:moveTo>
                  <a:lnTo>
                    <a:pt x="213962" y="0"/>
                  </a:lnTo>
                  <a:lnTo>
                    <a:pt x="213962" y="191592"/>
                  </a:lnTo>
                  <a:lnTo>
                    <a:pt x="0" y="191592"/>
                  </a:lnTo>
                  <a:close/>
                </a:path>
              </a:pathLst>
            </a:custGeom>
            <a:solidFill>
              <a:srgbClr val="12229D"/>
            </a:solidFill>
          </p:spPr>
        </p:sp>
        <p:sp>
          <p:nvSpPr>
            <p:cNvPr id="22" name="TextBox 22"/>
            <p:cNvSpPr txBox="1"/>
            <p:nvPr/>
          </p:nvSpPr>
          <p:spPr>
            <a:xfrm>
              <a:off x="0" y="-57150"/>
              <a:ext cx="213962" cy="248742"/>
            </a:xfrm>
            <a:prstGeom prst="rect">
              <a:avLst/>
            </a:prstGeom>
          </p:spPr>
          <p:txBody>
            <a:bodyPr lIns="54802" tIns="54802" rIns="54802" bIns="54802" rtlCol="0" anchor="ctr"/>
            <a:lstStyle/>
            <a:p>
              <a:pPr algn="ctr">
                <a:lnSpc>
                  <a:spcPts val="3640"/>
                </a:lnSpc>
              </a:pPr>
              <a:r>
                <a:rPr lang="en-US" sz="2600">
                  <a:solidFill>
                    <a:srgbClr val="FFFFFF"/>
                  </a:solidFill>
                  <a:latin typeface="Open Sans Bold" panose="020B0606030504020204"/>
                </a:rPr>
                <a:t>V</a:t>
              </a:r>
              <a:endParaRPr lang="en-US" sz="2600">
                <a:solidFill>
                  <a:srgbClr val="FFFFFF"/>
                </a:solidFill>
                <a:latin typeface="Open Sans Bold" panose="020B0606030504020204"/>
              </a:endParaRPr>
            </a:p>
          </p:txBody>
        </p:sp>
      </p:grpSp>
      <p:grpSp>
        <p:nvGrpSpPr>
          <p:cNvPr id="23" name="Group 23"/>
          <p:cNvGrpSpPr/>
          <p:nvPr/>
        </p:nvGrpSpPr>
        <p:grpSpPr>
          <a:xfrm rot="0">
            <a:off x="12315704" y="346927"/>
            <a:ext cx="876381" cy="784751"/>
            <a:chOff x="0" y="0"/>
            <a:chExt cx="213962" cy="191592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213962" cy="191592"/>
            </a:xfrm>
            <a:custGeom>
              <a:avLst/>
              <a:gdLst/>
              <a:ahLst/>
              <a:cxnLst/>
              <a:rect l="l" t="t" r="r" b="b"/>
              <a:pathLst>
                <a:path w="213962" h="191592">
                  <a:moveTo>
                    <a:pt x="0" y="0"/>
                  </a:moveTo>
                  <a:lnTo>
                    <a:pt x="213962" y="0"/>
                  </a:lnTo>
                  <a:lnTo>
                    <a:pt x="213962" y="191592"/>
                  </a:lnTo>
                  <a:lnTo>
                    <a:pt x="0" y="191592"/>
                  </a:lnTo>
                  <a:close/>
                </a:path>
              </a:pathLst>
            </a:custGeom>
            <a:solidFill>
              <a:srgbClr val="12229D"/>
            </a:solidFill>
          </p:spPr>
        </p:sp>
        <p:sp>
          <p:nvSpPr>
            <p:cNvPr id="25" name="TextBox 25"/>
            <p:cNvSpPr txBox="1"/>
            <p:nvPr/>
          </p:nvSpPr>
          <p:spPr>
            <a:xfrm>
              <a:off x="0" y="-57150"/>
              <a:ext cx="213962" cy="248742"/>
            </a:xfrm>
            <a:prstGeom prst="rect">
              <a:avLst/>
            </a:prstGeom>
          </p:spPr>
          <p:txBody>
            <a:bodyPr lIns="54802" tIns="54802" rIns="54802" bIns="54802" rtlCol="0" anchor="ctr"/>
            <a:lstStyle/>
            <a:p>
              <a:pPr algn="ctr">
                <a:lnSpc>
                  <a:spcPts val="3640"/>
                </a:lnSpc>
              </a:pPr>
              <a:r>
                <a:rPr lang="en-US" sz="2600">
                  <a:solidFill>
                    <a:srgbClr val="FFFFFF"/>
                  </a:solidFill>
                  <a:latin typeface="Open Sans Bold" panose="020B0606030504020204"/>
                </a:rPr>
                <a:t>VII</a:t>
              </a:r>
              <a:endParaRPr lang="en-US" sz="2600">
                <a:solidFill>
                  <a:srgbClr val="FFFFFF"/>
                </a:solidFill>
                <a:latin typeface="Open Sans Bold" panose="020B0606030504020204"/>
              </a:endParaRPr>
            </a:p>
          </p:txBody>
        </p:sp>
      </p:grpSp>
      <p:grpSp>
        <p:nvGrpSpPr>
          <p:cNvPr id="26" name="Group 26"/>
          <p:cNvGrpSpPr/>
          <p:nvPr/>
        </p:nvGrpSpPr>
        <p:grpSpPr>
          <a:xfrm rot="0">
            <a:off x="-547099" y="9658927"/>
            <a:ext cx="20900515" cy="628073"/>
            <a:chOff x="0" y="0"/>
            <a:chExt cx="6681000" cy="200768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6681000" cy="200768"/>
            </a:xfrm>
            <a:custGeom>
              <a:avLst/>
              <a:gdLst/>
              <a:ahLst/>
              <a:cxnLst/>
              <a:rect l="l" t="t" r="r" b="b"/>
              <a:pathLst>
                <a:path w="6681000" h="200768">
                  <a:moveTo>
                    <a:pt x="6477800" y="0"/>
                  </a:moveTo>
                  <a:cubicBezTo>
                    <a:pt x="6590024" y="0"/>
                    <a:pt x="6681000" y="44943"/>
                    <a:pt x="6681000" y="100384"/>
                  </a:cubicBezTo>
                  <a:cubicBezTo>
                    <a:pt x="6681000" y="155825"/>
                    <a:pt x="6590024" y="200768"/>
                    <a:pt x="6477800" y="200768"/>
                  </a:cubicBezTo>
                  <a:lnTo>
                    <a:pt x="203200" y="200768"/>
                  </a:lnTo>
                  <a:cubicBezTo>
                    <a:pt x="90976" y="200768"/>
                    <a:pt x="0" y="155825"/>
                    <a:pt x="0" y="100384"/>
                  </a:cubicBezTo>
                  <a:cubicBezTo>
                    <a:pt x="0" y="44943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12229D"/>
            </a:solidFill>
          </p:spPr>
        </p:sp>
        <p:sp>
          <p:nvSpPr>
            <p:cNvPr id="28" name="TextBox 28"/>
            <p:cNvSpPr txBox="1"/>
            <p:nvPr/>
          </p:nvSpPr>
          <p:spPr>
            <a:xfrm>
              <a:off x="0" y="-57150"/>
              <a:ext cx="6681000" cy="2579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40"/>
                </a:lnSpc>
              </a:pPr>
            </a:p>
          </p:txBody>
        </p:sp>
      </p:grpSp>
      <p:grpSp>
        <p:nvGrpSpPr>
          <p:cNvPr id="29" name="Group 29"/>
          <p:cNvGrpSpPr/>
          <p:nvPr/>
        </p:nvGrpSpPr>
        <p:grpSpPr>
          <a:xfrm rot="0">
            <a:off x="10414200" y="1268829"/>
            <a:ext cx="401774" cy="227224"/>
            <a:chOff x="0" y="0"/>
            <a:chExt cx="718590" cy="406400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718590" cy="406400"/>
            </a:xfrm>
            <a:custGeom>
              <a:avLst/>
              <a:gdLst/>
              <a:ahLst/>
              <a:cxnLst/>
              <a:rect l="l" t="t" r="r" b="b"/>
              <a:pathLst>
                <a:path w="718590" h="406400">
                  <a:moveTo>
                    <a:pt x="359295" y="406400"/>
                  </a:moveTo>
                  <a:lnTo>
                    <a:pt x="0" y="0"/>
                  </a:lnTo>
                  <a:lnTo>
                    <a:pt x="203200" y="0"/>
                  </a:lnTo>
                  <a:lnTo>
                    <a:pt x="203200" y="0"/>
                  </a:lnTo>
                  <a:lnTo>
                    <a:pt x="515390" y="0"/>
                  </a:lnTo>
                  <a:lnTo>
                    <a:pt x="515390" y="0"/>
                  </a:lnTo>
                  <a:lnTo>
                    <a:pt x="718590" y="0"/>
                  </a:lnTo>
                  <a:lnTo>
                    <a:pt x="359295" y="406400"/>
                  </a:lnTo>
                  <a:close/>
                </a:path>
              </a:pathLst>
            </a:custGeom>
            <a:solidFill>
              <a:srgbClr val="E98584"/>
            </a:solidFill>
          </p:spPr>
        </p:sp>
        <p:sp>
          <p:nvSpPr>
            <p:cNvPr id="31" name="TextBox 31"/>
            <p:cNvSpPr txBox="1"/>
            <p:nvPr/>
          </p:nvSpPr>
          <p:spPr>
            <a:xfrm>
              <a:off x="203200" y="-57150"/>
              <a:ext cx="312190" cy="361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40"/>
                </a:lnSpc>
              </a:pPr>
            </a:p>
          </p:txBody>
        </p:sp>
      </p:grpSp>
      <p:sp>
        <p:nvSpPr>
          <p:cNvPr id="32" name="AutoShape 32"/>
          <p:cNvSpPr/>
          <p:nvPr/>
        </p:nvSpPr>
        <p:spPr>
          <a:xfrm>
            <a:off x="4220683" y="1724653"/>
            <a:ext cx="4141608" cy="0"/>
          </a:xfrm>
          <a:prstGeom prst="line">
            <a:avLst/>
          </a:prstGeom>
          <a:ln w="38100" cap="flat">
            <a:solidFill>
              <a:srgbClr val="B8BCB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3" name="AutoShape 33"/>
          <p:cNvSpPr/>
          <p:nvPr/>
        </p:nvSpPr>
        <p:spPr>
          <a:xfrm>
            <a:off x="9059150" y="1705603"/>
            <a:ext cx="3522596" cy="0"/>
          </a:xfrm>
          <a:prstGeom prst="line">
            <a:avLst/>
          </a:prstGeom>
          <a:ln w="38100" cap="flat">
            <a:solidFill>
              <a:srgbClr val="12229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4" name="TextBox 34"/>
          <p:cNvSpPr txBox="1"/>
          <p:nvPr/>
        </p:nvSpPr>
        <p:spPr>
          <a:xfrm>
            <a:off x="3341657" y="1877053"/>
            <a:ext cx="5889385" cy="396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60"/>
              </a:lnSpc>
            </a:pPr>
            <a:r>
              <a:rPr lang="en-US" sz="2400">
                <a:solidFill>
                  <a:srgbClr val="B8BCBC"/>
                </a:solidFill>
                <a:latin typeface="Open Sans" panose="020B0606030504020204"/>
              </a:rPr>
              <a:t>Conception et modélisation</a:t>
            </a:r>
            <a:endParaRPr lang="en-US" sz="2400">
              <a:solidFill>
                <a:srgbClr val="B8BCBC"/>
              </a:solidFill>
              <a:latin typeface="Open Sans" panose="020B0606030504020204"/>
            </a:endParaRPr>
          </a:p>
        </p:txBody>
      </p:sp>
      <p:sp>
        <p:nvSpPr>
          <p:cNvPr id="35" name="TextBox 35"/>
          <p:cNvSpPr txBox="1"/>
          <p:nvPr/>
        </p:nvSpPr>
        <p:spPr>
          <a:xfrm>
            <a:off x="7936436" y="1877053"/>
            <a:ext cx="5889385" cy="396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60"/>
              </a:lnSpc>
            </a:pPr>
            <a:r>
              <a:rPr lang="en-US" sz="2400">
                <a:solidFill>
                  <a:srgbClr val="E98584"/>
                </a:solidFill>
                <a:latin typeface="Open Sans Bold" panose="020B0606030504020204"/>
              </a:rPr>
              <a:t>Outils et technologies</a:t>
            </a:r>
            <a:endParaRPr lang="en-US" sz="2400">
              <a:solidFill>
                <a:srgbClr val="E98584"/>
              </a:solidFill>
              <a:latin typeface="Open Sans Bold" panose="020B0606030504020204"/>
            </a:endParaRPr>
          </a:p>
        </p:txBody>
      </p:sp>
      <p:sp>
        <p:nvSpPr>
          <p:cNvPr id="36" name="TextBox 36"/>
          <p:cNvSpPr txBox="1"/>
          <p:nvPr/>
        </p:nvSpPr>
        <p:spPr>
          <a:xfrm>
            <a:off x="5619750" y="366343"/>
            <a:ext cx="4995338" cy="6498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325"/>
              </a:lnSpc>
            </a:pPr>
            <a:r>
              <a:rPr lang="en-US" sz="3805">
                <a:solidFill>
                  <a:srgbClr val="050A30"/>
                </a:solidFill>
                <a:latin typeface="Cambria Bold" panose="02040803050406030204"/>
              </a:rPr>
              <a:t>Conception et outils</a:t>
            </a:r>
            <a:endParaRPr lang="en-US" sz="3805">
              <a:solidFill>
                <a:srgbClr val="050A30"/>
              </a:solidFill>
              <a:latin typeface="Cambria Bold" panose="02040803050406030204"/>
            </a:endParaRPr>
          </a:p>
        </p:txBody>
      </p:sp>
      <p:sp>
        <p:nvSpPr>
          <p:cNvPr id="37" name="TextBox 37"/>
          <p:cNvSpPr txBox="1"/>
          <p:nvPr/>
        </p:nvSpPr>
        <p:spPr>
          <a:xfrm>
            <a:off x="-981834" y="9720233"/>
            <a:ext cx="4650539" cy="4483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FFFFFF"/>
                </a:solidFill>
                <a:latin typeface="Open Sans" panose="020B0606030504020204"/>
              </a:rPr>
              <a:t>mini_projet</a:t>
            </a:r>
            <a:endParaRPr lang="en-US" sz="2600">
              <a:solidFill>
                <a:srgbClr val="FFFFFF"/>
              </a:solidFill>
              <a:latin typeface="Open Sans" panose="020B0606030504020204"/>
            </a:endParaRPr>
          </a:p>
        </p:txBody>
      </p:sp>
      <p:sp>
        <p:nvSpPr>
          <p:cNvPr id="38" name="TextBox 38"/>
          <p:cNvSpPr txBox="1"/>
          <p:nvPr/>
        </p:nvSpPr>
        <p:spPr>
          <a:xfrm>
            <a:off x="13825821" y="9755793"/>
            <a:ext cx="4650539" cy="396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60"/>
              </a:lnSpc>
            </a:pPr>
            <a:r>
              <a:rPr lang="en-US" sz="2400">
                <a:solidFill>
                  <a:srgbClr val="FFFFFF"/>
                </a:solidFill>
                <a:latin typeface="Open Sans" panose="020B0606030504020204"/>
              </a:rPr>
              <a:t>ENSAS 2023-2024</a:t>
            </a:r>
            <a:endParaRPr lang="en-US" sz="2400">
              <a:solidFill>
                <a:srgbClr val="FFFFFF"/>
              </a:solidFill>
              <a:latin typeface="Open Sans" panose="020B0606030504020204"/>
            </a:endParaRPr>
          </a:p>
        </p:txBody>
      </p:sp>
      <p:sp>
        <p:nvSpPr>
          <p:cNvPr id="39" name="Freeform 39"/>
          <p:cNvSpPr/>
          <p:nvPr/>
        </p:nvSpPr>
        <p:spPr>
          <a:xfrm>
            <a:off x="1374923" y="5304575"/>
            <a:ext cx="4289529" cy="2415275"/>
          </a:xfrm>
          <a:custGeom>
            <a:avLst/>
            <a:gdLst/>
            <a:ahLst/>
            <a:cxnLst/>
            <a:rect l="l" t="t" r="r" b="b"/>
            <a:pathLst>
              <a:path w="4289529" h="2415275">
                <a:moveTo>
                  <a:pt x="0" y="0"/>
                </a:moveTo>
                <a:lnTo>
                  <a:pt x="4289530" y="0"/>
                </a:lnTo>
                <a:lnTo>
                  <a:pt x="4289530" y="2415276"/>
                </a:lnTo>
                <a:lnTo>
                  <a:pt x="0" y="2415276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sp>
        <p:nvSpPr>
          <p:cNvPr id="40" name="Freeform 40"/>
          <p:cNvSpPr/>
          <p:nvPr/>
        </p:nvSpPr>
        <p:spPr>
          <a:xfrm>
            <a:off x="10164940" y="5365235"/>
            <a:ext cx="3239882" cy="1742974"/>
          </a:xfrm>
          <a:custGeom>
            <a:avLst/>
            <a:gdLst/>
            <a:ahLst/>
            <a:cxnLst/>
            <a:rect l="l" t="t" r="r" b="b"/>
            <a:pathLst>
              <a:path w="3239882" h="1742974">
                <a:moveTo>
                  <a:pt x="0" y="0"/>
                </a:moveTo>
                <a:lnTo>
                  <a:pt x="3239882" y="0"/>
                </a:lnTo>
                <a:lnTo>
                  <a:pt x="3239882" y="1742974"/>
                </a:lnTo>
                <a:lnTo>
                  <a:pt x="0" y="174297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41" name="Freeform 41"/>
          <p:cNvSpPr/>
          <p:nvPr/>
        </p:nvSpPr>
        <p:spPr>
          <a:xfrm>
            <a:off x="6337404" y="5143500"/>
            <a:ext cx="2806596" cy="2279726"/>
          </a:xfrm>
          <a:custGeom>
            <a:avLst/>
            <a:gdLst/>
            <a:ahLst/>
            <a:cxnLst/>
            <a:rect l="l" t="t" r="r" b="b"/>
            <a:pathLst>
              <a:path w="2806596" h="2279726">
                <a:moveTo>
                  <a:pt x="0" y="0"/>
                </a:moveTo>
                <a:lnTo>
                  <a:pt x="2806596" y="0"/>
                </a:lnTo>
                <a:lnTo>
                  <a:pt x="2806596" y="2279726"/>
                </a:lnTo>
                <a:lnTo>
                  <a:pt x="0" y="227972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2" name="Freeform 42"/>
          <p:cNvSpPr/>
          <p:nvPr/>
        </p:nvSpPr>
        <p:spPr>
          <a:xfrm>
            <a:off x="14175650" y="5143500"/>
            <a:ext cx="2737426" cy="2737426"/>
          </a:xfrm>
          <a:custGeom>
            <a:avLst/>
            <a:gdLst/>
            <a:ahLst/>
            <a:cxnLst/>
            <a:rect l="l" t="t" r="r" b="b"/>
            <a:pathLst>
              <a:path w="2737426" h="2737426">
                <a:moveTo>
                  <a:pt x="0" y="0"/>
                </a:moveTo>
                <a:lnTo>
                  <a:pt x="2737427" y="0"/>
                </a:lnTo>
                <a:lnTo>
                  <a:pt x="2737427" y="2737426"/>
                </a:lnTo>
                <a:lnTo>
                  <a:pt x="0" y="273742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grpSp>
        <p:nvGrpSpPr>
          <p:cNvPr id="52" name="Grouper 51"/>
          <p:cNvGrpSpPr/>
          <p:nvPr/>
        </p:nvGrpSpPr>
        <p:grpSpPr>
          <a:xfrm>
            <a:off x="1195070" y="3097530"/>
            <a:ext cx="5448300" cy="537210"/>
            <a:chOff x="1882" y="4878"/>
            <a:chExt cx="8580" cy="846"/>
          </a:xfrm>
        </p:grpSpPr>
        <p:sp>
          <p:nvSpPr>
            <p:cNvPr id="43" name="AutoShape 43"/>
            <p:cNvSpPr/>
            <p:nvPr/>
          </p:nvSpPr>
          <p:spPr>
            <a:xfrm>
              <a:off x="2161" y="5346"/>
              <a:ext cx="8138" cy="0"/>
            </a:xfrm>
            <a:prstGeom prst="line">
              <a:avLst/>
            </a:prstGeom>
            <a:ln w="752475" cap="rnd">
              <a:solidFill>
                <a:srgbClr val="3A9BDC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44" name="TextBox 44"/>
            <p:cNvSpPr txBox="1"/>
            <p:nvPr/>
          </p:nvSpPr>
          <p:spPr>
            <a:xfrm>
              <a:off x="1882" y="4878"/>
              <a:ext cx="8581" cy="84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480"/>
                </a:lnSpc>
              </a:pPr>
              <a:r>
                <a:rPr lang="en-US" sz="3200">
                  <a:solidFill>
                    <a:srgbClr val="F4F6FC"/>
                  </a:solidFill>
                  <a:latin typeface="Open Sans" panose="020B0606030504020204"/>
                </a:rPr>
                <a:t>Technologies utilisées</a:t>
              </a:r>
              <a:endParaRPr lang="en-US" sz="3200">
                <a:solidFill>
                  <a:srgbClr val="F4F6FC"/>
                </a:solidFill>
                <a:latin typeface="Open Sans" panose="020B0606030504020204"/>
              </a:endParaRPr>
            </a:p>
          </p:txBody>
        </p:sp>
      </p:grpSp>
      <p:sp>
        <p:nvSpPr>
          <p:cNvPr id="48" name="Espace réservé du numéro de diapositive 47"/>
          <p:cNvSpPr>
            <a:spLocks noGrp="1"/>
          </p:cNvSpPr>
          <p:nvPr>
            <p:ph type="sldNum" sz="quarter" idx="12"/>
          </p:nvPr>
        </p:nvSpPr>
        <p:spPr>
          <a:xfrm>
            <a:off x="7467600" y="9786620"/>
            <a:ext cx="2133600" cy="365125"/>
          </a:xfrm>
        </p:spPr>
        <p:txBody>
          <a:bodyPr/>
          <a:p>
            <a:fld id="{B6F15528-21DE-4FAA-801E-634DDDAF4B2B}" type="slidenum">
              <a:rPr lang="en-US" sz="2800" b="1" smtClean="0">
                <a:solidFill>
                  <a:schemeClr val="bg1"/>
                </a:solidFill>
              </a:rPr>
            </a:fld>
            <a:endParaRPr lang="en-US" sz="2800" b="1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-7614132" y="-905351"/>
            <a:ext cx="13313729" cy="13313729"/>
            <a:chOff x="0" y="0"/>
            <a:chExt cx="6350000" cy="6350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5CB6F9"/>
            </a:solidFill>
          </p:spPr>
        </p:sp>
      </p:grpSp>
      <p:sp>
        <p:nvSpPr>
          <p:cNvPr id="4" name="TextBox 4"/>
          <p:cNvSpPr txBox="1"/>
          <p:nvPr/>
        </p:nvSpPr>
        <p:spPr>
          <a:xfrm>
            <a:off x="6492950" y="4251326"/>
            <a:ext cx="10416898" cy="15366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900"/>
              </a:lnSpc>
            </a:pPr>
            <a:r>
              <a:rPr lang="en-US" sz="8500">
                <a:solidFill>
                  <a:srgbClr val="050A30"/>
                </a:solidFill>
                <a:latin typeface="Poppins Bold" panose="00000800000000000000"/>
              </a:rPr>
              <a:t>Réalisation  du site</a:t>
            </a:r>
            <a:endParaRPr lang="en-US" sz="8500">
              <a:solidFill>
                <a:srgbClr val="050A30"/>
              </a:solidFill>
              <a:latin typeface="Poppins Bold" panose="00000800000000000000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382779" y="2681544"/>
            <a:ext cx="2071092" cy="46266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840"/>
              </a:lnSpc>
              <a:spcBef>
                <a:spcPct val="0"/>
              </a:spcBef>
            </a:pPr>
            <a:r>
              <a:rPr lang="en-US" sz="25600">
                <a:solidFill>
                  <a:srgbClr val="050A30"/>
                </a:solidFill>
                <a:latin typeface="Poppins Bold" panose="00000800000000000000"/>
              </a:rPr>
              <a:t>6</a:t>
            </a:r>
            <a:endParaRPr lang="en-US" sz="25600">
              <a:solidFill>
                <a:srgbClr val="050A30"/>
              </a:solidFill>
              <a:latin typeface="Poppins Bold" panose="0000080000000000000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-7614132" y="-905351"/>
            <a:ext cx="13313729" cy="13313729"/>
            <a:chOff x="0" y="0"/>
            <a:chExt cx="6350000" cy="6350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5CB6F9"/>
            </a:solidFill>
          </p:spPr>
        </p:sp>
      </p:grpSp>
      <p:sp>
        <p:nvSpPr>
          <p:cNvPr id="4" name="TextBox 4"/>
          <p:cNvSpPr txBox="1"/>
          <p:nvPr/>
        </p:nvSpPr>
        <p:spPr>
          <a:xfrm>
            <a:off x="6533753" y="3498851"/>
            <a:ext cx="10512660" cy="30416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900"/>
              </a:lnSpc>
            </a:pPr>
            <a:r>
              <a:rPr lang="en-US" sz="8500">
                <a:solidFill>
                  <a:srgbClr val="050A30"/>
                </a:solidFill>
                <a:latin typeface="Poppins Bold" panose="00000800000000000000"/>
              </a:rPr>
              <a:t>Conclusion </a:t>
            </a:r>
            <a:endParaRPr lang="en-US" sz="8500">
              <a:solidFill>
                <a:srgbClr val="050A30"/>
              </a:solidFill>
              <a:latin typeface="Poppins Bold" panose="00000800000000000000"/>
            </a:endParaRPr>
          </a:p>
          <a:p>
            <a:pPr algn="ctr">
              <a:lnSpc>
                <a:spcPts val="11900"/>
              </a:lnSpc>
            </a:pPr>
            <a:r>
              <a:rPr lang="en-US" sz="8500">
                <a:solidFill>
                  <a:srgbClr val="050A30"/>
                </a:solidFill>
                <a:latin typeface="Poppins Bold" panose="00000800000000000000"/>
              </a:rPr>
              <a:t>et perspective</a:t>
            </a:r>
            <a:endParaRPr lang="en-US" sz="8500">
              <a:solidFill>
                <a:srgbClr val="050A30"/>
              </a:solidFill>
              <a:latin typeface="Poppins Bold" panose="00000800000000000000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548574" y="2681544"/>
            <a:ext cx="1739503" cy="46266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840"/>
              </a:lnSpc>
              <a:spcBef>
                <a:spcPct val="0"/>
              </a:spcBef>
            </a:pPr>
            <a:r>
              <a:rPr lang="en-US" sz="25600">
                <a:solidFill>
                  <a:srgbClr val="050A30"/>
                </a:solidFill>
                <a:latin typeface="Poppins Bold" panose="00000800000000000000"/>
              </a:rPr>
              <a:t>7</a:t>
            </a:r>
            <a:endParaRPr lang="en-US" sz="25600">
              <a:solidFill>
                <a:srgbClr val="050A30"/>
              </a:solidFill>
              <a:latin typeface="Poppins Bold" panose="0000080000000000000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1756782" y="327089"/>
            <a:ext cx="12390622" cy="804590"/>
            <a:chOff x="0" y="0"/>
            <a:chExt cx="3025085" cy="19643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025085" cy="196435"/>
            </a:xfrm>
            <a:custGeom>
              <a:avLst/>
              <a:gdLst/>
              <a:ahLst/>
              <a:cxnLst/>
              <a:rect l="l" t="t" r="r" b="b"/>
              <a:pathLst>
                <a:path w="3025085" h="196435">
                  <a:moveTo>
                    <a:pt x="31866" y="0"/>
                  </a:moveTo>
                  <a:lnTo>
                    <a:pt x="2993219" y="0"/>
                  </a:lnTo>
                  <a:cubicBezTo>
                    <a:pt x="3001670" y="0"/>
                    <a:pt x="3009775" y="3357"/>
                    <a:pt x="3015751" y="9333"/>
                  </a:cubicBezTo>
                  <a:cubicBezTo>
                    <a:pt x="3021727" y="15309"/>
                    <a:pt x="3025085" y="23415"/>
                    <a:pt x="3025085" y="31866"/>
                  </a:cubicBezTo>
                  <a:lnTo>
                    <a:pt x="3025085" y="164569"/>
                  </a:lnTo>
                  <a:cubicBezTo>
                    <a:pt x="3025085" y="173020"/>
                    <a:pt x="3021727" y="181126"/>
                    <a:pt x="3015751" y="187102"/>
                  </a:cubicBezTo>
                  <a:cubicBezTo>
                    <a:pt x="3009775" y="193078"/>
                    <a:pt x="3001670" y="196435"/>
                    <a:pt x="2993219" y="196435"/>
                  </a:cubicBezTo>
                  <a:lnTo>
                    <a:pt x="31866" y="196435"/>
                  </a:lnTo>
                  <a:cubicBezTo>
                    <a:pt x="23415" y="196435"/>
                    <a:pt x="15309" y="193078"/>
                    <a:pt x="9333" y="187102"/>
                  </a:cubicBezTo>
                  <a:cubicBezTo>
                    <a:pt x="3357" y="181126"/>
                    <a:pt x="0" y="173020"/>
                    <a:pt x="0" y="164569"/>
                  </a:cubicBezTo>
                  <a:lnTo>
                    <a:pt x="0" y="31866"/>
                  </a:lnTo>
                  <a:cubicBezTo>
                    <a:pt x="0" y="23415"/>
                    <a:pt x="3357" y="15309"/>
                    <a:pt x="9333" y="9333"/>
                  </a:cubicBezTo>
                  <a:cubicBezTo>
                    <a:pt x="15309" y="3357"/>
                    <a:pt x="23415" y="0"/>
                    <a:pt x="31866" y="0"/>
                  </a:cubicBezTo>
                  <a:close/>
                </a:path>
              </a:pathLst>
            </a:custGeom>
            <a:solidFill>
              <a:srgbClr val="F1F3F6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3025085" cy="253585"/>
            </a:xfrm>
            <a:prstGeom prst="rect">
              <a:avLst/>
            </a:prstGeom>
          </p:spPr>
          <p:txBody>
            <a:bodyPr lIns="54802" tIns="54802" rIns="54802" bIns="54802" rtlCol="0" anchor="ctr"/>
            <a:lstStyle/>
            <a:p>
              <a:pPr algn="ctr">
                <a:lnSpc>
                  <a:spcPts val="3640"/>
                </a:lnSpc>
              </a:pPr>
            </a:p>
          </p:txBody>
        </p:sp>
      </p:grpSp>
      <p:grpSp>
        <p:nvGrpSpPr>
          <p:cNvPr id="5" name="Group 5"/>
          <p:cNvGrpSpPr/>
          <p:nvPr/>
        </p:nvGrpSpPr>
        <p:grpSpPr>
          <a:xfrm rot="0">
            <a:off x="346274" y="312344"/>
            <a:ext cx="876381" cy="784751"/>
            <a:chOff x="0" y="0"/>
            <a:chExt cx="213962" cy="19159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13962" cy="191592"/>
            </a:xfrm>
            <a:custGeom>
              <a:avLst/>
              <a:gdLst/>
              <a:ahLst/>
              <a:cxnLst/>
              <a:rect l="l" t="t" r="r" b="b"/>
              <a:pathLst>
                <a:path w="213962" h="191592">
                  <a:moveTo>
                    <a:pt x="0" y="0"/>
                  </a:moveTo>
                  <a:lnTo>
                    <a:pt x="213962" y="0"/>
                  </a:lnTo>
                  <a:lnTo>
                    <a:pt x="213962" y="191592"/>
                  </a:lnTo>
                  <a:lnTo>
                    <a:pt x="0" y="191592"/>
                  </a:lnTo>
                  <a:close/>
                </a:path>
              </a:pathLst>
            </a:custGeom>
            <a:solidFill>
              <a:srgbClr val="12229D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213962" cy="248742"/>
            </a:xfrm>
            <a:prstGeom prst="rect">
              <a:avLst/>
            </a:prstGeom>
          </p:spPr>
          <p:txBody>
            <a:bodyPr lIns="54802" tIns="54802" rIns="54802" bIns="54802" rtlCol="0" anchor="ctr"/>
            <a:lstStyle/>
            <a:p>
              <a:pPr algn="ctr">
                <a:lnSpc>
                  <a:spcPts val="3640"/>
                </a:lnSpc>
              </a:pPr>
              <a:r>
                <a:rPr lang="en-US" sz="2600">
                  <a:solidFill>
                    <a:srgbClr val="FFFFFF"/>
                  </a:solidFill>
                  <a:latin typeface="Open Sans Bold" panose="020B0606030504020204"/>
                </a:rPr>
                <a:t>I</a:t>
              </a:r>
              <a:endParaRPr lang="en-US" sz="2600">
                <a:solidFill>
                  <a:srgbClr val="FFFFFF"/>
                </a:solidFill>
                <a:latin typeface="Open Sans Bold" panose="020B0606030504020204"/>
              </a:endParaRPr>
            </a:p>
          </p:txBody>
        </p:sp>
      </p:grpSp>
      <p:grpSp>
        <p:nvGrpSpPr>
          <p:cNvPr id="8" name="Group 8"/>
          <p:cNvGrpSpPr/>
          <p:nvPr/>
        </p:nvGrpSpPr>
        <p:grpSpPr>
          <a:xfrm rot="0">
            <a:off x="1318591" y="312344"/>
            <a:ext cx="876381" cy="784751"/>
            <a:chOff x="0" y="0"/>
            <a:chExt cx="213962" cy="19159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3962" cy="191592"/>
            </a:xfrm>
            <a:custGeom>
              <a:avLst/>
              <a:gdLst/>
              <a:ahLst/>
              <a:cxnLst/>
              <a:rect l="l" t="t" r="r" b="b"/>
              <a:pathLst>
                <a:path w="213962" h="191592">
                  <a:moveTo>
                    <a:pt x="0" y="0"/>
                  </a:moveTo>
                  <a:lnTo>
                    <a:pt x="213962" y="0"/>
                  </a:lnTo>
                  <a:lnTo>
                    <a:pt x="213962" y="191592"/>
                  </a:lnTo>
                  <a:lnTo>
                    <a:pt x="0" y="191592"/>
                  </a:lnTo>
                  <a:close/>
                </a:path>
              </a:pathLst>
            </a:custGeom>
            <a:solidFill>
              <a:srgbClr val="12229D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213962" cy="248742"/>
            </a:xfrm>
            <a:prstGeom prst="rect">
              <a:avLst/>
            </a:prstGeom>
          </p:spPr>
          <p:txBody>
            <a:bodyPr lIns="54802" tIns="54802" rIns="54802" bIns="54802" rtlCol="0" anchor="ctr"/>
            <a:lstStyle/>
            <a:p>
              <a:pPr algn="ctr">
                <a:lnSpc>
                  <a:spcPts val="3640"/>
                </a:lnSpc>
              </a:pPr>
              <a:r>
                <a:rPr lang="en-US" sz="2600">
                  <a:solidFill>
                    <a:srgbClr val="FFFFFF"/>
                  </a:solidFill>
                  <a:latin typeface="Open Sans Bold" panose="020B0606030504020204"/>
                </a:rPr>
                <a:t>II</a:t>
              </a:r>
              <a:endParaRPr lang="en-US" sz="2600">
                <a:solidFill>
                  <a:srgbClr val="FFFFFF"/>
                </a:solidFill>
                <a:latin typeface="Open Sans Bold" panose="020B0606030504020204"/>
              </a:endParaRPr>
            </a:p>
          </p:txBody>
        </p:sp>
      </p:grpSp>
      <p:grpSp>
        <p:nvGrpSpPr>
          <p:cNvPr id="11" name="Group 11"/>
          <p:cNvGrpSpPr/>
          <p:nvPr/>
        </p:nvGrpSpPr>
        <p:grpSpPr>
          <a:xfrm rot="0">
            <a:off x="2290223" y="312344"/>
            <a:ext cx="876381" cy="784751"/>
            <a:chOff x="0" y="0"/>
            <a:chExt cx="213962" cy="19159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13962" cy="191592"/>
            </a:xfrm>
            <a:custGeom>
              <a:avLst/>
              <a:gdLst/>
              <a:ahLst/>
              <a:cxnLst/>
              <a:rect l="l" t="t" r="r" b="b"/>
              <a:pathLst>
                <a:path w="213962" h="191592">
                  <a:moveTo>
                    <a:pt x="0" y="0"/>
                  </a:moveTo>
                  <a:lnTo>
                    <a:pt x="213962" y="0"/>
                  </a:lnTo>
                  <a:lnTo>
                    <a:pt x="213962" y="191592"/>
                  </a:lnTo>
                  <a:lnTo>
                    <a:pt x="0" y="191592"/>
                  </a:lnTo>
                  <a:close/>
                </a:path>
              </a:pathLst>
            </a:custGeom>
            <a:solidFill>
              <a:srgbClr val="12229D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213962" cy="248742"/>
            </a:xfrm>
            <a:prstGeom prst="rect">
              <a:avLst/>
            </a:prstGeom>
          </p:spPr>
          <p:txBody>
            <a:bodyPr lIns="54802" tIns="54802" rIns="54802" bIns="54802" rtlCol="0" anchor="ctr"/>
            <a:lstStyle/>
            <a:p>
              <a:pPr algn="ctr">
                <a:lnSpc>
                  <a:spcPts val="3640"/>
                </a:lnSpc>
              </a:pPr>
              <a:r>
                <a:rPr lang="en-US" sz="2600">
                  <a:solidFill>
                    <a:srgbClr val="FFFFFF"/>
                  </a:solidFill>
                  <a:latin typeface="Open Sans Bold" panose="020B0606030504020204"/>
                </a:rPr>
                <a:t>III</a:t>
              </a:r>
              <a:endParaRPr lang="en-US" sz="2600">
                <a:solidFill>
                  <a:srgbClr val="FFFFFF"/>
                </a:solidFill>
                <a:latin typeface="Open Sans Bold" panose="020B0606030504020204"/>
              </a:endParaRPr>
            </a:p>
          </p:txBody>
        </p:sp>
      </p:grpSp>
      <p:grpSp>
        <p:nvGrpSpPr>
          <p:cNvPr id="14" name="Group 14"/>
          <p:cNvGrpSpPr/>
          <p:nvPr/>
        </p:nvGrpSpPr>
        <p:grpSpPr>
          <a:xfrm rot="0">
            <a:off x="5205117" y="327089"/>
            <a:ext cx="876381" cy="784751"/>
            <a:chOff x="0" y="0"/>
            <a:chExt cx="213962" cy="19159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13962" cy="191592"/>
            </a:xfrm>
            <a:custGeom>
              <a:avLst/>
              <a:gdLst/>
              <a:ahLst/>
              <a:cxnLst/>
              <a:rect l="l" t="t" r="r" b="b"/>
              <a:pathLst>
                <a:path w="213962" h="191592">
                  <a:moveTo>
                    <a:pt x="0" y="0"/>
                  </a:moveTo>
                  <a:lnTo>
                    <a:pt x="213962" y="0"/>
                  </a:lnTo>
                  <a:lnTo>
                    <a:pt x="213962" y="191592"/>
                  </a:lnTo>
                  <a:lnTo>
                    <a:pt x="0" y="191592"/>
                  </a:lnTo>
                  <a:close/>
                </a:path>
              </a:pathLst>
            </a:custGeom>
            <a:solidFill>
              <a:srgbClr val="12229D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213962" cy="248742"/>
            </a:xfrm>
            <a:prstGeom prst="rect">
              <a:avLst/>
            </a:prstGeom>
          </p:spPr>
          <p:txBody>
            <a:bodyPr lIns="54802" tIns="54802" rIns="54802" bIns="54802" rtlCol="0" anchor="ctr"/>
            <a:lstStyle/>
            <a:p>
              <a:pPr algn="ctr">
                <a:lnSpc>
                  <a:spcPts val="3640"/>
                </a:lnSpc>
              </a:pPr>
              <a:r>
                <a:rPr lang="en-US" sz="2600">
                  <a:solidFill>
                    <a:srgbClr val="FFFFFF"/>
                  </a:solidFill>
                  <a:latin typeface="Open Sans Bold" panose="020B0606030504020204"/>
                </a:rPr>
                <a:t>VI</a:t>
              </a:r>
              <a:endParaRPr lang="en-US" sz="2600">
                <a:solidFill>
                  <a:srgbClr val="FFFFFF"/>
                </a:solidFill>
                <a:latin typeface="Open Sans Bold" panose="020B0606030504020204"/>
              </a:endParaRPr>
            </a:p>
          </p:txBody>
        </p:sp>
      </p:grpSp>
      <p:grpSp>
        <p:nvGrpSpPr>
          <p:cNvPr id="17" name="Group 17"/>
          <p:cNvGrpSpPr/>
          <p:nvPr/>
        </p:nvGrpSpPr>
        <p:grpSpPr>
          <a:xfrm rot="0">
            <a:off x="3261854" y="312344"/>
            <a:ext cx="876381" cy="784751"/>
            <a:chOff x="0" y="0"/>
            <a:chExt cx="213962" cy="19159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13962" cy="191592"/>
            </a:xfrm>
            <a:custGeom>
              <a:avLst/>
              <a:gdLst/>
              <a:ahLst/>
              <a:cxnLst/>
              <a:rect l="l" t="t" r="r" b="b"/>
              <a:pathLst>
                <a:path w="213962" h="191592">
                  <a:moveTo>
                    <a:pt x="0" y="0"/>
                  </a:moveTo>
                  <a:lnTo>
                    <a:pt x="213962" y="0"/>
                  </a:lnTo>
                  <a:lnTo>
                    <a:pt x="213962" y="191592"/>
                  </a:lnTo>
                  <a:lnTo>
                    <a:pt x="0" y="191592"/>
                  </a:lnTo>
                  <a:close/>
                </a:path>
              </a:pathLst>
            </a:custGeom>
            <a:solidFill>
              <a:srgbClr val="12229D"/>
            </a:solidFill>
          </p:spPr>
        </p:sp>
        <p:sp>
          <p:nvSpPr>
            <p:cNvPr id="19" name="TextBox 19"/>
            <p:cNvSpPr txBox="1"/>
            <p:nvPr/>
          </p:nvSpPr>
          <p:spPr>
            <a:xfrm>
              <a:off x="0" y="-57150"/>
              <a:ext cx="213962" cy="248742"/>
            </a:xfrm>
            <a:prstGeom prst="rect">
              <a:avLst/>
            </a:prstGeom>
          </p:spPr>
          <p:txBody>
            <a:bodyPr lIns="54802" tIns="54802" rIns="54802" bIns="54802" rtlCol="0" anchor="ctr"/>
            <a:lstStyle/>
            <a:p>
              <a:pPr algn="ctr">
                <a:lnSpc>
                  <a:spcPts val="3640"/>
                </a:lnSpc>
              </a:pPr>
              <a:r>
                <a:rPr lang="en-US" sz="2600">
                  <a:solidFill>
                    <a:srgbClr val="FFFFFF"/>
                  </a:solidFill>
                  <a:latin typeface="Open Sans Bold" panose="020B0606030504020204"/>
                </a:rPr>
                <a:t>IV</a:t>
              </a:r>
              <a:endParaRPr lang="en-US" sz="2600">
                <a:solidFill>
                  <a:srgbClr val="FFFFFF"/>
                </a:solidFill>
                <a:latin typeface="Open Sans Bold" panose="020B0606030504020204"/>
              </a:endParaRPr>
            </a:p>
          </p:txBody>
        </p:sp>
      </p:grpSp>
      <p:grpSp>
        <p:nvGrpSpPr>
          <p:cNvPr id="20" name="Group 20"/>
          <p:cNvGrpSpPr/>
          <p:nvPr/>
        </p:nvGrpSpPr>
        <p:grpSpPr>
          <a:xfrm rot="0">
            <a:off x="4233485" y="312344"/>
            <a:ext cx="876381" cy="784751"/>
            <a:chOff x="0" y="0"/>
            <a:chExt cx="213962" cy="191592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13962" cy="191592"/>
            </a:xfrm>
            <a:custGeom>
              <a:avLst/>
              <a:gdLst/>
              <a:ahLst/>
              <a:cxnLst/>
              <a:rect l="l" t="t" r="r" b="b"/>
              <a:pathLst>
                <a:path w="213962" h="191592">
                  <a:moveTo>
                    <a:pt x="0" y="0"/>
                  </a:moveTo>
                  <a:lnTo>
                    <a:pt x="213962" y="0"/>
                  </a:lnTo>
                  <a:lnTo>
                    <a:pt x="213962" y="191592"/>
                  </a:lnTo>
                  <a:lnTo>
                    <a:pt x="0" y="191592"/>
                  </a:lnTo>
                  <a:close/>
                </a:path>
              </a:pathLst>
            </a:custGeom>
            <a:solidFill>
              <a:srgbClr val="12229D"/>
            </a:solidFill>
          </p:spPr>
        </p:sp>
        <p:sp>
          <p:nvSpPr>
            <p:cNvPr id="22" name="TextBox 22"/>
            <p:cNvSpPr txBox="1"/>
            <p:nvPr/>
          </p:nvSpPr>
          <p:spPr>
            <a:xfrm>
              <a:off x="0" y="-57150"/>
              <a:ext cx="213962" cy="248742"/>
            </a:xfrm>
            <a:prstGeom prst="rect">
              <a:avLst/>
            </a:prstGeom>
          </p:spPr>
          <p:txBody>
            <a:bodyPr lIns="54802" tIns="54802" rIns="54802" bIns="54802" rtlCol="0" anchor="ctr"/>
            <a:lstStyle/>
            <a:p>
              <a:pPr algn="ctr">
                <a:lnSpc>
                  <a:spcPts val="3640"/>
                </a:lnSpc>
              </a:pPr>
              <a:r>
                <a:rPr lang="en-US" sz="2600">
                  <a:solidFill>
                    <a:srgbClr val="FFFFFF"/>
                  </a:solidFill>
                  <a:latin typeface="Open Sans Bold" panose="020B0606030504020204"/>
                </a:rPr>
                <a:t>V</a:t>
              </a:r>
              <a:endParaRPr lang="en-US" sz="2600">
                <a:solidFill>
                  <a:srgbClr val="FFFFFF"/>
                </a:solidFill>
                <a:latin typeface="Open Sans Bold" panose="020B0606030504020204"/>
              </a:endParaRPr>
            </a:p>
          </p:txBody>
        </p:sp>
      </p:grpSp>
      <p:grpSp>
        <p:nvGrpSpPr>
          <p:cNvPr id="23" name="Group 23"/>
          <p:cNvGrpSpPr/>
          <p:nvPr/>
        </p:nvGrpSpPr>
        <p:grpSpPr>
          <a:xfrm rot="0">
            <a:off x="6176748" y="327089"/>
            <a:ext cx="876381" cy="784751"/>
            <a:chOff x="0" y="0"/>
            <a:chExt cx="213962" cy="191592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213962" cy="191592"/>
            </a:xfrm>
            <a:custGeom>
              <a:avLst/>
              <a:gdLst/>
              <a:ahLst/>
              <a:cxnLst/>
              <a:rect l="l" t="t" r="r" b="b"/>
              <a:pathLst>
                <a:path w="213962" h="191592">
                  <a:moveTo>
                    <a:pt x="0" y="0"/>
                  </a:moveTo>
                  <a:lnTo>
                    <a:pt x="213962" y="0"/>
                  </a:lnTo>
                  <a:lnTo>
                    <a:pt x="213962" y="191592"/>
                  </a:lnTo>
                  <a:lnTo>
                    <a:pt x="0" y="191592"/>
                  </a:lnTo>
                  <a:close/>
                </a:path>
              </a:pathLst>
            </a:custGeom>
            <a:solidFill>
              <a:srgbClr val="12229D"/>
            </a:solidFill>
          </p:spPr>
        </p:sp>
        <p:sp>
          <p:nvSpPr>
            <p:cNvPr id="25" name="TextBox 25"/>
            <p:cNvSpPr txBox="1"/>
            <p:nvPr/>
          </p:nvSpPr>
          <p:spPr>
            <a:xfrm>
              <a:off x="0" y="-57150"/>
              <a:ext cx="213962" cy="248742"/>
            </a:xfrm>
            <a:prstGeom prst="rect">
              <a:avLst/>
            </a:prstGeom>
          </p:spPr>
          <p:txBody>
            <a:bodyPr lIns="54802" tIns="54802" rIns="54802" bIns="54802" rtlCol="0" anchor="ctr"/>
            <a:lstStyle/>
            <a:p>
              <a:pPr algn="ctr">
                <a:lnSpc>
                  <a:spcPts val="3640"/>
                </a:lnSpc>
              </a:pPr>
              <a:r>
                <a:rPr lang="en-US" sz="2600">
                  <a:solidFill>
                    <a:srgbClr val="FFFFFF"/>
                  </a:solidFill>
                  <a:latin typeface="Open Sans Bold" panose="020B0606030504020204"/>
                </a:rPr>
                <a:t>VII</a:t>
              </a:r>
              <a:endParaRPr lang="en-US" sz="2600">
                <a:solidFill>
                  <a:srgbClr val="FFFFFF"/>
                </a:solidFill>
                <a:latin typeface="Open Sans Bold" panose="020B0606030504020204"/>
              </a:endParaRPr>
            </a:p>
          </p:txBody>
        </p:sp>
      </p:grpSp>
      <p:grpSp>
        <p:nvGrpSpPr>
          <p:cNvPr id="26" name="Group 26"/>
          <p:cNvGrpSpPr/>
          <p:nvPr/>
        </p:nvGrpSpPr>
        <p:grpSpPr>
          <a:xfrm rot="0">
            <a:off x="-547099" y="9658927"/>
            <a:ext cx="20900515" cy="628073"/>
            <a:chOff x="0" y="0"/>
            <a:chExt cx="6681000" cy="200768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6681000" cy="200768"/>
            </a:xfrm>
            <a:custGeom>
              <a:avLst/>
              <a:gdLst/>
              <a:ahLst/>
              <a:cxnLst/>
              <a:rect l="l" t="t" r="r" b="b"/>
              <a:pathLst>
                <a:path w="6681000" h="200768">
                  <a:moveTo>
                    <a:pt x="6477800" y="0"/>
                  </a:moveTo>
                  <a:cubicBezTo>
                    <a:pt x="6590024" y="0"/>
                    <a:pt x="6681000" y="44943"/>
                    <a:pt x="6681000" y="100384"/>
                  </a:cubicBezTo>
                  <a:cubicBezTo>
                    <a:pt x="6681000" y="155825"/>
                    <a:pt x="6590024" y="200768"/>
                    <a:pt x="6477800" y="200768"/>
                  </a:cubicBezTo>
                  <a:lnTo>
                    <a:pt x="203200" y="200768"/>
                  </a:lnTo>
                  <a:cubicBezTo>
                    <a:pt x="90976" y="200768"/>
                    <a:pt x="0" y="155825"/>
                    <a:pt x="0" y="100384"/>
                  </a:cubicBezTo>
                  <a:cubicBezTo>
                    <a:pt x="0" y="44943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12229D"/>
            </a:solidFill>
          </p:spPr>
        </p:sp>
        <p:sp>
          <p:nvSpPr>
            <p:cNvPr id="28" name="TextBox 28"/>
            <p:cNvSpPr txBox="1"/>
            <p:nvPr/>
          </p:nvSpPr>
          <p:spPr>
            <a:xfrm>
              <a:off x="0" y="-57150"/>
              <a:ext cx="6681000" cy="2579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40"/>
                </a:lnSpc>
              </a:pPr>
            </a:p>
          </p:txBody>
        </p:sp>
      </p:grpSp>
      <p:grpSp>
        <p:nvGrpSpPr>
          <p:cNvPr id="29" name="Group 29"/>
          <p:cNvGrpSpPr/>
          <p:nvPr/>
        </p:nvGrpSpPr>
        <p:grpSpPr>
          <a:xfrm rot="0">
            <a:off x="9144000" y="1323890"/>
            <a:ext cx="401774" cy="227224"/>
            <a:chOff x="0" y="0"/>
            <a:chExt cx="718590" cy="406400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718590" cy="406400"/>
            </a:xfrm>
            <a:custGeom>
              <a:avLst/>
              <a:gdLst/>
              <a:ahLst/>
              <a:cxnLst/>
              <a:rect l="l" t="t" r="r" b="b"/>
              <a:pathLst>
                <a:path w="718590" h="406400">
                  <a:moveTo>
                    <a:pt x="359295" y="406400"/>
                  </a:moveTo>
                  <a:lnTo>
                    <a:pt x="0" y="0"/>
                  </a:lnTo>
                  <a:lnTo>
                    <a:pt x="203200" y="0"/>
                  </a:lnTo>
                  <a:lnTo>
                    <a:pt x="203200" y="0"/>
                  </a:lnTo>
                  <a:lnTo>
                    <a:pt x="515390" y="0"/>
                  </a:lnTo>
                  <a:lnTo>
                    <a:pt x="515390" y="0"/>
                  </a:lnTo>
                  <a:lnTo>
                    <a:pt x="718590" y="0"/>
                  </a:lnTo>
                  <a:lnTo>
                    <a:pt x="359295" y="406400"/>
                  </a:lnTo>
                  <a:close/>
                </a:path>
              </a:pathLst>
            </a:custGeom>
            <a:solidFill>
              <a:srgbClr val="E98584"/>
            </a:solidFill>
          </p:spPr>
        </p:sp>
        <p:sp>
          <p:nvSpPr>
            <p:cNvPr id="31" name="TextBox 31"/>
            <p:cNvSpPr txBox="1"/>
            <p:nvPr/>
          </p:nvSpPr>
          <p:spPr>
            <a:xfrm>
              <a:off x="203200" y="-57150"/>
              <a:ext cx="312190" cy="361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40"/>
                </a:lnSpc>
              </a:pPr>
            </a:p>
          </p:txBody>
        </p:sp>
      </p:grpSp>
      <p:sp>
        <p:nvSpPr>
          <p:cNvPr id="32" name="AutoShape 32"/>
          <p:cNvSpPr/>
          <p:nvPr/>
        </p:nvSpPr>
        <p:spPr>
          <a:xfrm>
            <a:off x="8243371" y="1762377"/>
            <a:ext cx="2231530" cy="0"/>
          </a:xfrm>
          <a:prstGeom prst="line">
            <a:avLst/>
          </a:prstGeom>
          <a:ln w="38100" cap="flat">
            <a:solidFill>
              <a:srgbClr val="12229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3" name="AutoShape 33"/>
          <p:cNvSpPr/>
          <p:nvPr/>
        </p:nvSpPr>
        <p:spPr>
          <a:xfrm>
            <a:off x="11009223" y="1743327"/>
            <a:ext cx="2135277" cy="0"/>
          </a:xfrm>
          <a:prstGeom prst="line">
            <a:avLst/>
          </a:prstGeom>
          <a:ln w="38100" cap="flat">
            <a:solidFill>
              <a:srgbClr val="B8BCB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8" name="Freeform 38"/>
          <p:cNvSpPr/>
          <p:nvPr/>
        </p:nvSpPr>
        <p:spPr>
          <a:xfrm>
            <a:off x="1028700" y="2408403"/>
            <a:ext cx="1699713" cy="1699713"/>
          </a:xfrm>
          <a:custGeom>
            <a:avLst/>
            <a:gdLst/>
            <a:ahLst/>
            <a:cxnLst/>
            <a:rect l="l" t="t" r="r" b="b"/>
            <a:pathLst>
              <a:path w="1699713" h="1699713">
                <a:moveTo>
                  <a:pt x="0" y="0"/>
                </a:moveTo>
                <a:lnTo>
                  <a:pt x="1699713" y="0"/>
                </a:lnTo>
                <a:lnTo>
                  <a:pt x="1699713" y="1699714"/>
                </a:lnTo>
                <a:lnTo>
                  <a:pt x="0" y="1699714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sp>
        <p:nvSpPr>
          <p:cNvPr id="39" name="TextBox 39"/>
          <p:cNvSpPr txBox="1"/>
          <p:nvPr/>
        </p:nvSpPr>
        <p:spPr>
          <a:xfrm>
            <a:off x="6414443" y="1914777"/>
            <a:ext cx="5889385" cy="396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60"/>
              </a:lnSpc>
            </a:pPr>
            <a:r>
              <a:rPr lang="en-US" sz="2400">
                <a:solidFill>
                  <a:srgbClr val="E98584"/>
                </a:solidFill>
                <a:latin typeface="Open Sans Bold" panose="020B0606030504020204"/>
              </a:rPr>
              <a:t>Conclusion</a:t>
            </a:r>
            <a:endParaRPr lang="en-US" sz="2400">
              <a:solidFill>
                <a:srgbClr val="E98584"/>
              </a:solidFill>
              <a:latin typeface="Open Sans Bold" panose="020B0606030504020204"/>
            </a:endParaRPr>
          </a:p>
        </p:txBody>
      </p:sp>
      <p:sp>
        <p:nvSpPr>
          <p:cNvPr id="40" name="TextBox 40"/>
          <p:cNvSpPr txBox="1"/>
          <p:nvPr/>
        </p:nvSpPr>
        <p:spPr>
          <a:xfrm>
            <a:off x="9144000" y="1914777"/>
            <a:ext cx="5889385" cy="396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60"/>
              </a:lnSpc>
            </a:pPr>
            <a:r>
              <a:rPr lang="en-US" sz="2400">
                <a:solidFill>
                  <a:srgbClr val="B8BCBC"/>
                </a:solidFill>
                <a:latin typeface="Open Sans" panose="020B0606030504020204"/>
              </a:rPr>
              <a:t>perspective</a:t>
            </a:r>
            <a:endParaRPr lang="en-US" sz="2400">
              <a:solidFill>
                <a:srgbClr val="B8BCBC"/>
              </a:solidFill>
              <a:latin typeface="Open Sans" panose="020B0606030504020204"/>
            </a:endParaRPr>
          </a:p>
        </p:txBody>
      </p:sp>
      <p:sp>
        <p:nvSpPr>
          <p:cNvPr id="41" name="TextBox 41"/>
          <p:cNvSpPr txBox="1"/>
          <p:nvPr/>
        </p:nvSpPr>
        <p:spPr>
          <a:xfrm>
            <a:off x="7148380" y="341679"/>
            <a:ext cx="6144510" cy="682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325"/>
              </a:lnSpc>
            </a:pPr>
            <a:r>
              <a:rPr lang="fr-FR" altLang="en-US" sz="3805">
                <a:solidFill>
                  <a:srgbClr val="050A30"/>
                </a:solidFill>
                <a:latin typeface="Cambria Bold" panose="02040803050406030204"/>
              </a:rPr>
              <a:t>Conclusion et perspective</a:t>
            </a:r>
            <a:endParaRPr lang="fr-FR" altLang="en-US" sz="3805">
              <a:solidFill>
                <a:srgbClr val="050A30"/>
              </a:solidFill>
              <a:latin typeface="Cambria Bold" panose="02040803050406030204"/>
            </a:endParaRPr>
          </a:p>
        </p:txBody>
      </p:sp>
      <p:sp>
        <p:nvSpPr>
          <p:cNvPr id="42" name="TextBox 42"/>
          <p:cNvSpPr txBox="1"/>
          <p:nvPr/>
        </p:nvSpPr>
        <p:spPr>
          <a:xfrm>
            <a:off x="-981834" y="9720233"/>
            <a:ext cx="4650539" cy="4483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FFFFFF"/>
                </a:solidFill>
                <a:latin typeface="Open Sans" panose="020B0606030504020204"/>
              </a:rPr>
              <a:t>mini_projet</a:t>
            </a:r>
            <a:endParaRPr lang="en-US" sz="2600">
              <a:solidFill>
                <a:srgbClr val="FFFFFF"/>
              </a:solidFill>
              <a:latin typeface="Open Sans" panose="020B0606030504020204"/>
            </a:endParaRPr>
          </a:p>
        </p:txBody>
      </p:sp>
      <p:sp>
        <p:nvSpPr>
          <p:cNvPr id="43" name="TextBox 43"/>
          <p:cNvSpPr txBox="1"/>
          <p:nvPr/>
        </p:nvSpPr>
        <p:spPr>
          <a:xfrm>
            <a:off x="13825821" y="9755793"/>
            <a:ext cx="4650539" cy="396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60"/>
              </a:lnSpc>
            </a:pPr>
            <a:r>
              <a:rPr lang="en-US" sz="2400">
                <a:solidFill>
                  <a:srgbClr val="FFFFFF"/>
                </a:solidFill>
                <a:latin typeface="Open Sans" panose="020B0606030504020204"/>
              </a:rPr>
              <a:t>ENSAS 2023-2024</a:t>
            </a:r>
            <a:endParaRPr lang="en-US" sz="2400">
              <a:solidFill>
                <a:srgbClr val="FFFFFF"/>
              </a:solidFill>
              <a:latin typeface="Open Sans" panose="020B0606030504020204"/>
            </a:endParaRPr>
          </a:p>
        </p:txBody>
      </p:sp>
      <p:sp>
        <p:nvSpPr>
          <p:cNvPr id="45" name="TextBox 45"/>
          <p:cNvSpPr txBox="1"/>
          <p:nvPr/>
        </p:nvSpPr>
        <p:spPr>
          <a:xfrm>
            <a:off x="3019425" y="2926715"/>
            <a:ext cx="4160520" cy="62801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>
                <a:solidFill>
                  <a:srgbClr val="050A30"/>
                </a:solidFill>
                <a:latin typeface="Open Sans Bold" panose="020B0606030504020204"/>
              </a:rPr>
              <a:t>Nos objectif :</a:t>
            </a:r>
            <a:endParaRPr lang="en-US" sz="3500">
              <a:solidFill>
                <a:srgbClr val="050A30"/>
              </a:solidFill>
              <a:latin typeface="Open Sans Bold" panose="020B0606030504020204"/>
            </a:endParaRPr>
          </a:p>
        </p:txBody>
      </p:sp>
      <p:sp>
        <p:nvSpPr>
          <p:cNvPr id="34" name="Freeform 34"/>
          <p:cNvSpPr/>
          <p:nvPr/>
        </p:nvSpPr>
        <p:spPr>
          <a:xfrm>
            <a:off x="4125595" y="4286250"/>
            <a:ext cx="484505" cy="484505"/>
          </a:xfrm>
          <a:custGeom>
            <a:avLst/>
            <a:gdLst/>
            <a:ahLst/>
            <a:cxnLst/>
            <a:rect l="l" t="t" r="r" b="b"/>
            <a:pathLst>
              <a:path w="484677" h="484677">
                <a:moveTo>
                  <a:pt x="0" y="0"/>
                </a:moveTo>
                <a:lnTo>
                  <a:pt x="484677" y="0"/>
                </a:lnTo>
                <a:lnTo>
                  <a:pt x="484677" y="484677"/>
                </a:lnTo>
                <a:lnTo>
                  <a:pt x="0" y="48467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5" name="Freeform 35"/>
          <p:cNvSpPr/>
          <p:nvPr/>
        </p:nvSpPr>
        <p:spPr>
          <a:xfrm>
            <a:off x="4125595" y="5172710"/>
            <a:ext cx="484505" cy="484505"/>
          </a:xfrm>
          <a:custGeom>
            <a:avLst/>
            <a:gdLst/>
            <a:ahLst/>
            <a:cxnLst/>
            <a:rect l="l" t="t" r="r" b="b"/>
            <a:pathLst>
              <a:path w="484677" h="484677">
                <a:moveTo>
                  <a:pt x="0" y="0"/>
                </a:moveTo>
                <a:lnTo>
                  <a:pt x="484677" y="0"/>
                </a:lnTo>
                <a:lnTo>
                  <a:pt x="484677" y="484677"/>
                </a:lnTo>
                <a:lnTo>
                  <a:pt x="0" y="48467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6" name="Freeform 36"/>
          <p:cNvSpPr/>
          <p:nvPr/>
        </p:nvSpPr>
        <p:spPr>
          <a:xfrm>
            <a:off x="4125595" y="6052185"/>
            <a:ext cx="484505" cy="484505"/>
          </a:xfrm>
          <a:custGeom>
            <a:avLst/>
            <a:gdLst/>
            <a:ahLst/>
            <a:cxnLst/>
            <a:rect l="l" t="t" r="r" b="b"/>
            <a:pathLst>
              <a:path w="484677" h="484677">
                <a:moveTo>
                  <a:pt x="0" y="0"/>
                </a:moveTo>
                <a:lnTo>
                  <a:pt x="484677" y="0"/>
                </a:lnTo>
                <a:lnTo>
                  <a:pt x="484677" y="484677"/>
                </a:lnTo>
                <a:lnTo>
                  <a:pt x="0" y="48467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7" name="Freeform 37"/>
          <p:cNvSpPr/>
          <p:nvPr/>
        </p:nvSpPr>
        <p:spPr>
          <a:xfrm>
            <a:off x="4125595" y="7108190"/>
            <a:ext cx="484505" cy="484505"/>
          </a:xfrm>
          <a:custGeom>
            <a:avLst/>
            <a:gdLst/>
            <a:ahLst/>
            <a:cxnLst/>
            <a:rect l="l" t="t" r="r" b="b"/>
            <a:pathLst>
              <a:path w="484677" h="484677">
                <a:moveTo>
                  <a:pt x="0" y="0"/>
                </a:moveTo>
                <a:lnTo>
                  <a:pt x="484677" y="0"/>
                </a:lnTo>
                <a:lnTo>
                  <a:pt x="484677" y="484677"/>
                </a:lnTo>
                <a:lnTo>
                  <a:pt x="0" y="48467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4" name="TextBox 44"/>
          <p:cNvSpPr txBox="1"/>
          <p:nvPr/>
        </p:nvSpPr>
        <p:spPr>
          <a:xfrm>
            <a:off x="4998085" y="4229100"/>
            <a:ext cx="13202920" cy="5410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220"/>
              </a:lnSpc>
            </a:pPr>
            <a:r>
              <a:rPr lang="en-US" sz="3015">
                <a:solidFill>
                  <a:srgbClr val="050A30"/>
                </a:solidFill>
                <a:latin typeface="Open Sans Bold" panose="020B0606030504020204"/>
              </a:rPr>
              <a:t>La création  d’un site web accueillant dédié à l'adoption d'animaux</a:t>
            </a:r>
            <a:endParaRPr lang="en-US" sz="3015">
              <a:solidFill>
                <a:srgbClr val="050A30"/>
              </a:solidFill>
              <a:latin typeface="Open Sans Bold" panose="020B0606030504020204"/>
            </a:endParaRPr>
          </a:p>
        </p:txBody>
      </p:sp>
      <p:sp>
        <p:nvSpPr>
          <p:cNvPr id="46" name="TextBox 46"/>
          <p:cNvSpPr txBox="1"/>
          <p:nvPr/>
        </p:nvSpPr>
        <p:spPr>
          <a:xfrm>
            <a:off x="4800600" y="5144135"/>
            <a:ext cx="12844780" cy="5410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220"/>
              </a:lnSpc>
            </a:pPr>
            <a:r>
              <a:rPr lang="en-US" sz="3015">
                <a:solidFill>
                  <a:srgbClr val="050A30"/>
                </a:solidFill>
                <a:latin typeface="Open Sans Bold" panose="020B0606030504020204"/>
              </a:rPr>
              <a:t>offrir une plateforme de secours pour les animaux abandonnés</a:t>
            </a:r>
            <a:endParaRPr lang="en-US" sz="3015">
              <a:solidFill>
                <a:srgbClr val="050A30"/>
              </a:solidFill>
              <a:latin typeface="Open Sans Bold" panose="020B0606030504020204"/>
            </a:endParaRPr>
          </a:p>
        </p:txBody>
      </p:sp>
      <p:sp>
        <p:nvSpPr>
          <p:cNvPr id="47" name="TextBox 47"/>
          <p:cNvSpPr txBox="1"/>
          <p:nvPr/>
        </p:nvSpPr>
        <p:spPr>
          <a:xfrm>
            <a:off x="4495800" y="6991985"/>
            <a:ext cx="11581765" cy="5410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220"/>
              </a:lnSpc>
            </a:pPr>
            <a:r>
              <a:rPr lang="en-US" sz="3015">
                <a:solidFill>
                  <a:srgbClr val="050A30"/>
                </a:solidFill>
                <a:latin typeface="Open Sans Bold" panose="020B0606030504020204"/>
              </a:rPr>
              <a:t> mettre en avant nos valeurs  de responsabilité sociale</a:t>
            </a:r>
            <a:endParaRPr lang="en-US" sz="3015">
              <a:solidFill>
                <a:srgbClr val="050A30"/>
              </a:solidFill>
              <a:latin typeface="Open Sans Bold" panose="020B0606030504020204"/>
            </a:endParaRPr>
          </a:p>
        </p:txBody>
      </p:sp>
      <p:sp>
        <p:nvSpPr>
          <p:cNvPr id="48" name="TextBox 48"/>
          <p:cNvSpPr txBox="1"/>
          <p:nvPr/>
        </p:nvSpPr>
        <p:spPr>
          <a:xfrm>
            <a:off x="4038600" y="6059805"/>
            <a:ext cx="9883140" cy="5410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220"/>
              </a:lnSpc>
            </a:pPr>
            <a:r>
              <a:rPr lang="en-US" sz="3015">
                <a:solidFill>
                  <a:srgbClr val="050A30"/>
                </a:solidFill>
                <a:latin typeface="Open Sans Bold" panose="020B0606030504020204"/>
              </a:rPr>
              <a:t>encourager l'engagement des individus</a:t>
            </a:r>
            <a:endParaRPr lang="en-US" sz="3015">
              <a:solidFill>
                <a:srgbClr val="050A30"/>
              </a:solidFill>
              <a:latin typeface="Open Sans Bold" panose="020B0606030504020204"/>
            </a:endParaRPr>
          </a:p>
        </p:txBody>
      </p:sp>
      <p:sp>
        <p:nvSpPr>
          <p:cNvPr id="53" name="Espace réservé du numéro de diapositive 52"/>
          <p:cNvSpPr>
            <a:spLocks noGrp="1"/>
          </p:cNvSpPr>
          <p:nvPr>
            <p:ph type="sldNum" sz="quarter" idx="12"/>
          </p:nvPr>
        </p:nvSpPr>
        <p:spPr>
          <a:xfrm>
            <a:off x="7680325" y="9791700"/>
            <a:ext cx="2133600" cy="365125"/>
          </a:xfrm>
        </p:spPr>
        <p:txBody>
          <a:bodyPr/>
          <a:p>
            <a:fld id="{B6F15528-21DE-4FAA-801E-634DDDAF4B2B}" type="slidenum">
              <a:rPr lang="en-US" sz="2800" b="1" smtClean="0">
                <a:solidFill>
                  <a:schemeClr val="bg1"/>
                </a:solidFill>
              </a:rPr>
            </a:fld>
            <a:endParaRPr lang="en-US" sz="2800" b="1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6" grpId="1"/>
      <p:bldP spid="48" grpId="0"/>
      <p:bldP spid="48" grpId="1"/>
      <p:bldP spid="47" grpId="0"/>
      <p:bldP spid="47" grpId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1756782" y="327089"/>
            <a:ext cx="12390622" cy="804590"/>
            <a:chOff x="0" y="0"/>
            <a:chExt cx="3025085" cy="19643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025085" cy="196435"/>
            </a:xfrm>
            <a:custGeom>
              <a:avLst/>
              <a:gdLst/>
              <a:ahLst/>
              <a:cxnLst/>
              <a:rect l="l" t="t" r="r" b="b"/>
              <a:pathLst>
                <a:path w="3025085" h="196435">
                  <a:moveTo>
                    <a:pt x="31866" y="0"/>
                  </a:moveTo>
                  <a:lnTo>
                    <a:pt x="2993219" y="0"/>
                  </a:lnTo>
                  <a:cubicBezTo>
                    <a:pt x="3001670" y="0"/>
                    <a:pt x="3009775" y="3357"/>
                    <a:pt x="3015751" y="9333"/>
                  </a:cubicBezTo>
                  <a:cubicBezTo>
                    <a:pt x="3021727" y="15309"/>
                    <a:pt x="3025085" y="23415"/>
                    <a:pt x="3025085" y="31866"/>
                  </a:cubicBezTo>
                  <a:lnTo>
                    <a:pt x="3025085" y="164569"/>
                  </a:lnTo>
                  <a:cubicBezTo>
                    <a:pt x="3025085" y="173020"/>
                    <a:pt x="3021727" y="181126"/>
                    <a:pt x="3015751" y="187102"/>
                  </a:cubicBezTo>
                  <a:cubicBezTo>
                    <a:pt x="3009775" y="193078"/>
                    <a:pt x="3001670" y="196435"/>
                    <a:pt x="2993219" y="196435"/>
                  </a:cubicBezTo>
                  <a:lnTo>
                    <a:pt x="31866" y="196435"/>
                  </a:lnTo>
                  <a:cubicBezTo>
                    <a:pt x="23415" y="196435"/>
                    <a:pt x="15309" y="193078"/>
                    <a:pt x="9333" y="187102"/>
                  </a:cubicBezTo>
                  <a:cubicBezTo>
                    <a:pt x="3357" y="181126"/>
                    <a:pt x="0" y="173020"/>
                    <a:pt x="0" y="164569"/>
                  </a:cubicBezTo>
                  <a:lnTo>
                    <a:pt x="0" y="31866"/>
                  </a:lnTo>
                  <a:cubicBezTo>
                    <a:pt x="0" y="23415"/>
                    <a:pt x="3357" y="15309"/>
                    <a:pt x="9333" y="9333"/>
                  </a:cubicBezTo>
                  <a:cubicBezTo>
                    <a:pt x="15309" y="3357"/>
                    <a:pt x="23415" y="0"/>
                    <a:pt x="31866" y="0"/>
                  </a:cubicBezTo>
                  <a:close/>
                </a:path>
              </a:pathLst>
            </a:custGeom>
            <a:solidFill>
              <a:srgbClr val="F1F3F6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3025085" cy="253585"/>
            </a:xfrm>
            <a:prstGeom prst="rect">
              <a:avLst/>
            </a:prstGeom>
          </p:spPr>
          <p:txBody>
            <a:bodyPr lIns="54802" tIns="54802" rIns="54802" bIns="54802" rtlCol="0" anchor="ctr"/>
            <a:lstStyle/>
            <a:p>
              <a:pPr algn="ctr">
                <a:lnSpc>
                  <a:spcPts val="3640"/>
                </a:lnSpc>
              </a:pPr>
            </a:p>
          </p:txBody>
        </p:sp>
      </p:grpSp>
      <p:grpSp>
        <p:nvGrpSpPr>
          <p:cNvPr id="5" name="Group 5"/>
          <p:cNvGrpSpPr/>
          <p:nvPr/>
        </p:nvGrpSpPr>
        <p:grpSpPr>
          <a:xfrm rot="0">
            <a:off x="346274" y="312344"/>
            <a:ext cx="876381" cy="784751"/>
            <a:chOff x="0" y="0"/>
            <a:chExt cx="213962" cy="19159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13962" cy="191592"/>
            </a:xfrm>
            <a:custGeom>
              <a:avLst/>
              <a:gdLst/>
              <a:ahLst/>
              <a:cxnLst/>
              <a:rect l="l" t="t" r="r" b="b"/>
              <a:pathLst>
                <a:path w="213962" h="191592">
                  <a:moveTo>
                    <a:pt x="0" y="0"/>
                  </a:moveTo>
                  <a:lnTo>
                    <a:pt x="213962" y="0"/>
                  </a:lnTo>
                  <a:lnTo>
                    <a:pt x="213962" y="191592"/>
                  </a:lnTo>
                  <a:lnTo>
                    <a:pt x="0" y="191592"/>
                  </a:lnTo>
                  <a:close/>
                </a:path>
              </a:pathLst>
            </a:custGeom>
            <a:solidFill>
              <a:srgbClr val="12229D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213962" cy="248742"/>
            </a:xfrm>
            <a:prstGeom prst="rect">
              <a:avLst/>
            </a:prstGeom>
          </p:spPr>
          <p:txBody>
            <a:bodyPr lIns="54802" tIns="54802" rIns="54802" bIns="54802" rtlCol="0" anchor="ctr"/>
            <a:lstStyle/>
            <a:p>
              <a:pPr algn="ctr">
                <a:lnSpc>
                  <a:spcPts val="3640"/>
                </a:lnSpc>
              </a:pPr>
              <a:r>
                <a:rPr lang="en-US" sz="2600">
                  <a:solidFill>
                    <a:srgbClr val="FFFFFF"/>
                  </a:solidFill>
                  <a:latin typeface="Open Sans Bold" panose="020B0606030504020204"/>
                </a:rPr>
                <a:t>I</a:t>
              </a:r>
              <a:endParaRPr lang="en-US" sz="2600">
                <a:solidFill>
                  <a:srgbClr val="FFFFFF"/>
                </a:solidFill>
                <a:latin typeface="Open Sans Bold" panose="020B0606030504020204"/>
              </a:endParaRPr>
            </a:p>
          </p:txBody>
        </p:sp>
      </p:grpSp>
      <p:grpSp>
        <p:nvGrpSpPr>
          <p:cNvPr id="8" name="Group 8"/>
          <p:cNvGrpSpPr/>
          <p:nvPr/>
        </p:nvGrpSpPr>
        <p:grpSpPr>
          <a:xfrm rot="0">
            <a:off x="1318591" y="312344"/>
            <a:ext cx="876381" cy="784751"/>
            <a:chOff x="0" y="0"/>
            <a:chExt cx="213962" cy="19159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3962" cy="191592"/>
            </a:xfrm>
            <a:custGeom>
              <a:avLst/>
              <a:gdLst/>
              <a:ahLst/>
              <a:cxnLst/>
              <a:rect l="l" t="t" r="r" b="b"/>
              <a:pathLst>
                <a:path w="213962" h="191592">
                  <a:moveTo>
                    <a:pt x="0" y="0"/>
                  </a:moveTo>
                  <a:lnTo>
                    <a:pt x="213962" y="0"/>
                  </a:lnTo>
                  <a:lnTo>
                    <a:pt x="213962" y="191592"/>
                  </a:lnTo>
                  <a:lnTo>
                    <a:pt x="0" y="191592"/>
                  </a:lnTo>
                  <a:close/>
                </a:path>
              </a:pathLst>
            </a:custGeom>
            <a:solidFill>
              <a:srgbClr val="12229D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213962" cy="248742"/>
            </a:xfrm>
            <a:prstGeom prst="rect">
              <a:avLst/>
            </a:prstGeom>
          </p:spPr>
          <p:txBody>
            <a:bodyPr lIns="54802" tIns="54802" rIns="54802" bIns="54802" rtlCol="0" anchor="ctr"/>
            <a:lstStyle/>
            <a:p>
              <a:pPr algn="ctr">
                <a:lnSpc>
                  <a:spcPts val="3640"/>
                </a:lnSpc>
              </a:pPr>
              <a:r>
                <a:rPr lang="en-US" sz="2600">
                  <a:solidFill>
                    <a:srgbClr val="FFFFFF"/>
                  </a:solidFill>
                  <a:latin typeface="Open Sans Bold" panose="020B0606030504020204"/>
                </a:rPr>
                <a:t>II</a:t>
              </a:r>
              <a:endParaRPr lang="en-US" sz="2600">
                <a:solidFill>
                  <a:srgbClr val="FFFFFF"/>
                </a:solidFill>
                <a:latin typeface="Open Sans Bold" panose="020B0606030504020204"/>
              </a:endParaRPr>
            </a:p>
          </p:txBody>
        </p:sp>
      </p:grpSp>
      <p:grpSp>
        <p:nvGrpSpPr>
          <p:cNvPr id="11" name="Group 11"/>
          <p:cNvGrpSpPr/>
          <p:nvPr/>
        </p:nvGrpSpPr>
        <p:grpSpPr>
          <a:xfrm rot="0">
            <a:off x="2290223" y="312344"/>
            <a:ext cx="876381" cy="784751"/>
            <a:chOff x="0" y="0"/>
            <a:chExt cx="213962" cy="19159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13962" cy="191592"/>
            </a:xfrm>
            <a:custGeom>
              <a:avLst/>
              <a:gdLst/>
              <a:ahLst/>
              <a:cxnLst/>
              <a:rect l="l" t="t" r="r" b="b"/>
              <a:pathLst>
                <a:path w="213962" h="191592">
                  <a:moveTo>
                    <a:pt x="0" y="0"/>
                  </a:moveTo>
                  <a:lnTo>
                    <a:pt x="213962" y="0"/>
                  </a:lnTo>
                  <a:lnTo>
                    <a:pt x="213962" y="191592"/>
                  </a:lnTo>
                  <a:lnTo>
                    <a:pt x="0" y="191592"/>
                  </a:lnTo>
                  <a:close/>
                </a:path>
              </a:pathLst>
            </a:custGeom>
            <a:solidFill>
              <a:srgbClr val="12229D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213962" cy="248742"/>
            </a:xfrm>
            <a:prstGeom prst="rect">
              <a:avLst/>
            </a:prstGeom>
          </p:spPr>
          <p:txBody>
            <a:bodyPr lIns="54802" tIns="54802" rIns="54802" bIns="54802" rtlCol="0" anchor="ctr"/>
            <a:lstStyle/>
            <a:p>
              <a:pPr algn="ctr">
                <a:lnSpc>
                  <a:spcPts val="3640"/>
                </a:lnSpc>
              </a:pPr>
              <a:r>
                <a:rPr lang="en-US" sz="2600">
                  <a:solidFill>
                    <a:srgbClr val="FFFFFF"/>
                  </a:solidFill>
                  <a:latin typeface="Open Sans Bold" panose="020B0606030504020204"/>
                </a:rPr>
                <a:t>III</a:t>
              </a:r>
              <a:endParaRPr lang="en-US" sz="2600">
                <a:solidFill>
                  <a:srgbClr val="FFFFFF"/>
                </a:solidFill>
                <a:latin typeface="Open Sans Bold" panose="020B0606030504020204"/>
              </a:endParaRPr>
            </a:p>
          </p:txBody>
        </p:sp>
      </p:grpSp>
      <p:grpSp>
        <p:nvGrpSpPr>
          <p:cNvPr id="14" name="Group 14"/>
          <p:cNvGrpSpPr/>
          <p:nvPr/>
        </p:nvGrpSpPr>
        <p:grpSpPr>
          <a:xfrm rot="0">
            <a:off x="5205117" y="327089"/>
            <a:ext cx="876381" cy="784751"/>
            <a:chOff x="0" y="0"/>
            <a:chExt cx="213962" cy="19159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13962" cy="191592"/>
            </a:xfrm>
            <a:custGeom>
              <a:avLst/>
              <a:gdLst/>
              <a:ahLst/>
              <a:cxnLst/>
              <a:rect l="l" t="t" r="r" b="b"/>
              <a:pathLst>
                <a:path w="213962" h="191592">
                  <a:moveTo>
                    <a:pt x="0" y="0"/>
                  </a:moveTo>
                  <a:lnTo>
                    <a:pt x="213962" y="0"/>
                  </a:lnTo>
                  <a:lnTo>
                    <a:pt x="213962" y="191592"/>
                  </a:lnTo>
                  <a:lnTo>
                    <a:pt x="0" y="191592"/>
                  </a:lnTo>
                  <a:close/>
                </a:path>
              </a:pathLst>
            </a:custGeom>
            <a:solidFill>
              <a:srgbClr val="12229D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213962" cy="248742"/>
            </a:xfrm>
            <a:prstGeom prst="rect">
              <a:avLst/>
            </a:prstGeom>
          </p:spPr>
          <p:txBody>
            <a:bodyPr lIns="54802" tIns="54802" rIns="54802" bIns="54802" rtlCol="0" anchor="ctr"/>
            <a:lstStyle/>
            <a:p>
              <a:pPr algn="ctr">
                <a:lnSpc>
                  <a:spcPts val="3640"/>
                </a:lnSpc>
              </a:pPr>
              <a:r>
                <a:rPr lang="en-US" sz="2600">
                  <a:solidFill>
                    <a:srgbClr val="FFFFFF"/>
                  </a:solidFill>
                  <a:latin typeface="Open Sans Bold" panose="020B0606030504020204"/>
                </a:rPr>
                <a:t>VI</a:t>
              </a:r>
              <a:endParaRPr lang="en-US" sz="2600">
                <a:solidFill>
                  <a:srgbClr val="FFFFFF"/>
                </a:solidFill>
                <a:latin typeface="Open Sans Bold" panose="020B0606030504020204"/>
              </a:endParaRPr>
            </a:p>
          </p:txBody>
        </p:sp>
      </p:grpSp>
      <p:grpSp>
        <p:nvGrpSpPr>
          <p:cNvPr id="17" name="Group 17"/>
          <p:cNvGrpSpPr/>
          <p:nvPr/>
        </p:nvGrpSpPr>
        <p:grpSpPr>
          <a:xfrm rot="0">
            <a:off x="3261854" y="312344"/>
            <a:ext cx="876381" cy="784751"/>
            <a:chOff x="0" y="0"/>
            <a:chExt cx="213962" cy="19159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13962" cy="191592"/>
            </a:xfrm>
            <a:custGeom>
              <a:avLst/>
              <a:gdLst/>
              <a:ahLst/>
              <a:cxnLst/>
              <a:rect l="l" t="t" r="r" b="b"/>
              <a:pathLst>
                <a:path w="213962" h="191592">
                  <a:moveTo>
                    <a:pt x="0" y="0"/>
                  </a:moveTo>
                  <a:lnTo>
                    <a:pt x="213962" y="0"/>
                  </a:lnTo>
                  <a:lnTo>
                    <a:pt x="213962" y="191592"/>
                  </a:lnTo>
                  <a:lnTo>
                    <a:pt x="0" y="191592"/>
                  </a:lnTo>
                  <a:close/>
                </a:path>
              </a:pathLst>
            </a:custGeom>
            <a:solidFill>
              <a:srgbClr val="12229D"/>
            </a:solidFill>
          </p:spPr>
        </p:sp>
        <p:sp>
          <p:nvSpPr>
            <p:cNvPr id="19" name="TextBox 19"/>
            <p:cNvSpPr txBox="1"/>
            <p:nvPr/>
          </p:nvSpPr>
          <p:spPr>
            <a:xfrm>
              <a:off x="0" y="-57150"/>
              <a:ext cx="213962" cy="248742"/>
            </a:xfrm>
            <a:prstGeom prst="rect">
              <a:avLst/>
            </a:prstGeom>
          </p:spPr>
          <p:txBody>
            <a:bodyPr lIns="54802" tIns="54802" rIns="54802" bIns="54802" rtlCol="0" anchor="ctr"/>
            <a:lstStyle/>
            <a:p>
              <a:pPr algn="ctr">
                <a:lnSpc>
                  <a:spcPts val="3640"/>
                </a:lnSpc>
              </a:pPr>
              <a:r>
                <a:rPr lang="en-US" sz="2600">
                  <a:solidFill>
                    <a:srgbClr val="FFFFFF"/>
                  </a:solidFill>
                  <a:latin typeface="Open Sans Bold" panose="020B0606030504020204"/>
                </a:rPr>
                <a:t>IV</a:t>
              </a:r>
              <a:endParaRPr lang="en-US" sz="2600">
                <a:solidFill>
                  <a:srgbClr val="FFFFFF"/>
                </a:solidFill>
                <a:latin typeface="Open Sans Bold" panose="020B0606030504020204"/>
              </a:endParaRPr>
            </a:p>
          </p:txBody>
        </p:sp>
      </p:grpSp>
      <p:grpSp>
        <p:nvGrpSpPr>
          <p:cNvPr id="20" name="Group 20"/>
          <p:cNvGrpSpPr/>
          <p:nvPr/>
        </p:nvGrpSpPr>
        <p:grpSpPr>
          <a:xfrm rot="0">
            <a:off x="4233485" y="312344"/>
            <a:ext cx="876381" cy="784751"/>
            <a:chOff x="0" y="0"/>
            <a:chExt cx="213962" cy="191592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13962" cy="191592"/>
            </a:xfrm>
            <a:custGeom>
              <a:avLst/>
              <a:gdLst/>
              <a:ahLst/>
              <a:cxnLst/>
              <a:rect l="l" t="t" r="r" b="b"/>
              <a:pathLst>
                <a:path w="213962" h="191592">
                  <a:moveTo>
                    <a:pt x="0" y="0"/>
                  </a:moveTo>
                  <a:lnTo>
                    <a:pt x="213962" y="0"/>
                  </a:lnTo>
                  <a:lnTo>
                    <a:pt x="213962" y="191592"/>
                  </a:lnTo>
                  <a:lnTo>
                    <a:pt x="0" y="191592"/>
                  </a:lnTo>
                  <a:close/>
                </a:path>
              </a:pathLst>
            </a:custGeom>
            <a:solidFill>
              <a:srgbClr val="12229D"/>
            </a:solidFill>
          </p:spPr>
        </p:sp>
        <p:sp>
          <p:nvSpPr>
            <p:cNvPr id="22" name="TextBox 22"/>
            <p:cNvSpPr txBox="1"/>
            <p:nvPr/>
          </p:nvSpPr>
          <p:spPr>
            <a:xfrm>
              <a:off x="0" y="-57150"/>
              <a:ext cx="213962" cy="248742"/>
            </a:xfrm>
            <a:prstGeom prst="rect">
              <a:avLst/>
            </a:prstGeom>
          </p:spPr>
          <p:txBody>
            <a:bodyPr lIns="54802" tIns="54802" rIns="54802" bIns="54802" rtlCol="0" anchor="ctr"/>
            <a:lstStyle/>
            <a:p>
              <a:pPr algn="ctr">
                <a:lnSpc>
                  <a:spcPts val="3640"/>
                </a:lnSpc>
              </a:pPr>
              <a:r>
                <a:rPr lang="en-US" sz="2600">
                  <a:solidFill>
                    <a:srgbClr val="FFFFFF"/>
                  </a:solidFill>
                  <a:latin typeface="Open Sans Bold" panose="020B0606030504020204"/>
                </a:rPr>
                <a:t>V</a:t>
              </a:r>
              <a:endParaRPr lang="en-US" sz="2600">
                <a:solidFill>
                  <a:srgbClr val="FFFFFF"/>
                </a:solidFill>
                <a:latin typeface="Open Sans Bold" panose="020B0606030504020204"/>
              </a:endParaRPr>
            </a:p>
          </p:txBody>
        </p:sp>
      </p:grpSp>
      <p:grpSp>
        <p:nvGrpSpPr>
          <p:cNvPr id="23" name="Group 23"/>
          <p:cNvGrpSpPr/>
          <p:nvPr/>
        </p:nvGrpSpPr>
        <p:grpSpPr>
          <a:xfrm rot="0">
            <a:off x="6176748" y="327089"/>
            <a:ext cx="876381" cy="784751"/>
            <a:chOff x="0" y="0"/>
            <a:chExt cx="213962" cy="191592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213962" cy="191592"/>
            </a:xfrm>
            <a:custGeom>
              <a:avLst/>
              <a:gdLst/>
              <a:ahLst/>
              <a:cxnLst/>
              <a:rect l="l" t="t" r="r" b="b"/>
              <a:pathLst>
                <a:path w="213962" h="191592">
                  <a:moveTo>
                    <a:pt x="0" y="0"/>
                  </a:moveTo>
                  <a:lnTo>
                    <a:pt x="213962" y="0"/>
                  </a:lnTo>
                  <a:lnTo>
                    <a:pt x="213962" y="191592"/>
                  </a:lnTo>
                  <a:lnTo>
                    <a:pt x="0" y="191592"/>
                  </a:lnTo>
                  <a:close/>
                </a:path>
              </a:pathLst>
            </a:custGeom>
            <a:solidFill>
              <a:srgbClr val="12229D"/>
            </a:solidFill>
          </p:spPr>
        </p:sp>
        <p:sp>
          <p:nvSpPr>
            <p:cNvPr id="25" name="TextBox 25"/>
            <p:cNvSpPr txBox="1"/>
            <p:nvPr/>
          </p:nvSpPr>
          <p:spPr>
            <a:xfrm>
              <a:off x="0" y="-57150"/>
              <a:ext cx="213962" cy="248742"/>
            </a:xfrm>
            <a:prstGeom prst="rect">
              <a:avLst/>
            </a:prstGeom>
          </p:spPr>
          <p:txBody>
            <a:bodyPr lIns="54802" tIns="54802" rIns="54802" bIns="54802" rtlCol="0" anchor="ctr"/>
            <a:lstStyle/>
            <a:p>
              <a:pPr algn="ctr">
                <a:lnSpc>
                  <a:spcPts val="3640"/>
                </a:lnSpc>
              </a:pPr>
              <a:r>
                <a:rPr lang="en-US" sz="2600">
                  <a:solidFill>
                    <a:srgbClr val="FFFFFF"/>
                  </a:solidFill>
                  <a:latin typeface="Open Sans Bold" panose="020B0606030504020204"/>
                </a:rPr>
                <a:t>VII</a:t>
              </a:r>
              <a:endParaRPr lang="en-US" sz="2600">
                <a:solidFill>
                  <a:srgbClr val="FFFFFF"/>
                </a:solidFill>
                <a:latin typeface="Open Sans Bold" panose="020B0606030504020204"/>
              </a:endParaRPr>
            </a:p>
          </p:txBody>
        </p:sp>
      </p:grpSp>
      <p:grpSp>
        <p:nvGrpSpPr>
          <p:cNvPr id="26" name="Group 26"/>
          <p:cNvGrpSpPr/>
          <p:nvPr/>
        </p:nvGrpSpPr>
        <p:grpSpPr>
          <a:xfrm rot="0">
            <a:off x="-547099" y="9658927"/>
            <a:ext cx="20900515" cy="628073"/>
            <a:chOff x="0" y="0"/>
            <a:chExt cx="6681000" cy="200768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6681000" cy="200768"/>
            </a:xfrm>
            <a:custGeom>
              <a:avLst/>
              <a:gdLst/>
              <a:ahLst/>
              <a:cxnLst/>
              <a:rect l="l" t="t" r="r" b="b"/>
              <a:pathLst>
                <a:path w="6681000" h="200768">
                  <a:moveTo>
                    <a:pt x="6477800" y="0"/>
                  </a:moveTo>
                  <a:cubicBezTo>
                    <a:pt x="6590024" y="0"/>
                    <a:pt x="6681000" y="44943"/>
                    <a:pt x="6681000" y="100384"/>
                  </a:cubicBezTo>
                  <a:cubicBezTo>
                    <a:pt x="6681000" y="155825"/>
                    <a:pt x="6590024" y="200768"/>
                    <a:pt x="6477800" y="200768"/>
                  </a:cubicBezTo>
                  <a:lnTo>
                    <a:pt x="203200" y="200768"/>
                  </a:lnTo>
                  <a:cubicBezTo>
                    <a:pt x="90976" y="200768"/>
                    <a:pt x="0" y="155825"/>
                    <a:pt x="0" y="100384"/>
                  </a:cubicBezTo>
                  <a:cubicBezTo>
                    <a:pt x="0" y="44943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12229D"/>
            </a:solidFill>
          </p:spPr>
        </p:sp>
        <p:sp>
          <p:nvSpPr>
            <p:cNvPr id="28" name="TextBox 28"/>
            <p:cNvSpPr txBox="1"/>
            <p:nvPr/>
          </p:nvSpPr>
          <p:spPr>
            <a:xfrm>
              <a:off x="0" y="-57150"/>
              <a:ext cx="6681000" cy="2579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40"/>
                </a:lnSpc>
              </a:pPr>
            </a:p>
          </p:txBody>
        </p:sp>
      </p:grpSp>
      <p:grpSp>
        <p:nvGrpSpPr>
          <p:cNvPr id="29" name="Group 29"/>
          <p:cNvGrpSpPr/>
          <p:nvPr/>
        </p:nvGrpSpPr>
        <p:grpSpPr>
          <a:xfrm rot="0">
            <a:off x="11887805" y="1306552"/>
            <a:ext cx="401774" cy="227224"/>
            <a:chOff x="0" y="0"/>
            <a:chExt cx="718590" cy="406400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718590" cy="406400"/>
            </a:xfrm>
            <a:custGeom>
              <a:avLst/>
              <a:gdLst/>
              <a:ahLst/>
              <a:cxnLst/>
              <a:rect l="l" t="t" r="r" b="b"/>
              <a:pathLst>
                <a:path w="718590" h="406400">
                  <a:moveTo>
                    <a:pt x="359295" y="406400"/>
                  </a:moveTo>
                  <a:lnTo>
                    <a:pt x="0" y="0"/>
                  </a:lnTo>
                  <a:lnTo>
                    <a:pt x="203200" y="0"/>
                  </a:lnTo>
                  <a:lnTo>
                    <a:pt x="203200" y="0"/>
                  </a:lnTo>
                  <a:lnTo>
                    <a:pt x="515390" y="0"/>
                  </a:lnTo>
                  <a:lnTo>
                    <a:pt x="515390" y="0"/>
                  </a:lnTo>
                  <a:lnTo>
                    <a:pt x="718590" y="0"/>
                  </a:lnTo>
                  <a:lnTo>
                    <a:pt x="359295" y="406400"/>
                  </a:lnTo>
                  <a:close/>
                </a:path>
              </a:pathLst>
            </a:custGeom>
            <a:solidFill>
              <a:srgbClr val="E98584"/>
            </a:solidFill>
          </p:spPr>
        </p:sp>
        <p:sp>
          <p:nvSpPr>
            <p:cNvPr id="31" name="TextBox 31"/>
            <p:cNvSpPr txBox="1"/>
            <p:nvPr/>
          </p:nvSpPr>
          <p:spPr>
            <a:xfrm>
              <a:off x="203200" y="-57150"/>
              <a:ext cx="312190" cy="361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40"/>
                </a:lnSpc>
              </a:pPr>
            </a:p>
          </p:txBody>
        </p:sp>
      </p:grpSp>
      <p:sp>
        <p:nvSpPr>
          <p:cNvPr id="32" name="AutoShape 32"/>
          <p:cNvSpPr/>
          <p:nvPr/>
        </p:nvSpPr>
        <p:spPr>
          <a:xfrm>
            <a:off x="8243371" y="1762377"/>
            <a:ext cx="2231530" cy="0"/>
          </a:xfrm>
          <a:prstGeom prst="line">
            <a:avLst/>
          </a:prstGeom>
          <a:ln w="38100" cap="flat">
            <a:solidFill>
              <a:srgbClr val="B8BCB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3" name="AutoShape 33"/>
          <p:cNvSpPr/>
          <p:nvPr/>
        </p:nvSpPr>
        <p:spPr>
          <a:xfrm>
            <a:off x="11009223" y="1743327"/>
            <a:ext cx="2135277" cy="0"/>
          </a:xfrm>
          <a:prstGeom prst="line">
            <a:avLst/>
          </a:prstGeom>
          <a:ln w="38100" cap="flat">
            <a:solidFill>
              <a:srgbClr val="12229D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51" name="Grouper 50"/>
          <p:cNvGrpSpPr/>
          <p:nvPr/>
        </p:nvGrpSpPr>
        <p:grpSpPr>
          <a:xfrm>
            <a:off x="4114800" y="4436745"/>
            <a:ext cx="455930" cy="3011170"/>
            <a:chOff x="6761" y="6987"/>
            <a:chExt cx="718" cy="4742"/>
          </a:xfrm>
        </p:grpSpPr>
        <p:sp>
          <p:nvSpPr>
            <p:cNvPr id="34" name="Freeform 34"/>
            <p:cNvSpPr/>
            <p:nvPr/>
          </p:nvSpPr>
          <p:spPr>
            <a:xfrm>
              <a:off x="6761" y="6987"/>
              <a:ext cx="718" cy="718"/>
            </a:xfrm>
            <a:custGeom>
              <a:avLst/>
              <a:gdLst/>
              <a:ahLst/>
              <a:cxnLst/>
              <a:rect l="l" t="t" r="r" b="b"/>
              <a:pathLst>
                <a:path w="455980" h="455980">
                  <a:moveTo>
                    <a:pt x="0" y="0"/>
                  </a:moveTo>
                  <a:lnTo>
                    <a:pt x="455980" y="0"/>
                  </a:lnTo>
                  <a:lnTo>
                    <a:pt x="455980" y="455981"/>
                  </a:lnTo>
                  <a:lnTo>
                    <a:pt x="0" y="45598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">
                <a:extLst>
                  <a:ext uri="{96DAC541-7B7A-43D3-8B79-37D633B846F1}">
                    <asvg:svgBlip xmlns:asvg="http://schemas.microsoft.com/office/drawing/2016/SVG/main" r:embed="rId2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35" name="Freeform 35"/>
            <p:cNvSpPr/>
            <p:nvPr/>
          </p:nvSpPr>
          <p:spPr>
            <a:xfrm>
              <a:off x="6761" y="9237"/>
              <a:ext cx="718" cy="718"/>
            </a:xfrm>
            <a:custGeom>
              <a:avLst/>
              <a:gdLst/>
              <a:ahLst/>
              <a:cxnLst/>
              <a:rect l="l" t="t" r="r" b="b"/>
              <a:pathLst>
                <a:path w="455980" h="455980">
                  <a:moveTo>
                    <a:pt x="0" y="0"/>
                  </a:moveTo>
                  <a:lnTo>
                    <a:pt x="455980" y="0"/>
                  </a:lnTo>
                  <a:lnTo>
                    <a:pt x="455980" y="455980"/>
                  </a:lnTo>
                  <a:lnTo>
                    <a:pt x="0" y="45598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">
                <a:extLst>
                  <a:ext uri="{96DAC541-7B7A-43D3-8B79-37D633B846F1}">
                    <asvg:svgBlip xmlns:asvg="http://schemas.microsoft.com/office/drawing/2016/SVG/main" r:embed="rId2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36" name="Freeform 36"/>
            <p:cNvSpPr/>
            <p:nvPr/>
          </p:nvSpPr>
          <p:spPr>
            <a:xfrm>
              <a:off x="6761" y="11011"/>
              <a:ext cx="718" cy="718"/>
            </a:xfrm>
            <a:custGeom>
              <a:avLst/>
              <a:gdLst/>
              <a:ahLst/>
              <a:cxnLst/>
              <a:rect l="l" t="t" r="r" b="b"/>
              <a:pathLst>
                <a:path w="455980" h="455980">
                  <a:moveTo>
                    <a:pt x="0" y="0"/>
                  </a:moveTo>
                  <a:lnTo>
                    <a:pt x="455980" y="0"/>
                  </a:lnTo>
                  <a:lnTo>
                    <a:pt x="455980" y="455981"/>
                  </a:lnTo>
                  <a:lnTo>
                    <a:pt x="0" y="45598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">
                <a:extLst>
                  <a:ext uri="{96DAC541-7B7A-43D3-8B79-37D633B846F1}">
                    <asvg:svgBlip xmlns:asvg="http://schemas.microsoft.com/office/drawing/2016/SVG/main" r:embed="rId2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37" name="Freeform 37"/>
          <p:cNvSpPr/>
          <p:nvPr/>
        </p:nvSpPr>
        <p:spPr>
          <a:xfrm>
            <a:off x="1222655" y="2755114"/>
            <a:ext cx="1904942" cy="1904942"/>
          </a:xfrm>
          <a:custGeom>
            <a:avLst/>
            <a:gdLst/>
            <a:ahLst/>
            <a:cxnLst/>
            <a:rect l="l" t="t" r="r" b="b"/>
            <a:pathLst>
              <a:path w="1904942" h="1904942">
                <a:moveTo>
                  <a:pt x="0" y="0"/>
                </a:moveTo>
                <a:lnTo>
                  <a:pt x="1904942" y="0"/>
                </a:lnTo>
                <a:lnTo>
                  <a:pt x="1904942" y="1904942"/>
                </a:lnTo>
                <a:lnTo>
                  <a:pt x="0" y="190494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38" name="TextBox 38"/>
          <p:cNvSpPr txBox="1"/>
          <p:nvPr/>
        </p:nvSpPr>
        <p:spPr>
          <a:xfrm>
            <a:off x="6414443" y="1914777"/>
            <a:ext cx="5889385" cy="396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60"/>
              </a:lnSpc>
            </a:pPr>
            <a:r>
              <a:rPr lang="en-US" sz="2400">
                <a:solidFill>
                  <a:srgbClr val="B8BCBC"/>
                </a:solidFill>
                <a:latin typeface="Open Sans" panose="020B0606030504020204"/>
              </a:rPr>
              <a:t>Conclusion</a:t>
            </a:r>
            <a:endParaRPr lang="en-US" sz="2400">
              <a:solidFill>
                <a:srgbClr val="B8BCBC"/>
              </a:solidFill>
              <a:latin typeface="Open Sans" panose="020B0606030504020204"/>
            </a:endParaRPr>
          </a:p>
        </p:txBody>
      </p:sp>
      <p:sp>
        <p:nvSpPr>
          <p:cNvPr id="39" name="TextBox 39"/>
          <p:cNvSpPr txBox="1"/>
          <p:nvPr/>
        </p:nvSpPr>
        <p:spPr>
          <a:xfrm>
            <a:off x="11052810" y="1899285"/>
            <a:ext cx="2091690" cy="381000"/>
          </a:xfrm>
          <a:prstGeom prst="rect">
            <a:avLst/>
          </a:prstGeom>
        </p:spPr>
        <p:txBody>
          <a:bodyPr lIns="0" tIns="0" rIns="0" bIns="0" rtlCol="0" anchor="t">
            <a:noAutofit/>
          </a:bodyPr>
          <a:lstStyle/>
          <a:p>
            <a:pPr algn="ctr">
              <a:lnSpc>
                <a:spcPts val="3360"/>
              </a:lnSpc>
            </a:pPr>
            <a:r>
              <a:rPr lang="en-US" sz="2400">
                <a:solidFill>
                  <a:srgbClr val="E98584"/>
                </a:solidFill>
                <a:latin typeface="Open Sans Bold" panose="020B0606030504020204"/>
              </a:rPr>
              <a:t>perspective</a:t>
            </a:r>
            <a:endParaRPr lang="en-US" sz="2400">
              <a:solidFill>
                <a:srgbClr val="E98584"/>
              </a:solidFill>
              <a:latin typeface="Open Sans Bold" panose="020B0606030504020204"/>
            </a:endParaRPr>
          </a:p>
        </p:txBody>
      </p:sp>
      <p:sp>
        <p:nvSpPr>
          <p:cNvPr id="40" name="TextBox 40"/>
          <p:cNvSpPr txBox="1"/>
          <p:nvPr/>
        </p:nvSpPr>
        <p:spPr>
          <a:xfrm>
            <a:off x="7148380" y="341679"/>
            <a:ext cx="6144510" cy="6498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325"/>
              </a:lnSpc>
            </a:pPr>
            <a:r>
              <a:rPr lang="en-US" sz="3805">
                <a:solidFill>
                  <a:srgbClr val="050A30"/>
                </a:solidFill>
                <a:latin typeface="Cambria Bold" panose="02040803050406030204"/>
              </a:rPr>
              <a:t>Conclusion et perspective</a:t>
            </a:r>
            <a:endParaRPr lang="en-US" sz="3805">
              <a:solidFill>
                <a:srgbClr val="050A30"/>
              </a:solidFill>
              <a:latin typeface="Cambria Bold" panose="02040803050406030204"/>
            </a:endParaRPr>
          </a:p>
        </p:txBody>
      </p:sp>
      <p:sp>
        <p:nvSpPr>
          <p:cNvPr id="41" name="TextBox 41"/>
          <p:cNvSpPr txBox="1"/>
          <p:nvPr/>
        </p:nvSpPr>
        <p:spPr>
          <a:xfrm>
            <a:off x="-981834" y="9720233"/>
            <a:ext cx="4650539" cy="4483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FFFFFF"/>
                </a:solidFill>
                <a:latin typeface="Open Sans" panose="020B0606030504020204"/>
              </a:rPr>
              <a:t>mini_projet</a:t>
            </a:r>
            <a:endParaRPr lang="en-US" sz="2600">
              <a:solidFill>
                <a:srgbClr val="FFFFFF"/>
              </a:solidFill>
              <a:latin typeface="Open Sans" panose="020B0606030504020204"/>
            </a:endParaRPr>
          </a:p>
        </p:txBody>
      </p:sp>
      <p:sp>
        <p:nvSpPr>
          <p:cNvPr id="42" name="TextBox 42"/>
          <p:cNvSpPr txBox="1"/>
          <p:nvPr/>
        </p:nvSpPr>
        <p:spPr>
          <a:xfrm>
            <a:off x="13825821" y="9755793"/>
            <a:ext cx="4650539" cy="396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60"/>
              </a:lnSpc>
            </a:pPr>
            <a:r>
              <a:rPr lang="en-US" sz="2400">
                <a:solidFill>
                  <a:srgbClr val="FFFFFF"/>
                </a:solidFill>
                <a:latin typeface="Open Sans" panose="020B0606030504020204"/>
              </a:rPr>
              <a:t>ENSAS 2023-2024</a:t>
            </a:r>
            <a:endParaRPr lang="en-US" sz="2400">
              <a:solidFill>
                <a:srgbClr val="FFFFFF"/>
              </a:solidFill>
              <a:latin typeface="Open Sans" panose="020B0606030504020204"/>
            </a:endParaRPr>
          </a:p>
        </p:txBody>
      </p:sp>
      <p:sp>
        <p:nvSpPr>
          <p:cNvPr id="43" name="TextBox 43"/>
          <p:cNvSpPr txBox="1"/>
          <p:nvPr/>
        </p:nvSpPr>
        <p:spPr>
          <a:xfrm>
            <a:off x="4724288" y="4382387"/>
            <a:ext cx="13052908" cy="10179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70"/>
              </a:lnSpc>
            </a:pPr>
            <a:r>
              <a:rPr lang="en-US" sz="2835">
                <a:solidFill>
                  <a:srgbClr val="050A30"/>
                </a:solidFill>
                <a:latin typeface="Open Sans Bold" panose="020B0606030504020204"/>
              </a:rPr>
              <a:t>Implémentation d'une </a:t>
            </a:r>
            <a:r>
              <a:rPr lang="fr-FR" altLang="en-US" sz="2835">
                <a:solidFill>
                  <a:srgbClr val="050A30"/>
                </a:solidFill>
                <a:latin typeface="Open Sans Bold" panose="020B0606030504020204"/>
              </a:rPr>
              <a:t>i</a:t>
            </a:r>
            <a:r>
              <a:rPr lang="en-US" sz="2835">
                <a:solidFill>
                  <a:srgbClr val="050A30"/>
                </a:solidFill>
                <a:latin typeface="Open Sans Bold" panose="020B0606030504020204"/>
              </a:rPr>
              <a:t>nterface d'</a:t>
            </a:r>
            <a:r>
              <a:rPr lang="fr-FR" altLang="en-US" sz="2835">
                <a:solidFill>
                  <a:srgbClr val="050A30"/>
                </a:solidFill>
                <a:latin typeface="Open Sans Bold" panose="020B0606030504020204"/>
              </a:rPr>
              <a:t>a</a:t>
            </a:r>
            <a:r>
              <a:rPr lang="en-US" sz="2835">
                <a:solidFill>
                  <a:srgbClr val="050A30"/>
                </a:solidFill>
                <a:latin typeface="Open Sans Bold" panose="020B0606030504020204"/>
              </a:rPr>
              <a:t>dministration pour la </a:t>
            </a:r>
            <a:r>
              <a:rPr lang="fr-FR" altLang="en-US" sz="2835">
                <a:solidFill>
                  <a:srgbClr val="050A30"/>
                </a:solidFill>
                <a:latin typeface="Open Sans Bold" panose="020B0606030504020204"/>
              </a:rPr>
              <a:t>g</a:t>
            </a:r>
            <a:r>
              <a:rPr lang="en-US" sz="2835">
                <a:solidFill>
                  <a:srgbClr val="050A30"/>
                </a:solidFill>
                <a:latin typeface="Open Sans Bold" panose="020B0606030504020204"/>
              </a:rPr>
              <a:t>estion des dons et des donateurs</a:t>
            </a:r>
            <a:endParaRPr lang="en-US" sz="2835">
              <a:solidFill>
                <a:srgbClr val="050A30"/>
              </a:solidFill>
              <a:latin typeface="Open Sans Bold" panose="020B0606030504020204"/>
            </a:endParaRPr>
          </a:p>
        </p:txBody>
      </p:sp>
      <p:sp>
        <p:nvSpPr>
          <p:cNvPr id="44" name="TextBox 44"/>
          <p:cNvSpPr txBox="1"/>
          <p:nvPr/>
        </p:nvSpPr>
        <p:spPr>
          <a:xfrm>
            <a:off x="2945130" y="3206115"/>
            <a:ext cx="5298440" cy="709930"/>
          </a:xfrm>
          <a:prstGeom prst="rect">
            <a:avLst/>
          </a:prstGeom>
        </p:spPr>
        <p:txBody>
          <a:bodyPr lIns="0" tIns="0" rIns="0" bIns="0" rtlCol="0" anchor="t">
            <a:noAutofit/>
          </a:bodyPr>
          <a:lstStyle/>
          <a:p>
            <a:pPr algn="ctr">
              <a:lnSpc>
                <a:spcPts val="4900"/>
              </a:lnSpc>
            </a:pPr>
            <a:r>
              <a:rPr lang="en-US" sz="3500">
                <a:solidFill>
                  <a:srgbClr val="050A30"/>
                </a:solidFill>
                <a:latin typeface="Open Sans Bold" panose="020B0606030504020204"/>
              </a:rPr>
              <a:t>Nos perspectives :</a:t>
            </a:r>
            <a:endParaRPr lang="en-US" sz="3500">
              <a:solidFill>
                <a:srgbClr val="050A30"/>
              </a:solidFill>
              <a:latin typeface="Open Sans Bold" panose="020B0606030504020204"/>
            </a:endParaRPr>
          </a:p>
        </p:txBody>
      </p:sp>
      <p:sp>
        <p:nvSpPr>
          <p:cNvPr id="45" name="TextBox 45"/>
          <p:cNvSpPr txBox="1"/>
          <p:nvPr/>
        </p:nvSpPr>
        <p:spPr>
          <a:xfrm>
            <a:off x="4114800" y="6872605"/>
            <a:ext cx="12169775" cy="454025"/>
          </a:xfrm>
          <a:prstGeom prst="rect">
            <a:avLst/>
          </a:prstGeom>
        </p:spPr>
        <p:txBody>
          <a:bodyPr lIns="0" tIns="0" rIns="0" bIns="0" rtlCol="0" anchor="t">
            <a:noAutofit/>
          </a:bodyPr>
          <a:lstStyle/>
          <a:p>
            <a:pPr algn="ctr">
              <a:lnSpc>
                <a:spcPts val="3970"/>
              </a:lnSpc>
            </a:pPr>
            <a:r>
              <a:rPr lang="en-US" sz="2835">
                <a:solidFill>
                  <a:srgbClr val="050A30"/>
                </a:solidFill>
                <a:latin typeface="Open Sans Bold" panose="020B0606030504020204"/>
              </a:rPr>
              <a:t>Optimisation du </a:t>
            </a:r>
            <a:r>
              <a:rPr lang="fr-FR" altLang="en-US" sz="2835">
                <a:solidFill>
                  <a:srgbClr val="050A30"/>
                </a:solidFill>
                <a:latin typeface="Open Sans Bold" panose="020B0606030504020204"/>
              </a:rPr>
              <a:t>s</a:t>
            </a:r>
            <a:r>
              <a:rPr lang="en-US" sz="2835">
                <a:solidFill>
                  <a:srgbClr val="050A30"/>
                </a:solidFill>
                <a:latin typeface="Open Sans Bold" panose="020B0606030504020204"/>
              </a:rPr>
              <a:t>ite pour une </a:t>
            </a:r>
            <a:r>
              <a:rPr lang="fr-FR" altLang="en-US" sz="2835">
                <a:solidFill>
                  <a:srgbClr val="050A30"/>
                </a:solidFill>
                <a:latin typeface="Open Sans Bold" panose="020B0606030504020204"/>
              </a:rPr>
              <a:t>u</a:t>
            </a:r>
            <a:r>
              <a:rPr lang="en-US" sz="2835">
                <a:solidFill>
                  <a:srgbClr val="050A30"/>
                </a:solidFill>
                <a:latin typeface="Open Sans Bold" panose="020B0606030504020204"/>
              </a:rPr>
              <a:t>tilisation </a:t>
            </a:r>
            <a:r>
              <a:rPr lang="fr-FR" altLang="en-US" sz="2835">
                <a:solidFill>
                  <a:srgbClr val="050A30"/>
                </a:solidFill>
                <a:latin typeface="Open Sans Bold" panose="020B0606030504020204"/>
              </a:rPr>
              <a:t>m</a:t>
            </a:r>
            <a:r>
              <a:rPr lang="en-US" sz="2835">
                <a:solidFill>
                  <a:srgbClr val="050A30"/>
                </a:solidFill>
                <a:latin typeface="Open Sans Bold" panose="020B0606030504020204"/>
              </a:rPr>
              <a:t>ultiplateforme</a:t>
            </a:r>
            <a:endParaRPr lang="en-US" sz="2835">
              <a:solidFill>
                <a:srgbClr val="050A30"/>
              </a:solidFill>
              <a:latin typeface="Open Sans Bold" panose="020B0606030504020204"/>
            </a:endParaRPr>
          </a:p>
        </p:txBody>
      </p:sp>
      <p:sp>
        <p:nvSpPr>
          <p:cNvPr id="46" name="TextBox 46"/>
          <p:cNvSpPr txBox="1"/>
          <p:nvPr/>
        </p:nvSpPr>
        <p:spPr>
          <a:xfrm>
            <a:off x="2514769" y="5781759"/>
            <a:ext cx="15348763" cy="4726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70"/>
              </a:lnSpc>
            </a:pPr>
            <a:r>
              <a:rPr lang="en-US" sz="2835">
                <a:solidFill>
                  <a:srgbClr val="050A30"/>
                </a:solidFill>
                <a:latin typeface="Open Sans Bold" panose="020B0606030504020204"/>
              </a:rPr>
              <a:t>Proposer des fonctionnalités exclusives pour les membres</a:t>
            </a:r>
            <a:endParaRPr lang="en-US" sz="2835">
              <a:solidFill>
                <a:srgbClr val="050A30"/>
              </a:solidFill>
              <a:latin typeface="Open Sans Bold" panose="020B0606030504020204"/>
            </a:endParaRPr>
          </a:p>
        </p:txBody>
      </p:sp>
      <p:sp>
        <p:nvSpPr>
          <p:cNvPr id="50" name="Espace réservé du numéro de diapositive 49"/>
          <p:cNvSpPr>
            <a:spLocks noGrp="1"/>
          </p:cNvSpPr>
          <p:nvPr>
            <p:ph type="sldNum" sz="quarter" idx="12"/>
          </p:nvPr>
        </p:nvSpPr>
        <p:spPr>
          <a:xfrm>
            <a:off x="7680325" y="9785985"/>
            <a:ext cx="2133600" cy="365125"/>
          </a:xfrm>
        </p:spPr>
        <p:txBody>
          <a:bodyPr/>
          <a:p>
            <a:fld id="{B6F15528-21DE-4FAA-801E-634DDDAF4B2B}" type="slidenum">
              <a:rPr lang="en-US" sz="2800" b="1" smtClean="0">
                <a:solidFill>
                  <a:schemeClr val="bg1"/>
                </a:solidFill>
              </a:rPr>
            </a:fld>
            <a:endParaRPr lang="en-US" sz="2800" b="1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6" grpId="1"/>
      <p:bldP spid="45" grpId="0"/>
      <p:bldP spid="45" grpId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-547099" y="9658927"/>
            <a:ext cx="20900515" cy="628073"/>
            <a:chOff x="0" y="0"/>
            <a:chExt cx="6681000" cy="20076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81000" cy="200768"/>
            </a:xfrm>
            <a:custGeom>
              <a:avLst/>
              <a:gdLst/>
              <a:ahLst/>
              <a:cxnLst/>
              <a:rect l="l" t="t" r="r" b="b"/>
              <a:pathLst>
                <a:path w="6681000" h="200768">
                  <a:moveTo>
                    <a:pt x="6477800" y="0"/>
                  </a:moveTo>
                  <a:cubicBezTo>
                    <a:pt x="6590024" y="0"/>
                    <a:pt x="6681000" y="44943"/>
                    <a:pt x="6681000" y="100384"/>
                  </a:cubicBezTo>
                  <a:cubicBezTo>
                    <a:pt x="6681000" y="155825"/>
                    <a:pt x="6590024" y="200768"/>
                    <a:pt x="6477800" y="200768"/>
                  </a:cubicBezTo>
                  <a:lnTo>
                    <a:pt x="203200" y="200768"/>
                  </a:lnTo>
                  <a:cubicBezTo>
                    <a:pt x="90976" y="200768"/>
                    <a:pt x="0" y="155825"/>
                    <a:pt x="0" y="100384"/>
                  </a:cubicBezTo>
                  <a:cubicBezTo>
                    <a:pt x="0" y="44943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12229D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6681000" cy="2579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40"/>
                </a:lnSpc>
              </a:pPr>
            </a:p>
          </p:txBody>
        </p:sp>
      </p:grpSp>
      <p:sp>
        <p:nvSpPr>
          <p:cNvPr id="5" name="Freeform 5"/>
          <p:cNvSpPr/>
          <p:nvPr/>
        </p:nvSpPr>
        <p:spPr>
          <a:xfrm>
            <a:off x="283324" y="38060"/>
            <a:ext cx="1444263" cy="1773152"/>
          </a:xfrm>
          <a:custGeom>
            <a:avLst/>
            <a:gdLst/>
            <a:ahLst/>
            <a:cxnLst/>
            <a:rect l="l" t="t" r="r" b="b"/>
            <a:pathLst>
              <a:path w="1444263" h="1773152">
                <a:moveTo>
                  <a:pt x="0" y="0"/>
                </a:moveTo>
                <a:lnTo>
                  <a:pt x="1444264" y="0"/>
                </a:lnTo>
                <a:lnTo>
                  <a:pt x="1444264" y="1773153"/>
                </a:lnTo>
                <a:lnTo>
                  <a:pt x="0" y="1773153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 l="-36856" r="-36856"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5341133" y="0"/>
            <a:ext cx="2946867" cy="1592085"/>
          </a:xfrm>
          <a:custGeom>
            <a:avLst/>
            <a:gdLst/>
            <a:ahLst/>
            <a:cxnLst/>
            <a:rect l="l" t="t" r="r" b="b"/>
            <a:pathLst>
              <a:path w="2946867" h="1592085">
                <a:moveTo>
                  <a:pt x="0" y="0"/>
                </a:moveTo>
                <a:lnTo>
                  <a:pt x="2946867" y="0"/>
                </a:lnTo>
                <a:lnTo>
                  <a:pt x="2946867" y="1592085"/>
                </a:lnTo>
                <a:lnTo>
                  <a:pt x="0" y="159208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7" name="Group 7"/>
          <p:cNvGrpSpPr/>
          <p:nvPr/>
        </p:nvGrpSpPr>
        <p:grpSpPr>
          <a:xfrm rot="0">
            <a:off x="3114167" y="3227938"/>
            <a:ext cx="12226966" cy="3831124"/>
            <a:chOff x="0" y="0"/>
            <a:chExt cx="3220271" cy="100902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3220271" cy="1009020"/>
            </a:xfrm>
            <a:custGeom>
              <a:avLst/>
              <a:gdLst/>
              <a:ahLst/>
              <a:cxnLst/>
              <a:rect l="l" t="t" r="r" b="b"/>
              <a:pathLst>
                <a:path w="3220271" h="1009020">
                  <a:moveTo>
                    <a:pt x="32292" y="0"/>
                  </a:moveTo>
                  <a:lnTo>
                    <a:pt x="3187978" y="0"/>
                  </a:lnTo>
                  <a:cubicBezTo>
                    <a:pt x="3196543" y="0"/>
                    <a:pt x="3204757" y="3402"/>
                    <a:pt x="3210813" y="9458"/>
                  </a:cubicBezTo>
                  <a:cubicBezTo>
                    <a:pt x="3216869" y="15514"/>
                    <a:pt x="3220271" y="23728"/>
                    <a:pt x="3220271" y="32292"/>
                  </a:cubicBezTo>
                  <a:lnTo>
                    <a:pt x="3220271" y="976728"/>
                  </a:lnTo>
                  <a:cubicBezTo>
                    <a:pt x="3220271" y="985292"/>
                    <a:pt x="3216869" y="993506"/>
                    <a:pt x="3210813" y="999562"/>
                  </a:cubicBezTo>
                  <a:cubicBezTo>
                    <a:pt x="3204757" y="1005618"/>
                    <a:pt x="3196543" y="1009020"/>
                    <a:pt x="3187978" y="1009020"/>
                  </a:cubicBezTo>
                  <a:lnTo>
                    <a:pt x="32292" y="1009020"/>
                  </a:lnTo>
                  <a:cubicBezTo>
                    <a:pt x="23728" y="1009020"/>
                    <a:pt x="15514" y="1005618"/>
                    <a:pt x="9458" y="999562"/>
                  </a:cubicBezTo>
                  <a:cubicBezTo>
                    <a:pt x="3402" y="993506"/>
                    <a:pt x="0" y="985292"/>
                    <a:pt x="0" y="976728"/>
                  </a:cubicBezTo>
                  <a:lnTo>
                    <a:pt x="0" y="32292"/>
                  </a:lnTo>
                  <a:cubicBezTo>
                    <a:pt x="0" y="23728"/>
                    <a:pt x="3402" y="15514"/>
                    <a:pt x="9458" y="9458"/>
                  </a:cubicBezTo>
                  <a:cubicBezTo>
                    <a:pt x="15514" y="3402"/>
                    <a:pt x="23728" y="0"/>
                    <a:pt x="32292" y="0"/>
                  </a:cubicBezTo>
                  <a:close/>
                </a:path>
              </a:pathLst>
            </a:custGeom>
            <a:solidFill>
              <a:srgbClr val="D9D9D9"/>
            </a:solidFill>
            <a:ln w="38100" cap="rnd">
              <a:solidFill>
                <a:srgbClr val="12229D"/>
              </a:solidFill>
              <a:prstDash val="lgDash"/>
              <a:round/>
            </a:ln>
          </p:spPr>
        </p:sp>
        <p:sp>
          <p:nvSpPr>
            <p:cNvPr id="9" name="TextBox 9"/>
            <p:cNvSpPr txBox="1"/>
            <p:nvPr/>
          </p:nvSpPr>
          <p:spPr>
            <a:xfrm>
              <a:off x="0" y="-57150"/>
              <a:ext cx="3220271" cy="106617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40"/>
                </a:lnSpc>
              </a:pPr>
            </a:p>
          </p:txBody>
        </p:sp>
      </p:grpSp>
      <p:sp>
        <p:nvSpPr>
          <p:cNvPr id="10" name="Freeform 10"/>
          <p:cNvSpPr/>
          <p:nvPr/>
        </p:nvSpPr>
        <p:spPr>
          <a:xfrm>
            <a:off x="2391503" y="2195923"/>
            <a:ext cx="2064031" cy="2064031"/>
          </a:xfrm>
          <a:custGeom>
            <a:avLst/>
            <a:gdLst/>
            <a:ahLst/>
            <a:cxnLst/>
            <a:rect l="l" t="t" r="r" b="b"/>
            <a:pathLst>
              <a:path w="2064031" h="2064031">
                <a:moveTo>
                  <a:pt x="0" y="0"/>
                </a:moveTo>
                <a:lnTo>
                  <a:pt x="2064032" y="0"/>
                </a:lnTo>
                <a:lnTo>
                  <a:pt x="2064032" y="2064031"/>
                </a:lnTo>
                <a:lnTo>
                  <a:pt x="0" y="206403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-981834" y="9720233"/>
            <a:ext cx="4650539" cy="4483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FFFFFF"/>
                </a:solidFill>
                <a:latin typeface="Open Sans" panose="020B0606030504020204"/>
              </a:rPr>
              <a:t>mini_projet</a:t>
            </a:r>
            <a:endParaRPr lang="en-US" sz="2600">
              <a:solidFill>
                <a:srgbClr val="FFFFFF"/>
              </a:solidFill>
              <a:latin typeface="Open Sans" panose="020B0606030504020204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3825821" y="9755793"/>
            <a:ext cx="4650539" cy="396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60"/>
              </a:lnSpc>
            </a:pPr>
            <a:r>
              <a:rPr lang="en-US" sz="2400">
                <a:solidFill>
                  <a:srgbClr val="FFFFFF"/>
                </a:solidFill>
                <a:latin typeface="Open Sans" panose="020B0606030504020204"/>
              </a:rPr>
              <a:t>ENSAS 2023-2024</a:t>
            </a:r>
            <a:endParaRPr lang="en-US" sz="2400">
              <a:solidFill>
                <a:srgbClr val="FFFFFF"/>
              </a:solidFill>
              <a:latin typeface="Open Sans" panose="020B0606030504020204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4343140" y="4152900"/>
            <a:ext cx="10174635" cy="1028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>
                <a:solidFill>
                  <a:srgbClr val="050A30"/>
                </a:solidFill>
                <a:latin typeface="Open Sans Bold" panose="020B0606030504020204"/>
              </a:rPr>
              <a:t>Merci pour votre attention</a:t>
            </a:r>
            <a:endParaRPr lang="en-US" sz="6000">
              <a:solidFill>
                <a:srgbClr val="050A30"/>
              </a:solidFill>
              <a:latin typeface="Open Sans Bold" panose="020B0606030504020204"/>
            </a:endParaRPr>
          </a:p>
        </p:txBody>
      </p:sp>
      <p:sp>
        <p:nvSpPr>
          <p:cNvPr id="33" name="Espace réservé du numéro de diapositive 32"/>
          <p:cNvSpPr>
            <a:spLocks noGrp="1"/>
          </p:cNvSpPr>
          <p:nvPr/>
        </p:nvSpPr>
        <p:spPr>
          <a:xfrm>
            <a:off x="7730490" y="978662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z="2800" b="1" smtClean="0">
                <a:solidFill>
                  <a:schemeClr val="bg1"/>
                </a:solidFill>
              </a:rPr>
            </a:fld>
            <a:endParaRPr lang="en-US" sz="2800" b="1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15654040" y="6672450"/>
            <a:ext cx="3231988" cy="4114800"/>
          </a:xfrm>
          <a:custGeom>
            <a:avLst/>
            <a:gdLst/>
            <a:ahLst/>
            <a:cxnLst/>
            <a:rect l="l" t="t" r="r" b="b"/>
            <a:pathLst>
              <a:path w="3231988" h="4114800">
                <a:moveTo>
                  <a:pt x="3231988" y="0"/>
                </a:moveTo>
                <a:lnTo>
                  <a:pt x="0" y="0"/>
                </a:lnTo>
                <a:lnTo>
                  <a:pt x="0" y="4114800"/>
                </a:lnTo>
                <a:lnTo>
                  <a:pt x="3231988" y="4114800"/>
                </a:lnTo>
                <a:lnTo>
                  <a:pt x="3231988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4996804" y="0"/>
            <a:ext cx="3291196" cy="1778113"/>
          </a:xfrm>
          <a:custGeom>
            <a:avLst/>
            <a:gdLst/>
            <a:ahLst/>
            <a:cxnLst/>
            <a:rect l="l" t="t" r="r" b="b"/>
            <a:pathLst>
              <a:path w="3291196" h="1778113">
                <a:moveTo>
                  <a:pt x="0" y="0"/>
                </a:moveTo>
                <a:lnTo>
                  <a:pt x="3291196" y="0"/>
                </a:lnTo>
                <a:lnTo>
                  <a:pt x="3291196" y="1778113"/>
                </a:lnTo>
                <a:lnTo>
                  <a:pt x="0" y="177811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283324" y="38060"/>
            <a:ext cx="1637352" cy="2010211"/>
          </a:xfrm>
          <a:custGeom>
            <a:avLst/>
            <a:gdLst/>
            <a:ahLst/>
            <a:cxnLst/>
            <a:rect l="l" t="t" r="r" b="b"/>
            <a:pathLst>
              <a:path w="1637352" h="2010211">
                <a:moveTo>
                  <a:pt x="0" y="0"/>
                </a:moveTo>
                <a:lnTo>
                  <a:pt x="1637352" y="0"/>
                </a:lnTo>
                <a:lnTo>
                  <a:pt x="1637352" y="2010211"/>
                </a:lnTo>
                <a:lnTo>
                  <a:pt x="0" y="201021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36856" r="-36856"/>
            </a:stretch>
          </a:blipFill>
        </p:spPr>
      </p:sp>
      <p:grpSp>
        <p:nvGrpSpPr>
          <p:cNvPr id="5" name="Group 5"/>
          <p:cNvGrpSpPr/>
          <p:nvPr/>
        </p:nvGrpSpPr>
        <p:grpSpPr>
          <a:xfrm rot="0">
            <a:off x="5179060" y="2245995"/>
            <a:ext cx="7654290" cy="690245"/>
            <a:chOff x="0" y="0"/>
            <a:chExt cx="838855" cy="7764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38855" cy="77644"/>
            </a:xfrm>
            <a:custGeom>
              <a:avLst/>
              <a:gdLst/>
              <a:ahLst/>
              <a:cxnLst/>
              <a:rect l="l" t="t" r="r" b="b"/>
              <a:pathLst>
                <a:path w="838855" h="77644">
                  <a:moveTo>
                    <a:pt x="0" y="0"/>
                  </a:moveTo>
                  <a:lnTo>
                    <a:pt x="838855" y="0"/>
                  </a:lnTo>
                  <a:lnTo>
                    <a:pt x="838855" y="77644"/>
                  </a:lnTo>
                  <a:lnTo>
                    <a:pt x="0" y="77644"/>
                  </a:lnTo>
                  <a:close/>
                </a:path>
              </a:pathLst>
            </a:custGeom>
            <a:solidFill>
              <a:srgbClr val="12229D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838855" cy="13479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40"/>
                </a:lnSpc>
              </a:pPr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3291196" y="266459"/>
            <a:ext cx="11705608" cy="13690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60"/>
              </a:lnSpc>
            </a:pPr>
            <a:r>
              <a:rPr lang="en-US" sz="2540">
                <a:solidFill>
                  <a:srgbClr val="050A30"/>
                </a:solidFill>
                <a:latin typeface="Times New Roman" panose="02020603050405020304" charset="0"/>
                <a:cs typeface="Times New Roman" panose="02020603050405020304" charset="0"/>
              </a:rPr>
              <a:t>Royaume du Maroc</a:t>
            </a:r>
            <a:endParaRPr lang="en-US" sz="2540">
              <a:solidFill>
                <a:srgbClr val="050A3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ctr">
              <a:lnSpc>
                <a:spcPts val="3560"/>
              </a:lnSpc>
            </a:pPr>
            <a:r>
              <a:rPr lang="en-US" sz="2540">
                <a:solidFill>
                  <a:srgbClr val="050A30"/>
                </a:solidFill>
                <a:latin typeface="Times New Roman" panose="02020603050405020304" charset="0"/>
                <a:cs typeface="Times New Roman" panose="02020603050405020304" charset="0"/>
              </a:rPr>
              <a:t>Ecole Nationale des sciences appliquées de Safi (ENSAS) </a:t>
            </a:r>
            <a:endParaRPr lang="en-US" sz="2540">
              <a:solidFill>
                <a:srgbClr val="050A3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lvl="0" indent="0" algn="ctr">
              <a:lnSpc>
                <a:spcPts val="3560"/>
              </a:lnSpc>
              <a:spcBef>
                <a:spcPct val="0"/>
              </a:spcBef>
            </a:pPr>
            <a:r>
              <a:rPr lang="en-US" sz="2540">
                <a:solidFill>
                  <a:srgbClr val="050A30"/>
                </a:solidFill>
                <a:latin typeface="Times New Roman" panose="02020603050405020304" charset="0"/>
                <a:cs typeface="Times New Roman" panose="02020603050405020304" charset="0"/>
              </a:rPr>
              <a:t>Département Informatique, Réseaux et Télécommunications (IRT)</a:t>
            </a:r>
            <a:endParaRPr lang="en-US" sz="2540">
              <a:solidFill>
                <a:srgbClr val="050A3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5638800" y="2323465"/>
            <a:ext cx="6376035" cy="5384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4200"/>
              </a:lnSpc>
              <a:spcBef>
                <a:spcPct val="0"/>
              </a:spcBef>
            </a:pPr>
            <a:r>
              <a:rPr lang="en-US" sz="3500">
                <a:solidFill>
                  <a:srgbClr val="FFFEFF"/>
                </a:solidFill>
                <a:latin typeface="Times New Roman" panose="02020603050405020304" charset="0"/>
                <a:cs typeface="Times New Roman" panose="02020603050405020304" charset="0"/>
              </a:rPr>
              <a:t>Soutenance du mini pro</a:t>
            </a:r>
            <a:r>
              <a:rPr lang="fr-FR" altLang="en-US" sz="3500">
                <a:solidFill>
                  <a:srgbClr val="FFFEFF"/>
                </a:solidFill>
                <a:latin typeface="Times New Roman" panose="02020603050405020304" charset="0"/>
                <a:cs typeface="Times New Roman" panose="02020603050405020304" charset="0"/>
              </a:rPr>
              <a:t>j</a:t>
            </a:r>
            <a:r>
              <a:rPr lang="en-US" sz="3500">
                <a:solidFill>
                  <a:srgbClr val="FFFEFF"/>
                </a:solidFill>
                <a:latin typeface="Times New Roman" panose="02020603050405020304" charset="0"/>
                <a:cs typeface="Times New Roman" panose="02020603050405020304" charset="0"/>
              </a:rPr>
              <a:t>et </a:t>
            </a:r>
            <a:endParaRPr lang="en-US" sz="3500">
              <a:solidFill>
                <a:srgbClr val="FFFEFF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3505200" y="3546475"/>
            <a:ext cx="11233150" cy="193865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5040"/>
              </a:lnSpc>
              <a:spcBef>
                <a:spcPct val="0"/>
              </a:spcBef>
            </a:pPr>
            <a:r>
              <a:rPr lang="en-US" sz="3600">
                <a:solidFill>
                  <a:srgbClr val="000000"/>
                </a:solidFill>
                <a:latin typeface="Poppins Bold" panose="00000800000000000000"/>
              </a:rPr>
              <a:t>Conception et développement d’une application web au service d’une association dédiée à la protection des animaux</a:t>
            </a:r>
            <a:endParaRPr lang="en-US" sz="3600">
              <a:solidFill>
                <a:srgbClr val="000000"/>
              </a:solidFill>
              <a:latin typeface="Poppins Bold" panose="00000800000000000000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931059" y="7852168"/>
            <a:ext cx="4857357" cy="24580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30"/>
              </a:lnSpc>
            </a:pPr>
            <a:r>
              <a:rPr lang="en-US" sz="2810">
                <a:solidFill>
                  <a:srgbClr val="050A30"/>
                </a:solidFill>
                <a:latin typeface="Cambria" panose="02040503050406030204"/>
                <a:sym typeface="+mn-ea"/>
              </a:rPr>
              <a:t>M. ELBOUSTANI </a:t>
            </a:r>
            <a:r>
              <a:rPr lang="en-US" altLang="en-US" sz="2810">
                <a:solidFill>
                  <a:srgbClr val="050A30"/>
                </a:solidFill>
                <a:latin typeface="Cambria" panose="02040503050406030204"/>
                <a:sym typeface="+mn-ea"/>
              </a:rPr>
              <a:t>Abdelh</a:t>
            </a:r>
            <a:r>
              <a:rPr lang="en-US" sz="2810">
                <a:solidFill>
                  <a:srgbClr val="050A30"/>
                </a:solidFill>
                <a:latin typeface="Cambria" panose="02040503050406030204"/>
                <a:sym typeface="+mn-ea"/>
              </a:rPr>
              <a:t>akim</a:t>
            </a:r>
            <a:endParaRPr lang="en-US" sz="2810">
              <a:solidFill>
                <a:srgbClr val="050A30"/>
              </a:solidFill>
              <a:latin typeface="Cambria" panose="02040503050406030204"/>
            </a:endParaRPr>
          </a:p>
          <a:p>
            <a:pPr algn="l">
              <a:lnSpc>
                <a:spcPts val="3810"/>
              </a:lnSpc>
            </a:pPr>
            <a:r>
              <a:rPr lang="en-US" sz="2810">
                <a:solidFill>
                  <a:srgbClr val="050A30"/>
                </a:solidFill>
                <a:latin typeface="Cambria" panose="02040503050406030204"/>
                <a:sym typeface="+mn-ea"/>
              </a:rPr>
              <a:t>M. AMMAR Abdelghali</a:t>
            </a:r>
            <a:endParaRPr lang="en-US" sz="2810">
              <a:solidFill>
                <a:srgbClr val="050A30"/>
              </a:solidFill>
              <a:latin typeface="Cambria" panose="02040503050406030204"/>
            </a:endParaRPr>
          </a:p>
          <a:p>
            <a:pPr algn="l">
              <a:lnSpc>
                <a:spcPts val="3810"/>
              </a:lnSpc>
            </a:pPr>
            <a:r>
              <a:rPr lang="en-US" sz="2810">
                <a:solidFill>
                  <a:srgbClr val="050A30"/>
                </a:solidFill>
                <a:latin typeface="Cambria" panose="02040503050406030204"/>
                <a:sym typeface="+mn-ea"/>
              </a:rPr>
              <a:t>Mme BABALAHCEN Rajaa</a:t>
            </a:r>
            <a:endParaRPr lang="en-US" sz="2810">
              <a:solidFill>
                <a:srgbClr val="050A30"/>
              </a:solidFill>
              <a:latin typeface="Cambria" panose="02040503050406030204"/>
            </a:endParaRPr>
          </a:p>
          <a:p>
            <a:pPr algn="l">
              <a:lnSpc>
                <a:spcPts val="3810"/>
              </a:lnSpc>
            </a:pPr>
          </a:p>
          <a:p>
            <a:pPr algn="l">
              <a:lnSpc>
                <a:spcPts val="3810"/>
              </a:lnSpc>
            </a:pPr>
          </a:p>
        </p:txBody>
      </p:sp>
      <p:sp>
        <p:nvSpPr>
          <p:cNvPr id="12" name="TextBox 12"/>
          <p:cNvSpPr txBox="1"/>
          <p:nvPr/>
        </p:nvSpPr>
        <p:spPr>
          <a:xfrm>
            <a:off x="304800" y="6812915"/>
            <a:ext cx="1785620" cy="442595"/>
          </a:xfrm>
          <a:prstGeom prst="rect">
            <a:avLst/>
          </a:prstGeom>
        </p:spPr>
        <p:txBody>
          <a:bodyPr lIns="0" tIns="0" rIns="0" bIns="0" rtlCol="0" anchor="t">
            <a:noAutofit/>
          </a:bodyPr>
          <a:lstStyle/>
          <a:p>
            <a:pPr algn="ctr">
              <a:lnSpc>
                <a:spcPts val="3875"/>
              </a:lnSpc>
            </a:pPr>
            <a:r>
              <a:rPr lang="en-US" sz="2765">
                <a:solidFill>
                  <a:srgbClr val="050A30"/>
                </a:solidFill>
                <a:latin typeface="Open Sans Bold" panose="020B0606030504020204"/>
              </a:rPr>
              <a:t>Jury :</a:t>
            </a:r>
            <a:endParaRPr lang="en-US" sz="2765">
              <a:solidFill>
                <a:srgbClr val="050A30"/>
              </a:solidFill>
              <a:latin typeface="Open Sans Bold" panose="020B0606030504020204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12199825" y="7931979"/>
            <a:ext cx="4857357" cy="9859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30"/>
              </a:lnSpc>
            </a:pPr>
            <a:r>
              <a:rPr lang="en-US" sz="2810">
                <a:solidFill>
                  <a:srgbClr val="050A30"/>
                </a:solidFill>
                <a:latin typeface="Cambria" panose="02040503050406030204"/>
              </a:rPr>
              <a:t>M. AMMAR Abdelghali</a:t>
            </a:r>
            <a:endParaRPr lang="en-US" sz="2810">
              <a:solidFill>
                <a:srgbClr val="050A30"/>
              </a:solidFill>
              <a:latin typeface="Cambria" panose="02040503050406030204"/>
            </a:endParaRPr>
          </a:p>
          <a:p>
            <a:pPr algn="l">
              <a:lnSpc>
                <a:spcPts val="3930"/>
              </a:lnSpc>
            </a:pPr>
            <a:r>
              <a:rPr lang="en-US" sz="2810">
                <a:solidFill>
                  <a:srgbClr val="050A30"/>
                </a:solidFill>
                <a:latin typeface="Cambria" panose="02040503050406030204"/>
              </a:rPr>
              <a:t>Mme BABALAHCEN Rajaa</a:t>
            </a:r>
            <a:endParaRPr lang="en-US" sz="2810">
              <a:solidFill>
                <a:srgbClr val="050A30"/>
              </a:solidFill>
              <a:latin typeface="Cambria" panose="02040503050406030204"/>
            </a:endParaRPr>
          </a:p>
        </p:txBody>
      </p:sp>
      <p:grpSp>
        <p:nvGrpSpPr>
          <p:cNvPr id="14" name="Group 14"/>
          <p:cNvGrpSpPr/>
          <p:nvPr/>
        </p:nvGrpSpPr>
        <p:grpSpPr>
          <a:xfrm rot="0">
            <a:off x="716918" y="7534417"/>
            <a:ext cx="4567674" cy="111176"/>
            <a:chOff x="0" y="0"/>
            <a:chExt cx="520621" cy="1267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520621" cy="12672"/>
            </a:xfrm>
            <a:custGeom>
              <a:avLst/>
              <a:gdLst/>
              <a:ahLst/>
              <a:cxnLst/>
              <a:rect l="l" t="t" r="r" b="b"/>
              <a:pathLst>
                <a:path w="520621" h="12672">
                  <a:moveTo>
                    <a:pt x="0" y="0"/>
                  </a:moveTo>
                  <a:lnTo>
                    <a:pt x="520621" y="0"/>
                  </a:lnTo>
                  <a:lnTo>
                    <a:pt x="520621" y="12672"/>
                  </a:lnTo>
                  <a:lnTo>
                    <a:pt x="0" y="12672"/>
                  </a:lnTo>
                  <a:close/>
                </a:path>
              </a:pathLst>
            </a:custGeom>
            <a:solidFill>
              <a:srgbClr val="12229D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520621" cy="6982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40"/>
                </a:lnSpc>
              </a:pPr>
            </a:p>
          </p:txBody>
        </p:sp>
      </p:grpSp>
      <p:sp>
        <p:nvSpPr>
          <p:cNvPr id="17" name="TextBox 17"/>
          <p:cNvSpPr txBox="1"/>
          <p:nvPr/>
        </p:nvSpPr>
        <p:spPr>
          <a:xfrm>
            <a:off x="11582400" y="6896100"/>
            <a:ext cx="3241675" cy="503555"/>
          </a:xfrm>
          <a:prstGeom prst="rect">
            <a:avLst/>
          </a:prstGeom>
        </p:spPr>
        <p:txBody>
          <a:bodyPr lIns="0" tIns="0" rIns="0" bIns="0" rtlCol="0" anchor="t">
            <a:noAutofit/>
          </a:bodyPr>
          <a:lstStyle/>
          <a:p>
            <a:pPr algn="ctr">
              <a:lnSpc>
                <a:spcPts val="3875"/>
              </a:lnSpc>
            </a:pPr>
            <a:r>
              <a:rPr lang="en-US" sz="2765">
                <a:solidFill>
                  <a:srgbClr val="050A30"/>
                </a:solidFill>
                <a:latin typeface="Open Sans Bold" panose="020B0606030504020204"/>
              </a:rPr>
              <a:t>Encadré par :</a:t>
            </a:r>
            <a:endParaRPr lang="en-US" sz="2765">
              <a:solidFill>
                <a:srgbClr val="050A30"/>
              </a:solidFill>
              <a:latin typeface="Open Sans Bold" panose="020B0606030504020204"/>
            </a:endParaRPr>
          </a:p>
        </p:txBody>
      </p:sp>
      <p:grpSp>
        <p:nvGrpSpPr>
          <p:cNvPr id="18" name="Group 18"/>
          <p:cNvGrpSpPr/>
          <p:nvPr/>
        </p:nvGrpSpPr>
        <p:grpSpPr>
          <a:xfrm rot="0">
            <a:off x="11985684" y="7570706"/>
            <a:ext cx="4479052" cy="140717"/>
            <a:chOff x="0" y="0"/>
            <a:chExt cx="510520" cy="16039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510520" cy="16039"/>
            </a:xfrm>
            <a:custGeom>
              <a:avLst/>
              <a:gdLst/>
              <a:ahLst/>
              <a:cxnLst/>
              <a:rect l="l" t="t" r="r" b="b"/>
              <a:pathLst>
                <a:path w="510520" h="16039">
                  <a:moveTo>
                    <a:pt x="0" y="0"/>
                  </a:moveTo>
                  <a:lnTo>
                    <a:pt x="510520" y="0"/>
                  </a:lnTo>
                  <a:lnTo>
                    <a:pt x="510520" y="16039"/>
                  </a:lnTo>
                  <a:lnTo>
                    <a:pt x="0" y="16039"/>
                  </a:lnTo>
                  <a:close/>
                </a:path>
              </a:pathLst>
            </a:custGeom>
            <a:solidFill>
              <a:srgbClr val="12229D"/>
            </a:solidFill>
          </p:spPr>
        </p:sp>
        <p:sp>
          <p:nvSpPr>
            <p:cNvPr id="20" name="TextBox 20"/>
            <p:cNvSpPr txBox="1"/>
            <p:nvPr/>
          </p:nvSpPr>
          <p:spPr>
            <a:xfrm>
              <a:off x="0" y="-57150"/>
              <a:ext cx="510520" cy="7318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40"/>
                </a:lnSpc>
              </a:pPr>
            </a:p>
          </p:txBody>
        </p:sp>
      </p:grpSp>
      <p:sp>
        <p:nvSpPr>
          <p:cNvPr id="21" name="TextBox 21"/>
          <p:cNvSpPr txBox="1"/>
          <p:nvPr/>
        </p:nvSpPr>
        <p:spPr>
          <a:xfrm>
            <a:off x="6804942" y="7955896"/>
            <a:ext cx="4857357" cy="14812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30"/>
              </a:lnSpc>
            </a:pPr>
            <a:r>
              <a:rPr lang="en-US" sz="2810">
                <a:solidFill>
                  <a:srgbClr val="050A30"/>
                </a:solidFill>
                <a:latin typeface="Cambria" panose="02040503050406030204"/>
              </a:rPr>
              <a:t>NEDJAOUI Ihssane</a:t>
            </a:r>
            <a:endParaRPr lang="en-US" sz="2810">
              <a:solidFill>
                <a:srgbClr val="050A30"/>
              </a:solidFill>
              <a:latin typeface="Cambria" panose="02040503050406030204"/>
            </a:endParaRPr>
          </a:p>
          <a:p>
            <a:pPr algn="l">
              <a:lnSpc>
                <a:spcPts val="3930"/>
              </a:lnSpc>
            </a:pPr>
            <a:r>
              <a:rPr lang="en-US" sz="2810">
                <a:solidFill>
                  <a:srgbClr val="050A30"/>
                </a:solidFill>
                <a:latin typeface="Cambria" panose="02040503050406030204"/>
              </a:rPr>
              <a:t>ZAGRAHI Nouhaila</a:t>
            </a:r>
            <a:endParaRPr lang="en-US" sz="2810">
              <a:solidFill>
                <a:srgbClr val="050A30"/>
              </a:solidFill>
              <a:latin typeface="Cambria" panose="02040503050406030204"/>
            </a:endParaRPr>
          </a:p>
          <a:p>
            <a:pPr algn="l">
              <a:lnSpc>
                <a:spcPts val="3930"/>
              </a:lnSpc>
            </a:pPr>
            <a:r>
              <a:rPr lang="en-US" sz="2810">
                <a:solidFill>
                  <a:srgbClr val="050A30"/>
                </a:solidFill>
                <a:latin typeface="Cambria" panose="02040503050406030204"/>
              </a:rPr>
              <a:t>ALOULI Anas</a:t>
            </a:r>
            <a:endParaRPr lang="en-US" sz="2810">
              <a:solidFill>
                <a:srgbClr val="050A30"/>
              </a:solidFill>
              <a:latin typeface="Cambria" panose="02040503050406030204"/>
            </a:endParaRPr>
          </a:p>
        </p:txBody>
      </p:sp>
      <p:sp>
        <p:nvSpPr>
          <p:cNvPr id="22" name="TextBox 22"/>
          <p:cNvSpPr txBox="1"/>
          <p:nvPr/>
        </p:nvSpPr>
        <p:spPr>
          <a:xfrm>
            <a:off x="6248400" y="6900545"/>
            <a:ext cx="3072765" cy="398145"/>
          </a:xfrm>
          <a:prstGeom prst="rect">
            <a:avLst/>
          </a:prstGeom>
        </p:spPr>
        <p:txBody>
          <a:bodyPr lIns="0" tIns="0" rIns="0" bIns="0" rtlCol="0" anchor="t">
            <a:noAutofit/>
          </a:bodyPr>
          <a:lstStyle/>
          <a:p>
            <a:pPr algn="ctr">
              <a:lnSpc>
                <a:spcPts val="3875"/>
              </a:lnSpc>
            </a:pPr>
            <a:r>
              <a:rPr lang="en-US" sz="2765">
                <a:solidFill>
                  <a:srgbClr val="050A30"/>
                </a:solidFill>
                <a:latin typeface="Open Sans Bold" panose="020B0606030504020204"/>
              </a:rPr>
              <a:t>Soutenu par :</a:t>
            </a:r>
            <a:endParaRPr lang="en-US" sz="2765">
              <a:solidFill>
                <a:srgbClr val="050A30"/>
              </a:solidFill>
              <a:latin typeface="Open Sans Bold" panose="020B0606030504020204"/>
            </a:endParaRPr>
          </a:p>
        </p:txBody>
      </p:sp>
      <p:grpSp>
        <p:nvGrpSpPr>
          <p:cNvPr id="23" name="Group 23"/>
          <p:cNvGrpSpPr/>
          <p:nvPr/>
        </p:nvGrpSpPr>
        <p:grpSpPr>
          <a:xfrm rot="0">
            <a:off x="6550194" y="7556970"/>
            <a:ext cx="4451118" cy="140717"/>
            <a:chOff x="0" y="0"/>
            <a:chExt cx="507336" cy="16039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507336" cy="16039"/>
            </a:xfrm>
            <a:custGeom>
              <a:avLst/>
              <a:gdLst/>
              <a:ahLst/>
              <a:cxnLst/>
              <a:rect l="l" t="t" r="r" b="b"/>
              <a:pathLst>
                <a:path w="507336" h="16039">
                  <a:moveTo>
                    <a:pt x="0" y="0"/>
                  </a:moveTo>
                  <a:lnTo>
                    <a:pt x="507336" y="0"/>
                  </a:lnTo>
                  <a:lnTo>
                    <a:pt x="507336" y="16039"/>
                  </a:lnTo>
                  <a:lnTo>
                    <a:pt x="0" y="16039"/>
                  </a:lnTo>
                  <a:close/>
                </a:path>
              </a:pathLst>
            </a:custGeom>
            <a:solidFill>
              <a:srgbClr val="12229D"/>
            </a:solidFill>
          </p:spPr>
        </p:sp>
        <p:sp>
          <p:nvSpPr>
            <p:cNvPr id="25" name="TextBox 25"/>
            <p:cNvSpPr txBox="1"/>
            <p:nvPr/>
          </p:nvSpPr>
          <p:spPr>
            <a:xfrm>
              <a:off x="0" y="-57150"/>
              <a:ext cx="507336" cy="7318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40"/>
                </a:lnSpc>
              </a:pPr>
            </a:p>
          </p:txBody>
        </p:sp>
      </p:grpSp>
      <p:grpSp>
        <p:nvGrpSpPr>
          <p:cNvPr id="26" name="Group 26"/>
          <p:cNvGrpSpPr/>
          <p:nvPr/>
        </p:nvGrpSpPr>
        <p:grpSpPr>
          <a:xfrm rot="0">
            <a:off x="-1286188" y="9788060"/>
            <a:ext cx="20900515" cy="628073"/>
            <a:chOff x="0" y="0"/>
            <a:chExt cx="6681000" cy="200768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6681000" cy="200768"/>
            </a:xfrm>
            <a:custGeom>
              <a:avLst/>
              <a:gdLst/>
              <a:ahLst/>
              <a:cxnLst/>
              <a:rect l="l" t="t" r="r" b="b"/>
              <a:pathLst>
                <a:path w="6681000" h="200768">
                  <a:moveTo>
                    <a:pt x="6477800" y="0"/>
                  </a:moveTo>
                  <a:cubicBezTo>
                    <a:pt x="6590024" y="0"/>
                    <a:pt x="6681000" y="44943"/>
                    <a:pt x="6681000" y="100384"/>
                  </a:cubicBezTo>
                  <a:cubicBezTo>
                    <a:pt x="6681000" y="155825"/>
                    <a:pt x="6590024" y="200768"/>
                    <a:pt x="6477800" y="200768"/>
                  </a:cubicBezTo>
                  <a:lnTo>
                    <a:pt x="203200" y="200768"/>
                  </a:lnTo>
                  <a:cubicBezTo>
                    <a:pt x="90976" y="200768"/>
                    <a:pt x="0" y="155825"/>
                    <a:pt x="0" y="100384"/>
                  </a:cubicBezTo>
                  <a:cubicBezTo>
                    <a:pt x="0" y="44943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12229D"/>
            </a:solidFill>
          </p:spPr>
        </p:sp>
        <p:sp>
          <p:nvSpPr>
            <p:cNvPr id="28" name="TextBox 28"/>
            <p:cNvSpPr txBox="1"/>
            <p:nvPr/>
          </p:nvSpPr>
          <p:spPr>
            <a:xfrm>
              <a:off x="0" y="-57150"/>
              <a:ext cx="6681000" cy="2579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40"/>
                </a:lnSpc>
              </a:pPr>
            </a:p>
          </p:txBody>
        </p:sp>
      </p:grpSp>
      <p:sp>
        <p:nvSpPr>
          <p:cNvPr id="29" name="TextBox 29"/>
          <p:cNvSpPr txBox="1"/>
          <p:nvPr/>
        </p:nvSpPr>
        <p:spPr>
          <a:xfrm>
            <a:off x="-152400" y="9803130"/>
            <a:ext cx="6807835" cy="367665"/>
          </a:xfrm>
          <a:prstGeom prst="rect">
            <a:avLst/>
          </a:prstGeom>
        </p:spPr>
        <p:txBody>
          <a:bodyPr lIns="0" tIns="0" rIns="0" bIns="0" rtlCol="0" anchor="t">
            <a:noAutofit/>
          </a:bodyPr>
          <a:lstStyle/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FFFFFF"/>
                </a:solidFill>
                <a:latin typeface="Open Sans Bold" panose="020B0606030504020204"/>
              </a:rPr>
              <a:t>Année universitaire:2023/2024</a:t>
            </a:r>
            <a:endParaRPr lang="en-US" sz="2600">
              <a:solidFill>
                <a:srgbClr val="FFFFFF"/>
              </a:solidFill>
              <a:latin typeface="Open Sans Bold" panose="020B0606030504020204"/>
            </a:endParaRPr>
          </a:p>
        </p:txBody>
      </p:sp>
      <p:sp>
        <p:nvSpPr>
          <p:cNvPr id="30" name="TextBox 30"/>
          <p:cNvSpPr txBox="1"/>
          <p:nvPr/>
        </p:nvSpPr>
        <p:spPr>
          <a:xfrm>
            <a:off x="14824075" y="9805670"/>
            <a:ext cx="3284220" cy="9334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FFFFFF"/>
                </a:solidFill>
                <a:latin typeface="Open Sans Bold" panose="020B0606030504020204"/>
              </a:rPr>
              <a:t>le 23-05-2024</a:t>
            </a:r>
            <a:endParaRPr lang="en-US" sz="2600">
              <a:solidFill>
                <a:srgbClr val="FFFFFF"/>
              </a:solidFill>
              <a:latin typeface="Open Sans Bold" panose="020B0606030504020204"/>
            </a:endParaRPr>
          </a:p>
          <a:p>
            <a:pPr algn="ctr">
              <a:lnSpc>
                <a:spcPts val="3640"/>
              </a:lnSpc>
            </a:pPr>
          </a:p>
        </p:txBody>
      </p:sp>
      <p:sp>
        <p:nvSpPr>
          <p:cNvPr id="33" name="Espace réservé du numéro de diapositive 32"/>
          <p:cNvSpPr>
            <a:spLocks noGrp="1"/>
          </p:cNvSpPr>
          <p:nvPr>
            <p:ph type="sldNum" sz="quarter" idx="12"/>
          </p:nvPr>
        </p:nvSpPr>
        <p:spPr>
          <a:xfrm>
            <a:off x="7708900" y="9852660"/>
            <a:ext cx="2133600" cy="365125"/>
          </a:xfrm>
        </p:spPr>
        <p:txBody>
          <a:bodyPr/>
          <a:p>
            <a:fld id="{B6F15528-21DE-4FAA-801E-634DDDAF4B2B}" type="slidenum">
              <a:rPr lang="en-US" sz="2800" b="1" smtClean="0">
                <a:solidFill>
                  <a:schemeClr val="bg1"/>
                </a:solidFill>
              </a:rPr>
            </a:fld>
            <a:endParaRPr lang="en-US" sz="2800" b="1" smtClean="0">
              <a:solidFill>
                <a:schemeClr val="bg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988945" y="3305810"/>
            <a:ext cx="12489180" cy="2558415"/>
          </a:xfrm>
          <a:prstGeom prst="rect">
            <a:avLst/>
          </a:prstGeom>
          <a:noFill/>
          <a:ln>
            <a:gradFill>
              <a:gsLst>
                <a:gs pos="0">
                  <a:srgbClr val="012D86"/>
                </a:gs>
                <a:gs pos="100000">
                  <a:srgbClr val="0E2557"/>
                </a:gs>
              </a:gsLst>
            </a:gra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fr-FR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-7614132" y="-905351"/>
            <a:ext cx="13313729" cy="13313729"/>
            <a:chOff x="0" y="0"/>
            <a:chExt cx="6350000" cy="6350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5CB6F9"/>
            </a:solidFill>
          </p:spPr>
        </p:sp>
      </p:grpSp>
      <p:sp>
        <p:nvSpPr>
          <p:cNvPr id="4" name="TextBox 4"/>
          <p:cNvSpPr txBox="1"/>
          <p:nvPr/>
        </p:nvSpPr>
        <p:spPr>
          <a:xfrm>
            <a:off x="7467453" y="2705206"/>
            <a:ext cx="7148275" cy="15271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900"/>
              </a:lnSpc>
            </a:pPr>
            <a:r>
              <a:rPr lang="en-US" sz="8500">
                <a:solidFill>
                  <a:srgbClr val="050A30"/>
                </a:solidFill>
                <a:latin typeface="Poppins Bold" panose="00000800000000000000"/>
              </a:rPr>
              <a:t> Introduction</a:t>
            </a:r>
            <a:endParaRPr lang="en-US" sz="8500">
              <a:solidFill>
                <a:srgbClr val="050A30"/>
              </a:solidFill>
              <a:latin typeface="Poppins Bold" panose="00000800000000000000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893595" y="2191173"/>
            <a:ext cx="1222534" cy="46266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840"/>
              </a:lnSpc>
              <a:spcBef>
                <a:spcPct val="0"/>
              </a:spcBef>
            </a:pPr>
            <a:r>
              <a:rPr lang="en-US" sz="25600">
                <a:solidFill>
                  <a:srgbClr val="050A30"/>
                </a:solidFill>
                <a:latin typeface="Poppins Bold" panose="00000800000000000000"/>
              </a:rPr>
              <a:t>1</a:t>
            </a:r>
            <a:endParaRPr lang="en-US" sz="25600">
              <a:solidFill>
                <a:srgbClr val="050A30"/>
              </a:solidFill>
              <a:latin typeface="Poppins Bold" panose="0000080000000000000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1756782" y="327089"/>
            <a:ext cx="8499358" cy="804590"/>
            <a:chOff x="0" y="0"/>
            <a:chExt cx="2075060" cy="19643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075060" cy="196435"/>
            </a:xfrm>
            <a:custGeom>
              <a:avLst/>
              <a:gdLst/>
              <a:ahLst/>
              <a:cxnLst/>
              <a:rect l="l" t="t" r="r" b="b"/>
              <a:pathLst>
                <a:path w="2075060" h="196435">
                  <a:moveTo>
                    <a:pt x="46455" y="0"/>
                  </a:moveTo>
                  <a:lnTo>
                    <a:pt x="2028604" y="0"/>
                  </a:lnTo>
                  <a:cubicBezTo>
                    <a:pt x="2040925" y="0"/>
                    <a:pt x="2052741" y="4894"/>
                    <a:pt x="2061453" y="13606"/>
                  </a:cubicBezTo>
                  <a:cubicBezTo>
                    <a:pt x="2070165" y="22318"/>
                    <a:pt x="2075060" y="34134"/>
                    <a:pt x="2075060" y="46455"/>
                  </a:cubicBezTo>
                  <a:lnTo>
                    <a:pt x="2075060" y="149980"/>
                  </a:lnTo>
                  <a:cubicBezTo>
                    <a:pt x="2075060" y="162301"/>
                    <a:pt x="2070165" y="174117"/>
                    <a:pt x="2061453" y="182829"/>
                  </a:cubicBezTo>
                  <a:cubicBezTo>
                    <a:pt x="2052741" y="191541"/>
                    <a:pt x="2040925" y="196435"/>
                    <a:pt x="2028604" y="196435"/>
                  </a:cubicBezTo>
                  <a:lnTo>
                    <a:pt x="46455" y="196435"/>
                  </a:lnTo>
                  <a:cubicBezTo>
                    <a:pt x="34134" y="196435"/>
                    <a:pt x="22318" y="191541"/>
                    <a:pt x="13606" y="182829"/>
                  </a:cubicBezTo>
                  <a:cubicBezTo>
                    <a:pt x="4894" y="174117"/>
                    <a:pt x="0" y="162301"/>
                    <a:pt x="0" y="149980"/>
                  </a:cubicBezTo>
                  <a:lnTo>
                    <a:pt x="0" y="46455"/>
                  </a:lnTo>
                  <a:cubicBezTo>
                    <a:pt x="0" y="34134"/>
                    <a:pt x="4894" y="22318"/>
                    <a:pt x="13606" y="13606"/>
                  </a:cubicBezTo>
                  <a:cubicBezTo>
                    <a:pt x="22318" y="4894"/>
                    <a:pt x="34134" y="0"/>
                    <a:pt x="46455" y="0"/>
                  </a:cubicBezTo>
                  <a:close/>
                </a:path>
              </a:pathLst>
            </a:custGeom>
            <a:solidFill>
              <a:srgbClr val="F1F3F6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2075060" cy="253585"/>
            </a:xfrm>
            <a:prstGeom prst="rect">
              <a:avLst/>
            </a:prstGeom>
          </p:spPr>
          <p:txBody>
            <a:bodyPr lIns="54802" tIns="54802" rIns="54802" bIns="54802" rtlCol="0" anchor="ctr"/>
            <a:lstStyle/>
            <a:p>
              <a:pPr algn="ctr">
                <a:lnSpc>
                  <a:spcPts val="3640"/>
                </a:lnSpc>
              </a:pPr>
            </a:p>
          </p:txBody>
        </p:sp>
      </p:grpSp>
      <p:grpSp>
        <p:nvGrpSpPr>
          <p:cNvPr id="5" name="Group 5"/>
          <p:cNvGrpSpPr/>
          <p:nvPr/>
        </p:nvGrpSpPr>
        <p:grpSpPr>
          <a:xfrm rot="0">
            <a:off x="1151912" y="301285"/>
            <a:ext cx="876381" cy="784751"/>
            <a:chOff x="0" y="0"/>
            <a:chExt cx="213962" cy="19159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13962" cy="191592"/>
            </a:xfrm>
            <a:custGeom>
              <a:avLst/>
              <a:gdLst/>
              <a:ahLst/>
              <a:cxnLst/>
              <a:rect l="l" t="t" r="r" b="b"/>
              <a:pathLst>
                <a:path w="213962" h="191592">
                  <a:moveTo>
                    <a:pt x="0" y="0"/>
                  </a:moveTo>
                  <a:lnTo>
                    <a:pt x="213962" y="0"/>
                  </a:lnTo>
                  <a:lnTo>
                    <a:pt x="213962" y="191592"/>
                  </a:lnTo>
                  <a:lnTo>
                    <a:pt x="0" y="191592"/>
                  </a:lnTo>
                  <a:close/>
                </a:path>
              </a:pathLst>
            </a:custGeom>
            <a:solidFill>
              <a:srgbClr val="12229D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213962" cy="248742"/>
            </a:xfrm>
            <a:prstGeom prst="rect">
              <a:avLst/>
            </a:prstGeom>
          </p:spPr>
          <p:txBody>
            <a:bodyPr lIns="54802" tIns="54802" rIns="54802" bIns="54802" rtlCol="0" anchor="ctr"/>
            <a:lstStyle/>
            <a:p>
              <a:pPr algn="ctr">
                <a:lnSpc>
                  <a:spcPts val="3640"/>
                </a:lnSpc>
              </a:pPr>
              <a:r>
                <a:rPr lang="en-US" sz="2600">
                  <a:solidFill>
                    <a:srgbClr val="FFFFFF"/>
                  </a:solidFill>
                  <a:latin typeface="Open Sans Bold" panose="020B0606030504020204"/>
                </a:rPr>
                <a:t>I</a:t>
              </a:r>
              <a:endParaRPr lang="en-US" sz="2600">
                <a:solidFill>
                  <a:srgbClr val="FFFFFF"/>
                </a:solidFill>
                <a:latin typeface="Open Sans Bold" panose="020B0606030504020204"/>
              </a:endParaRPr>
            </a:p>
          </p:txBody>
        </p:sp>
      </p:grpSp>
      <p:grpSp>
        <p:nvGrpSpPr>
          <p:cNvPr id="8" name="Group 8"/>
          <p:cNvGrpSpPr/>
          <p:nvPr/>
        </p:nvGrpSpPr>
        <p:grpSpPr>
          <a:xfrm rot="0">
            <a:off x="8894319" y="301285"/>
            <a:ext cx="876381" cy="784751"/>
            <a:chOff x="0" y="0"/>
            <a:chExt cx="213962" cy="19159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3962" cy="191592"/>
            </a:xfrm>
            <a:custGeom>
              <a:avLst/>
              <a:gdLst/>
              <a:ahLst/>
              <a:cxnLst/>
              <a:rect l="l" t="t" r="r" b="b"/>
              <a:pathLst>
                <a:path w="213962" h="191592">
                  <a:moveTo>
                    <a:pt x="0" y="0"/>
                  </a:moveTo>
                  <a:lnTo>
                    <a:pt x="213962" y="0"/>
                  </a:lnTo>
                  <a:lnTo>
                    <a:pt x="213962" y="191592"/>
                  </a:lnTo>
                  <a:lnTo>
                    <a:pt x="0" y="191592"/>
                  </a:lnTo>
                  <a:close/>
                </a:path>
              </a:pathLst>
            </a:custGeom>
            <a:solidFill>
              <a:srgbClr val="12229D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213962" cy="248742"/>
            </a:xfrm>
            <a:prstGeom prst="rect">
              <a:avLst/>
            </a:prstGeom>
          </p:spPr>
          <p:txBody>
            <a:bodyPr lIns="54802" tIns="54802" rIns="54802" bIns="54802" rtlCol="0" anchor="ctr"/>
            <a:lstStyle/>
            <a:p>
              <a:pPr algn="ctr">
                <a:lnSpc>
                  <a:spcPts val="3640"/>
                </a:lnSpc>
              </a:pPr>
              <a:r>
                <a:rPr lang="en-US" sz="2600">
                  <a:solidFill>
                    <a:srgbClr val="FFFFFF"/>
                  </a:solidFill>
                  <a:latin typeface="Open Sans Bold" panose="020B0606030504020204"/>
                </a:rPr>
                <a:t>II</a:t>
              </a:r>
              <a:endParaRPr lang="en-US" sz="2600">
                <a:solidFill>
                  <a:srgbClr val="FFFFFF"/>
                </a:solidFill>
                <a:latin typeface="Open Sans Bold" panose="020B0606030504020204"/>
              </a:endParaRPr>
            </a:p>
          </p:txBody>
        </p:sp>
      </p:grpSp>
      <p:grpSp>
        <p:nvGrpSpPr>
          <p:cNvPr id="11" name="Group 11"/>
          <p:cNvGrpSpPr/>
          <p:nvPr/>
        </p:nvGrpSpPr>
        <p:grpSpPr>
          <a:xfrm rot="0">
            <a:off x="9903159" y="301285"/>
            <a:ext cx="4792918" cy="795810"/>
            <a:chOff x="0" y="0"/>
            <a:chExt cx="6390558" cy="1061080"/>
          </a:xfrm>
        </p:grpSpPr>
        <p:grpSp>
          <p:nvGrpSpPr>
            <p:cNvPr id="12" name="Group 12"/>
            <p:cNvGrpSpPr/>
            <p:nvPr/>
          </p:nvGrpSpPr>
          <p:grpSpPr>
            <a:xfrm rot="0">
              <a:off x="3916537" y="0"/>
              <a:ext cx="1168508" cy="1046335"/>
              <a:chOff x="0" y="0"/>
              <a:chExt cx="213962" cy="191592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213962" cy="191592"/>
              </a:xfrm>
              <a:custGeom>
                <a:avLst/>
                <a:gdLst/>
                <a:ahLst/>
                <a:cxnLst/>
                <a:rect l="l" t="t" r="r" b="b"/>
                <a:pathLst>
                  <a:path w="213962" h="191592">
                    <a:moveTo>
                      <a:pt x="0" y="0"/>
                    </a:moveTo>
                    <a:lnTo>
                      <a:pt x="213962" y="0"/>
                    </a:lnTo>
                    <a:lnTo>
                      <a:pt x="213962" y="191592"/>
                    </a:lnTo>
                    <a:lnTo>
                      <a:pt x="0" y="191592"/>
                    </a:lnTo>
                    <a:close/>
                  </a:path>
                </a:pathLst>
              </a:custGeom>
              <a:solidFill>
                <a:srgbClr val="12229D"/>
              </a:solidFill>
            </p:spPr>
          </p:sp>
          <p:sp>
            <p:nvSpPr>
              <p:cNvPr id="14" name="TextBox 14"/>
              <p:cNvSpPr txBox="1"/>
              <p:nvPr/>
            </p:nvSpPr>
            <p:spPr>
              <a:xfrm>
                <a:off x="0" y="-57150"/>
                <a:ext cx="213962" cy="248742"/>
              </a:xfrm>
              <a:prstGeom prst="rect">
                <a:avLst/>
              </a:prstGeom>
            </p:spPr>
            <p:txBody>
              <a:bodyPr lIns="54802" tIns="54802" rIns="54802" bIns="54802" rtlCol="0" anchor="ctr"/>
              <a:lstStyle/>
              <a:p>
                <a:pPr algn="ctr">
                  <a:lnSpc>
                    <a:spcPts val="3640"/>
                  </a:lnSpc>
                </a:pPr>
                <a:r>
                  <a:rPr lang="en-US" sz="2600">
                    <a:solidFill>
                      <a:srgbClr val="FFFFFF"/>
                    </a:solidFill>
                    <a:latin typeface="Open Sans Bold" panose="020B0606030504020204"/>
                  </a:rPr>
                  <a:t>VI</a:t>
                </a:r>
                <a:endParaRPr lang="en-US" sz="2600">
                  <a:solidFill>
                    <a:srgbClr val="FFFFFF"/>
                  </a:solidFill>
                  <a:latin typeface="Open Sans Bold" panose="020B0606030504020204"/>
                </a:endParaRPr>
              </a:p>
            </p:txBody>
          </p:sp>
        </p:grpSp>
        <p:grpSp>
          <p:nvGrpSpPr>
            <p:cNvPr id="15" name="Group 15"/>
            <p:cNvGrpSpPr/>
            <p:nvPr/>
          </p:nvGrpSpPr>
          <p:grpSpPr>
            <a:xfrm rot="0">
              <a:off x="1305512" y="4915"/>
              <a:ext cx="1168508" cy="1046335"/>
              <a:chOff x="0" y="0"/>
              <a:chExt cx="213962" cy="191592"/>
            </a:xfrm>
          </p:grpSpPr>
          <p:sp>
            <p:nvSpPr>
              <p:cNvPr id="16" name="Freeform 16"/>
              <p:cNvSpPr/>
              <p:nvPr/>
            </p:nvSpPr>
            <p:spPr>
              <a:xfrm>
                <a:off x="0" y="0"/>
                <a:ext cx="213962" cy="191592"/>
              </a:xfrm>
              <a:custGeom>
                <a:avLst/>
                <a:gdLst/>
                <a:ahLst/>
                <a:cxnLst/>
                <a:rect l="l" t="t" r="r" b="b"/>
                <a:pathLst>
                  <a:path w="213962" h="191592">
                    <a:moveTo>
                      <a:pt x="0" y="0"/>
                    </a:moveTo>
                    <a:lnTo>
                      <a:pt x="213962" y="0"/>
                    </a:lnTo>
                    <a:lnTo>
                      <a:pt x="213962" y="191592"/>
                    </a:lnTo>
                    <a:lnTo>
                      <a:pt x="0" y="191592"/>
                    </a:lnTo>
                    <a:close/>
                  </a:path>
                </a:pathLst>
              </a:custGeom>
              <a:solidFill>
                <a:srgbClr val="12229D"/>
              </a:solidFill>
            </p:spPr>
          </p:sp>
          <p:sp>
            <p:nvSpPr>
              <p:cNvPr id="17" name="TextBox 17"/>
              <p:cNvSpPr txBox="1"/>
              <p:nvPr/>
            </p:nvSpPr>
            <p:spPr>
              <a:xfrm>
                <a:off x="0" y="-57150"/>
                <a:ext cx="213962" cy="248742"/>
              </a:xfrm>
              <a:prstGeom prst="rect">
                <a:avLst/>
              </a:prstGeom>
            </p:spPr>
            <p:txBody>
              <a:bodyPr lIns="54802" tIns="54802" rIns="54802" bIns="54802" rtlCol="0" anchor="ctr"/>
              <a:lstStyle/>
              <a:p>
                <a:pPr algn="ctr">
                  <a:lnSpc>
                    <a:spcPts val="3640"/>
                  </a:lnSpc>
                </a:pPr>
                <a:r>
                  <a:rPr lang="en-US" sz="2600">
                    <a:solidFill>
                      <a:srgbClr val="FFFFFF"/>
                    </a:solidFill>
                    <a:latin typeface="Open Sans Bold" panose="020B0606030504020204"/>
                  </a:rPr>
                  <a:t>IV</a:t>
                </a:r>
                <a:endParaRPr lang="en-US" sz="2600">
                  <a:solidFill>
                    <a:srgbClr val="FFFFFF"/>
                  </a:solidFill>
                  <a:latin typeface="Open Sans Bold" panose="020B0606030504020204"/>
                </a:endParaRPr>
              </a:p>
            </p:txBody>
          </p:sp>
        </p:grpSp>
        <p:grpSp>
          <p:nvGrpSpPr>
            <p:cNvPr id="18" name="Group 18"/>
            <p:cNvGrpSpPr/>
            <p:nvPr/>
          </p:nvGrpSpPr>
          <p:grpSpPr>
            <a:xfrm rot="0">
              <a:off x="0" y="14745"/>
              <a:ext cx="1168508" cy="1046335"/>
              <a:chOff x="0" y="0"/>
              <a:chExt cx="213962" cy="191592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213962" cy="191592"/>
              </a:xfrm>
              <a:custGeom>
                <a:avLst/>
                <a:gdLst/>
                <a:ahLst/>
                <a:cxnLst/>
                <a:rect l="l" t="t" r="r" b="b"/>
                <a:pathLst>
                  <a:path w="213962" h="191592">
                    <a:moveTo>
                      <a:pt x="0" y="0"/>
                    </a:moveTo>
                    <a:lnTo>
                      <a:pt x="213962" y="0"/>
                    </a:lnTo>
                    <a:lnTo>
                      <a:pt x="213962" y="191592"/>
                    </a:lnTo>
                    <a:lnTo>
                      <a:pt x="0" y="191592"/>
                    </a:lnTo>
                    <a:close/>
                  </a:path>
                </a:pathLst>
              </a:custGeom>
              <a:solidFill>
                <a:srgbClr val="12229D"/>
              </a:solidFill>
            </p:spPr>
          </p:sp>
          <p:sp>
            <p:nvSpPr>
              <p:cNvPr id="20" name="TextBox 20"/>
              <p:cNvSpPr txBox="1"/>
              <p:nvPr/>
            </p:nvSpPr>
            <p:spPr>
              <a:xfrm>
                <a:off x="0" y="-57150"/>
                <a:ext cx="213962" cy="248742"/>
              </a:xfrm>
              <a:prstGeom prst="rect">
                <a:avLst/>
              </a:prstGeom>
            </p:spPr>
            <p:txBody>
              <a:bodyPr lIns="54802" tIns="54802" rIns="54802" bIns="54802" rtlCol="0" anchor="ctr"/>
              <a:lstStyle/>
              <a:p>
                <a:pPr algn="ctr">
                  <a:lnSpc>
                    <a:spcPts val="3640"/>
                  </a:lnSpc>
                </a:pPr>
                <a:r>
                  <a:rPr lang="en-US" sz="2600">
                    <a:solidFill>
                      <a:srgbClr val="FFFFFF"/>
                    </a:solidFill>
                    <a:latin typeface="Open Sans Bold" panose="020B0606030504020204"/>
                  </a:rPr>
                  <a:t>III</a:t>
                </a:r>
                <a:endParaRPr lang="en-US" sz="2600">
                  <a:solidFill>
                    <a:srgbClr val="FFFFFF"/>
                  </a:solidFill>
                  <a:latin typeface="Open Sans Bold" panose="020B0606030504020204"/>
                </a:endParaRPr>
              </a:p>
            </p:txBody>
          </p:sp>
        </p:grpSp>
        <p:grpSp>
          <p:nvGrpSpPr>
            <p:cNvPr id="21" name="Group 21"/>
            <p:cNvGrpSpPr/>
            <p:nvPr/>
          </p:nvGrpSpPr>
          <p:grpSpPr>
            <a:xfrm rot="0">
              <a:off x="2611025" y="14745"/>
              <a:ext cx="1168508" cy="1046335"/>
              <a:chOff x="0" y="0"/>
              <a:chExt cx="213962" cy="191592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213962" cy="191592"/>
              </a:xfrm>
              <a:custGeom>
                <a:avLst/>
                <a:gdLst/>
                <a:ahLst/>
                <a:cxnLst/>
                <a:rect l="l" t="t" r="r" b="b"/>
                <a:pathLst>
                  <a:path w="213962" h="191592">
                    <a:moveTo>
                      <a:pt x="0" y="0"/>
                    </a:moveTo>
                    <a:lnTo>
                      <a:pt x="213962" y="0"/>
                    </a:lnTo>
                    <a:lnTo>
                      <a:pt x="213962" y="191592"/>
                    </a:lnTo>
                    <a:lnTo>
                      <a:pt x="0" y="191592"/>
                    </a:lnTo>
                    <a:close/>
                  </a:path>
                </a:pathLst>
              </a:custGeom>
              <a:solidFill>
                <a:srgbClr val="12229D"/>
              </a:solidFill>
            </p:spPr>
          </p:sp>
          <p:sp>
            <p:nvSpPr>
              <p:cNvPr id="23" name="TextBox 23"/>
              <p:cNvSpPr txBox="1"/>
              <p:nvPr/>
            </p:nvSpPr>
            <p:spPr>
              <a:xfrm>
                <a:off x="0" y="-57150"/>
                <a:ext cx="213962" cy="248742"/>
              </a:xfrm>
              <a:prstGeom prst="rect">
                <a:avLst/>
              </a:prstGeom>
            </p:spPr>
            <p:txBody>
              <a:bodyPr lIns="54802" tIns="54802" rIns="54802" bIns="54802" rtlCol="0" anchor="ctr"/>
              <a:lstStyle/>
              <a:p>
                <a:pPr algn="ctr">
                  <a:lnSpc>
                    <a:spcPts val="3640"/>
                  </a:lnSpc>
                </a:pPr>
                <a:r>
                  <a:rPr lang="en-US" sz="2600">
                    <a:solidFill>
                      <a:srgbClr val="FFFFFF"/>
                    </a:solidFill>
                    <a:latin typeface="Open Sans Bold" panose="020B0606030504020204"/>
                  </a:rPr>
                  <a:t>V</a:t>
                </a:r>
                <a:endParaRPr lang="en-US" sz="2600">
                  <a:solidFill>
                    <a:srgbClr val="FFFFFF"/>
                  </a:solidFill>
                  <a:latin typeface="Open Sans Bold" panose="020B0606030504020204"/>
                </a:endParaRPr>
              </a:p>
            </p:txBody>
          </p:sp>
        </p:grpSp>
        <p:grpSp>
          <p:nvGrpSpPr>
            <p:cNvPr id="24" name="Group 24"/>
            <p:cNvGrpSpPr/>
            <p:nvPr/>
          </p:nvGrpSpPr>
          <p:grpSpPr>
            <a:xfrm rot="0">
              <a:off x="5222049" y="0"/>
              <a:ext cx="1168508" cy="1046335"/>
              <a:chOff x="0" y="0"/>
              <a:chExt cx="213962" cy="191592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213962" cy="191592"/>
              </a:xfrm>
              <a:custGeom>
                <a:avLst/>
                <a:gdLst/>
                <a:ahLst/>
                <a:cxnLst/>
                <a:rect l="l" t="t" r="r" b="b"/>
                <a:pathLst>
                  <a:path w="213962" h="191592">
                    <a:moveTo>
                      <a:pt x="0" y="0"/>
                    </a:moveTo>
                    <a:lnTo>
                      <a:pt x="213962" y="0"/>
                    </a:lnTo>
                    <a:lnTo>
                      <a:pt x="213962" y="191592"/>
                    </a:lnTo>
                    <a:lnTo>
                      <a:pt x="0" y="191592"/>
                    </a:lnTo>
                    <a:close/>
                  </a:path>
                </a:pathLst>
              </a:custGeom>
              <a:solidFill>
                <a:srgbClr val="12229D"/>
              </a:solidFill>
            </p:spPr>
          </p:sp>
          <p:sp>
            <p:nvSpPr>
              <p:cNvPr id="26" name="TextBox 26"/>
              <p:cNvSpPr txBox="1"/>
              <p:nvPr/>
            </p:nvSpPr>
            <p:spPr>
              <a:xfrm>
                <a:off x="0" y="-57150"/>
                <a:ext cx="213962" cy="248742"/>
              </a:xfrm>
              <a:prstGeom prst="rect">
                <a:avLst/>
              </a:prstGeom>
            </p:spPr>
            <p:txBody>
              <a:bodyPr lIns="54802" tIns="54802" rIns="54802" bIns="54802" rtlCol="0" anchor="ctr"/>
              <a:lstStyle/>
              <a:p>
                <a:pPr algn="ctr">
                  <a:lnSpc>
                    <a:spcPts val="3640"/>
                  </a:lnSpc>
                </a:pPr>
                <a:r>
                  <a:rPr lang="en-US" sz="2600">
                    <a:solidFill>
                      <a:srgbClr val="FFFFFF"/>
                    </a:solidFill>
                    <a:latin typeface="Open Sans Bold" panose="020B0606030504020204"/>
                  </a:rPr>
                  <a:t>VII</a:t>
                </a:r>
                <a:endParaRPr lang="en-US" sz="2600">
                  <a:solidFill>
                    <a:srgbClr val="FFFFFF"/>
                  </a:solidFill>
                  <a:latin typeface="Open Sans Bold" panose="020B0606030504020204"/>
                </a:endParaRPr>
              </a:p>
            </p:txBody>
          </p:sp>
        </p:grpSp>
      </p:grpSp>
      <p:grpSp>
        <p:nvGrpSpPr>
          <p:cNvPr id="27" name="Group 27"/>
          <p:cNvGrpSpPr/>
          <p:nvPr/>
        </p:nvGrpSpPr>
        <p:grpSpPr>
          <a:xfrm rot="0">
            <a:off x="-547099" y="9658927"/>
            <a:ext cx="20900515" cy="628073"/>
            <a:chOff x="0" y="0"/>
            <a:chExt cx="6681000" cy="200768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6681000" cy="200768"/>
            </a:xfrm>
            <a:custGeom>
              <a:avLst/>
              <a:gdLst/>
              <a:ahLst/>
              <a:cxnLst/>
              <a:rect l="l" t="t" r="r" b="b"/>
              <a:pathLst>
                <a:path w="6681000" h="200768">
                  <a:moveTo>
                    <a:pt x="6477800" y="0"/>
                  </a:moveTo>
                  <a:cubicBezTo>
                    <a:pt x="6590024" y="0"/>
                    <a:pt x="6681000" y="44943"/>
                    <a:pt x="6681000" y="100384"/>
                  </a:cubicBezTo>
                  <a:cubicBezTo>
                    <a:pt x="6681000" y="155825"/>
                    <a:pt x="6590024" y="200768"/>
                    <a:pt x="6477800" y="200768"/>
                  </a:cubicBezTo>
                  <a:lnTo>
                    <a:pt x="203200" y="200768"/>
                  </a:lnTo>
                  <a:cubicBezTo>
                    <a:pt x="90976" y="200768"/>
                    <a:pt x="0" y="155825"/>
                    <a:pt x="0" y="100384"/>
                  </a:cubicBezTo>
                  <a:cubicBezTo>
                    <a:pt x="0" y="44943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12229D"/>
            </a:solidFill>
          </p:spPr>
        </p:sp>
        <p:sp>
          <p:nvSpPr>
            <p:cNvPr id="29" name="TextBox 29"/>
            <p:cNvSpPr txBox="1"/>
            <p:nvPr/>
          </p:nvSpPr>
          <p:spPr>
            <a:xfrm>
              <a:off x="0" y="-57150"/>
              <a:ext cx="6681000" cy="2579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40"/>
                </a:lnSpc>
              </a:pPr>
            </a:p>
          </p:txBody>
        </p:sp>
      </p:grpSp>
      <p:sp>
        <p:nvSpPr>
          <p:cNvPr id="30" name="TextBox 30"/>
          <p:cNvSpPr txBox="1"/>
          <p:nvPr/>
        </p:nvSpPr>
        <p:spPr>
          <a:xfrm>
            <a:off x="13825821" y="9755793"/>
            <a:ext cx="4650539" cy="396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60"/>
              </a:lnSpc>
            </a:pPr>
            <a:r>
              <a:rPr lang="en-US" sz="2400">
                <a:solidFill>
                  <a:srgbClr val="FFFFFF"/>
                </a:solidFill>
                <a:latin typeface="Open Sans" panose="020B0606030504020204"/>
              </a:rPr>
              <a:t>ENSAS 2023-2024</a:t>
            </a:r>
            <a:endParaRPr lang="en-US" sz="2400">
              <a:solidFill>
                <a:srgbClr val="FFFFFF"/>
              </a:solidFill>
              <a:latin typeface="Open Sans" panose="020B0606030504020204"/>
            </a:endParaRPr>
          </a:p>
        </p:txBody>
      </p:sp>
      <p:sp>
        <p:nvSpPr>
          <p:cNvPr id="31" name="TextBox 31"/>
          <p:cNvSpPr txBox="1"/>
          <p:nvPr/>
        </p:nvSpPr>
        <p:spPr>
          <a:xfrm>
            <a:off x="4267200" y="2454910"/>
            <a:ext cx="11005820" cy="1393190"/>
          </a:xfrm>
          <a:prstGeom prst="rect">
            <a:avLst/>
          </a:prstGeom>
        </p:spPr>
        <p:txBody>
          <a:bodyPr lIns="0" tIns="0" rIns="0" bIns="0" rtlCol="0" anchor="t">
            <a:noAutofit/>
          </a:bodyPr>
          <a:lstStyle/>
          <a:p>
            <a:pPr marL="647700" lvl="1" indent="-323850" algn="l">
              <a:lnSpc>
                <a:spcPts val="4200"/>
              </a:lnSpc>
              <a:buFont typeface="Arial" panose="020B0604020202020204"/>
              <a:buChar char="•"/>
            </a:pPr>
            <a:r>
              <a:rPr lang="en-US" sz="3000">
                <a:solidFill>
                  <a:srgbClr val="050A30"/>
                </a:solidFill>
                <a:latin typeface="Bahnschrift" panose="020B0502040204020203" charset="0"/>
                <a:cs typeface="Bahnschrift" panose="020B0502040204020203" charset="0"/>
              </a:rPr>
              <a:t> Répondre à la crise croissante des animaux abandonnés au Maroc</a:t>
            </a:r>
            <a:endParaRPr lang="en-US" sz="3000">
              <a:solidFill>
                <a:srgbClr val="050A30"/>
              </a:solidFill>
              <a:latin typeface="Bahnschrift" panose="020B0502040204020203" charset="0"/>
              <a:cs typeface="Bahnschrift" panose="020B0502040204020203" charset="0"/>
            </a:endParaRPr>
          </a:p>
          <a:p>
            <a:pPr algn="l">
              <a:lnSpc>
                <a:spcPts val="4200"/>
              </a:lnSpc>
            </a:pPr>
          </a:p>
          <a:p>
            <a:pPr algn="l">
              <a:lnSpc>
                <a:spcPts val="4200"/>
              </a:lnSpc>
            </a:pPr>
          </a:p>
          <a:p>
            <a:pPr algn="l">
              <a:lnSpc>
                <a:spcPts val="4200"/>
              </a:lnSpc>
            </a:pPr>
          </a:p>
          <a:p>
            <a:pPr algn="l">
              <a:lnSpc>
                <a:spcPts val="4200"/>
              </a:lnSpc>
            </a:pPr>
          </a:p>
          <a:p>
            <a:pPr algn="l">
              <a:lnSpc>
                <a:spcPts val="4200"/>
              </a:lnSpc>
            </a:pPr>
          </a:p>
          <a:p>
            <a:pPr algn="l">
              <a:lnSpc>
                <a:spcPts val="3470"/>
              </a:lnSpc>
            </a:pPr>
          </a:p>
          <a:p>
            <a:pPr algn="l">
              <a:lnSpc>
                <a:spcPts val="3470"/>
              </a:lnSpc>
            </a:pPr>
          </a:p>
        </p:txBody>
      </p:sp>
      <p:sp>
        <p:nvSpPr>
          <p:cNvPr id="32" name="Freeform 32"/>
          <p:cNvSpPr/>
          <p:nvPr/>
        </p:nvSpPr>
        <p:spPr>
          <a:xfrm>
            <a:off x="3047967" y="3848274"/>
            <a:ext cx="2148911" cy="2148911"/>
          </a:xfrm>
          <a:custGeom>
            <a:avLst/>
            <a:gdLst/>
            <a:ahLst/>
            <a:cxnLst/>
            <a:rect l="l" t="t" r="r" b="b"/>
            <a:pathLst>
              <a:path w="2148911" h="2148911">
                <a:moveTo>
                  <a:pt x="0" y="0"/>
                </a:moveTo>
                <a:lnTo>
                  <a:pt x="2148911" y="0"/>
                </a:lnTo>
                <a:lnTo>
                  <a:pt x="2148911" y="2148911"/>
                </a:lnTo>
                <a:lnTo>
                  <a:pt x="0" y="2148911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sp>
        <p:nvSpPr>
          <p:cNvPr id="33" name="TextBox 33"/>
          <p:cNvSpPr txBox="1"/>
          <p:nvPr/>
        </p:nvSpPr>
        <p:spPr>
          <a:xfrm>
            <a:off x="2110823" y="330620"/>
            <a:ext cx="4088484" cy="6498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325"/>
              </a:lnSpc>
            </a:pPr>
            <a:r>
              <a:rPr lang="en-US" sz="3805">
                <a:solidFill>
                  <a:srgbClr val="050A30"/>
                </a:solidFill>
                <a:latin typeface="Cambria Bold" panose="02040803050406030204"/>
              </a:rPr>
              <a:t>Introduction</a:t>
            </a:r>
            <a:endParaRPr lang="en-US" sz="3805">
              <a:solidFill>
                <a:srgbClr val="050A30"/>
              </a:solidFill>
              <a:latin typeface="Cambria Bold" panose="02040803050406030204"/>
            </a:endParaRPr>
          </a:p>
        </p:txBody>
      </p:sp>
      <p:sp>
        <p:nvSpPr>
          <p:cNvPr id="34" name="TextBox 34"/>
          <p:cNvSpPr txBox="1"/>
          <p:nvPr/>
        </p:nvSpPr>
        <p:spPr>
          <a:xfrm>
            <a:off x="-981834" y="9720233"/>
            <a:ext cx="4650539" cy="4483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FFFFFF"/>
                </a:solidFill>
                <a:latin typeface="Open Sans" panose="020B0606030504020204"/>
              </a:rPr>
              <a:t>mini_projet</a:t>
            </a:r>
            <a:endParaRPr lang="en-US" sz="2600">
              <a:solidFill>
                <a:srgbClr val="FFFFFF"/>
              </a:solidFill>
              <a:latin typeface="Open Sans" panose="020B0606030504020204"/>
            </a:endParaRPr>
          </a:p>
        </p:txBody>
      </p:sp>
      <p:sp>
        <p:nvSpPr>
          <p:cNvPr id="35" name="TextBox 35"/>
          <p:cNvSpPr txBox="1"/>
          <p:nvPr/>
        </p:nvSpPr>
        <p:spPr>
          <a:xfrm>
            <a:off x="6064956" y="4698393"/>
            <a:ext cx="8392001" cy="14281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700" lvl="1" indent="-323850" algn="l">
              <a:lnSpc>
                <a:spcPts val="4200"/>
              </a:lnSpc>
              <a:buFont typeface="Arial" panose="020B0604020202020204"/>
              <a:buChar char="•"/>
            </a:pPr>
            <a:r>
              <a:rPr lang="en-US" sz="3000">
                <a:solidFill>
                  <a:srgbClr val="050A30"/>
                </a:solidFill>
                <a:latin typeface="Bahnschrift" panose="020B0502040204020203" charset="0"/>
                <a:cs typeface="Bahnschrift" panose="020B0502040204020203" charset="0"/>
              </a:rPr>
              <a:t> Simplification de l'adoption d'animaux</a:t>
            </a:r>
            <a:endParaRPr lang="en-US" sz="3000">
              <a:solidFill>
                <a:srgbClr val="050A30"/>
              </a:solidFill>
              <a:latin typeface="Bahnschrift" panose="020B0502040204020203" charset="0"/>
              <a:cs typeface="Bahnschrift" panose="020B0502040204020203" charset="0"/>
            </a:endParaRPr>
          </a:p>
          <a:p>
            <a:pPr algn="l">
              <a:lnSpc>
                <a:spcPts val="3470"/>
              </a:lnSpc>
            </a:pPr>
          </a:p>
          <a:p>
            <a:pPr algn="l">
              <a:lnSpc>
                <a:spcPts val="3470"/>
              </a:lnSpc>
            </a:pPr>
          </a:p>
        </p:txBody>
      </p:sp>
      <p:sp>
        <p:nvSpPr>
          <p:cNvPr id="39" name="Espace réservé du numéro de diapositive 32"/>
          <p:cNvSpPr>
            <a:spLocks noGrp="1"/>
          </p:cNvSpPr>
          <p:nvPr/>
        </p:nvSpPr>
        <p:spPr>
          <a:xfrm>
            <a:off x="7467600" y="978598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z="2800" b="1" smtClean="0">
                <a:solidFill>
                  <a:schemeClr val="bg1"/>
                </a:solidFill>
              </a:rPr>
            </a:fld>
            <a:endParaRPr lang="en-US" sz="2800" b="1" smtClean="0">
              <a:solidFill>
                <a:schemeClr val="bg1"/>
              </a:solidFill>
            </a:endParaRPr>
          </a:p>
        </p:txBody>
      </p:sp>
      <p:sp>
        <p:nvSpPr>
          <p:cNvPr id="40" name="TextBox 35"/>
          <p:cNvSpPr txBox="1"/>
          <p:nvPr/>
        </p:nvSpPr>
        <p:spPr>
          <a:xfrm>
            <a:off x="4448246" y="6743728"/>
            <a:ext cx="8392001" cy="14281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p>
            <a:pPr marL="0" lvl="1" indent="-323850" algn="l">
              <a:lnSpc>
                <a:spcPts val="4200"/>
              </a:lnSpc>
              <a:buFont typeface="Arial" panose="020B0604020202020204"/>
              <a:buChar char="•"/>
            </a:pPr>
            <a:r>
              <a:rPr lang="en-US" sz="3000">
                <a:solidFill>
                  <a:srgbClr val="050A30"/>
                </a:solidFill>
                <a:latin typeface="Bahnschrift" panose="020B0502040204020203" charset="0"/>
                <a:cs typeface="Bahnschrift" panose="020B0502040204020203" charset="0"/>
                <a:sym typeface="+mn-ea"/>
              </a:rPr>
              <a:t>Encourager un engagement actif</a:t>
            </a:r>
            <a:endParaRPr lang="en-US" sz="3000">
              <a:solidFill>
                <a:srgbClr val="050A30"/>
              </a:solidFill>
              <a:latin typeface="Bahnschrift" panose="020B0502040204020203" charset="0"/>
              <a:cs typeface="Bahnschrift" panose="020B0502040204020203" charset="0"/>
            </a:endParaRPr>
          </a:p>
          <a:p>
            <a:pPr algn="l">
              <a:lnSpc>
                <a:spcPts val="3470"/>
              </a:lnSpc>
            </a:pPr>
          </a:p>
          <a:p>
            <a:pPr algn="l">
              <a:lnSpc>
                <a:spcPts val="3470"/>
              </a:lnSpc>
            </a:p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1" grpId="1"/>
      <p:bldP spid="35" grpId="0"/>
      <p:bldP spid="35" grpId="1"/>
      <p:bldP spid="40" grpId="0"/>
      <p:bldP spid="40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-7614132" y="-905351"/>
            <a:ext cx="13313729" cy="13313729"/>
            <a:chOff x="0" y="0"/>
            <a:chExt cx="6350000" cy="6350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5CB6F9"/>
            </a:solidFill>
          </p:spPr>
        </p:sp>
      </p:grpSp>
      <p:sp>
        <p:nvSpPr>
          <p:cNvPr id="4" name="TextBox 4"/>
          <p:cNvSpPr txBox="1"/>
          <p:nvPr/>
        </p:nvSpPr>
        <p:spPr>
          <a:xfrm>
            <a:off x="6335327" y="3988541"/>
            <a:ext cx="9840516" cy="15271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900"/>
              </a:lnSpc>
            </a:pPr>
            <a:r>
              <a:rPr lang="en-US" sz="8500">
                <a:solidFill>
                  <a:srgbClr val="050A30"/>
                </a:solidFill>
                <a:latin typeface="Poppins Bold" panose="00000800000000000000"/>
              </a:rPr>
              <a:t>Contexte général </a:t>
            </a:r>
            <a:endParaRPr lang="en-US" sz="8500">
              <a:solidFill>
                <a:srgbClr val="050A30"/>
              </a:solidFill>
              <a:latin typeface="Poppins Bold" panose="00000800000000000000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576621" y="2191173"/>
            <a:ext cx="1856482" cy="46266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840"/>
              </a:lnSpc>
              <a:spcBef>
                <a:spcPct val="0"/>
              </a:spcBef>
            </a:pPr>
            <a:r>
              <a:rPr lang="en-US" sz="25600">
                <a:solidFill>
                  <a:srgbClr val="050A30"/>
                </a:solidFill>
                <a:latin typeface="Poppins Bold" panose="00000800000000000000"/>
              </a:rPr>
              <a:t>2</a:t>
            </a:r>
            <a:endParaRPr lang="en-US" sz="25600">
              <a:solidFill>
                <a:srgbClr val="050A30"/>
              </a:solidFill>
              <a:latin typeface="Poppins Bold" panose="0000080000000000000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1756782" y="327089"/>
            <a:ext cx="8499358" cy="804590"/>
            <a:chOff x="0" y="0"/>
            <a:chExt cx="2075060" cy="19643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075060" cy="196435"/>
            </a:xfrm>
            <a:custGeom>
              <a:avLst/>
              <a:gdLst/>
              <a:ahLst/>
              <a:cxnLst/>
              <a:rect l="l" t="t" r="r" b="b"/>
              <a:pathLst>
                <a:path w="2075060" h="196435">
                  <a:moveTo>
                    <a:pt x="46455" y="0"/>
                  </a:moveTo>
                  <a:lnTo>
                    <a:pt x="2028604" y="0"/>
                  </a:lnTo>
                  <a:cubicBezTo>
                    <a:pt x="2040925" y="0"/>
                    <a:pt x="2052741" y="4894"/>
                    <a:pt x="2061453" y="13606"/>
                  </a:cubicBezTo>
                  <a:cubicBezTo>
                    <a:pt x="2070165" y="22318"/>
                    <a:pt x="2075060" y="34134"/>
                    <a:pt x="2075060" y="46455"/>
                  </a:cubicBezTo>
                  <a:lnTo>
                    <a:pt x="2075060" y="149980"/>
                  </a:lnTo>
                  <a:cubicBezTo>
                    <a:pt x="2075060" y="162301"/>
                    <a:pt x="2070165" y="174117"/>
                    <a:pt x="2061453" y="182829"/>
                  </a:cubicBezTo>
                  <a:cubicBezTo>
                    <a:pt x="2052741" y="191541"/>
                    <a:pt x="2040925" y="196435"/>
                    <a:pt x="2028604" y="196435"/>
                  </a:cubicBezTo>
                  <a:lnTo>
                    <a:pt x="46455" y="196435"/>
                  </a:lnTo>
                  <a:cubicBezTo>
                    <a:pt x="34134" y="196435"/>
                    <a:pt x="22318" y="191541"/>
                    <a:pt x="13606" y="182829"/>
                  </a:cubicBezTo>
                  <a:cubicBezTo>
                    <a:pt x="4894" y="174117"/>
                    <a:pt x="0" y="162301"/>
                    <a:pt x="0" y="149980"/>
                  </a:cubicBezTo>
                  <a:lnTo>
                    <a:pt x="0" y="46455"/>
                  </a:lnTo>
                  <a:cubicBezTo>
                    <a:pt x="0" y="34134"/>
                    <a:pt x="4894" y="22318"/>
                    <a:pt x="13606" y="13606"/>
                  </a:cubicBezTo>
                  <a:cubicBezTo>
                    <a:pt x="22318" y="4894"/>
                    <a:pt x="34134" y="0"/>
                    <a:pt x="46455" y="0"/>
                  </a:cubicBezTo>
                  <a:close/>
                </a:path>
              </a:pathLst>
            </a:custGeom>
            <a:solidFill>
              <a:srgbClr val="F1F3F6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2075060" cy="253585"/>
            </a:xfrm>
            <a:prstGeom prst="rect">
              <a:avLst/>
            </a:prstGeom>
          </p:spPr>
          <p:txBody>
            <a:bodyPr lIns="54802" tIns="54802" rIns="54802" bIns="54802" rtlCol="0" anchor="ctr"/>
            <a:lstStyle/>
            <a:p>
              <a:pPr algn="ctr">
                <a:lnSpc>
                  <a:spcPts val="3640"/>
                </a:lnSpc>
              </a:pPr>
              <a:endParaRPr lang="en-US" sz="2600">
                <a:solidFill>
                  <a:srgbClr val="FFFFFF"/>
                </a:solidFill>
                <a:latin typeface="Open Sans Bold" panose="020B0606030504020204"/>
              </a:endParaRPr>
            </a:p>
          </p:txBody>
        </p:sp>
      </p:grpSp>
      <p:grpSp>
        <p:nvGrpSpPr>
          <p:cNvPr id="5" name="Group 5"/>
          <p:cNvGrpSpPr/>
          <p:nvPr/>
        </p:nvGrpSpPr>
        <p:grpSpPr>
          <a:xfrm rot="0">
            <a:off x="346274" y="312344"/>
            <a:ext cx="876381" cy="784751"/>
            <a:chOff x="0" y="0"/>
            <a:chExt cx="213962" cy="19159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13962" cy="191592"/>
            </a:xfrm>
            <a:custGeom>
              <a:avLst/>
              <a:gdLst/>
              <a:ahLst/>
              <a:cxnLst/>
              <a:rect l="l" t="t" r="r" b="b"/>
              <a:pathLst>
                <a:path w="213962" h="191592">
                  <a:moveTo>
                    <a:pt x="0" y="0"/>
                  </a:moveTo>
                  <a:lnTo>
                    <a:pt x="213962" y="0"/>
                  </a:lnTo>
                  <a:lnTo>
                    <a:pt x="213962" y="191592"/>
                  </a:lnTo>
                  <a:lnTo>
                    <a:pt x="0" y="191592"/>
                  </a:lnTo>
                  <a:close/>
                </a:path>
              </a:pathLst>
            </a:custGeom>
            <a:solidFill>
              <a:srgbClr val="12229D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213962" cy="248742"/>
            </a:xfrm>
            <a:prstGeom prst="rect">
              <a:avLst/>
            </a:prstGeom>
          </p:spPr>
          <p:txBody>
            <a:bodyPr lIns="54802" tIns="54802" rIns="54802" bIns="54802" rtlCol="0" anchor="ctr"/>
            <a:lstStyle/>
            <a:p>
              <a:pPr algn="ctr">
                <a:lnSpc>
                  <a:spcPts val="3640"/>
                </a:lnSpc>
              </a:pPr>
              <a:r>
                <a:rPr lang="en-US" sz="2600">
                  <a:solidFill>
                    <a:srgbClr val="FFFFFF"/>
                  </a:solidFill>
                  <a:latin typeface="Open Sans Bold" panose="020B0606030504020204"/>
                </a:rPr>
                <a:t>I</a:t>
              </a:r>
              <a:endParaRPr lang="en-US" sz="2600">
                <a:solidFill>
                  <a:srgbClr val="FFFFFF"/>
                </a:solidFill>
                <a:latin typeface="Open Sans Bold" panose="020B0606030504020204"/>
              </a:endParaRPr>
            </a:p>
          </p:txBody>
        </p:sp>
      </p:grpSp>
      <p:grpSp>
        <p:nvGrpSpPr>
          <p:cNvPr id="8" name="Group 8"/>
          <p:cNvGrpSpPr/>
          <p:nvPr/>
        </p:nvGrpSpPr>
        <p:grpSpPr>
          <a:xfrm rot="0">
            <a:off x="1318591" y="312344"/>
            <a:ext cx="876381" cy="784751"/>
            <a:chOff x="0" y="0"/>
            <a:chExt cx="213962" cy="19159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3962" cy="191592"/>
            </a:xfrm>
            <a:custGeom>
              <a:avLst/>
              <a:gdLst/>
              <a:ahLst/>
              <a:cxnLst/>
              <a:rect l="l" t="t" r="r" b="b"/>
              <a:pathLst>
                <a:path w="213962" h="191592">
                  <a:moveTo>
                    <a:pt x="0" y="0"/>
                  </a:moveTo>
                  <a:lnTo>
                    <a:pt x="213962" y="0"/>
                  </a:lnTo>
                  <a:lnTo>
                    <a:pt x="213962" y="191592"/>
                  </a:lnTo>
                  <a:lnTo>
                    <a:pt x="0" y="191592"/>
                  </a:lnTo>
                  <a:close/>
                </a:path>
              </a:pathLst>
            </a:custGeom>
            <a:solidFill>
              <a:srgbClr val="12229D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213962" cy="248742"/>
            </a:xfrm>
            <a:prstGeom prst="rect">
              <a:avLst/>
            </a:prstGeom>
          </p:spPr>
          <p:txBody>
            <a:bodyPr lIns="54802" tIns="54802" rIns="54802" bIns="54802" rtlCol="0" anchor="ctr"/>
            <a:lstStyle/>
            <a:p>
              <a:pPr algn="ctr">
                <a:lnSpc>
                  <a:spcPts val="3640"/>
                </a:lnSpc>
              </a:pPr>
              <a:r>
                <a:rPr lang="en-US" sz="2600">
                  <a:solidFill>
                    <a:srgbClr val="FFFFFF"/>
                  </a:solidFill>
                  <a:latin typeface="Open Sans Bold" panose="020B0606030504020204"/>
                </a:rPr>
                <a:t>II</a:t>
              </a:r>
              <a:endParaRPr lang="en-US" sz="2600">
                <a:solidFill>
                  <a:srgbClr val="FFFFFF"/>
                </a:solidFill>
                <a:latin typeface="Open Sans Bold" panose="020B0606030504020204"/>
              </a:endParaRPr>
            </a:p>
          </p:txBody>
        </p:sp>
      </p:grpSp>
      <p:grpSp>
        <p:nvGrpSpPr>
          <p:cNvPr id="11" name="Group 11"/>
          <p:cNvGrpSpPr/>
          <p:nvPr/>
        </p:nvGrpSpPr>
        <p:grpSpPr>
          <a:xfrm rot="0">
            <a:off x="9903159" y="301285"/>
            <a:ext cx="4792918" cy="795810"/>
            <a:chOff x="0" y="0"/>
            <a:chExt cx="6390558" cy="1061080"/>
          </a:xfrm>
        </p:grpSpPr>
        <p:grpSp>
          <p:nvGrpSpPr>
            <p:cNvPr id="12" name="Group 12"/>
            <p:cNvGrpSpPr/>
            <p:nvPr/>
          </p:nvGrpSpPr>
          <p:grpSpPr>
            <a:xfrm rot="0">
              <a:off x="3916537" y="0"/>
              <a:ext cx="1168508" cy="1046335"/>
              <a:chOff x="0" y="0"/>
              <a:chExt cx="213962" cy="191592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213962" cy="191592"/>
              </a:xfrm>
              <a:custGeom>
                <a:avLst/>
                <a:gdLst/>
                <a:ahLst/>
                <a:cxnLst/>
                <a:rect l="l" t="t" r="r" b="b"/>
                <a:pathLst>
                  <a:path w="213962" h="191592">
                    <a:moveTo>
                      <a:pt x="0" y="0"/>
                    </a:moveTo>
                    <a:lnTo>
                      <a:pt x="213962" y="0"/>
                    </a:lnTo>
                    <a:lnTo>
                      <a:pt x="213962" y="191592"/>
                    </a:lnTo>
                    <a:lnTo>
                      <a:pt x="0" y="191592"/>
                    </a:lnTo>
                    <a:close/>
                  </a:path>
                </a:pathLst>
              </a:custGeom>
              <a:solidFill>
                <a:srgbClr val="12229D"/>
              </a:solidFill>
            </p:spPr>
          </p:sp>
          <p:sp>
            <p:nvSpPr>
              <p:cNvPr id="14" name="TextBox 14"/>
              <p:cNvSpPr txBox="1"/>
              <p:nvPr/>
            </p:nvSpPr>
            <p:spPr>
              <a:xfrm>
                <a:off x="0" y="-57150"/>
                <a:ext cx="213962" cy="248742"/>
              </a:xfrm>
              <a:prstGeom prst="rect">
                <a:avLst/>
              </a:prstGeom>
            </p:spPr>
            <p:txBody>
              <a:bodyPr lIns="54802" tIns="54802" rIns="54802" bIns="54802" rtlCol="0" anchor="ctr"/>
              <a:lstStyle/>
              <a:p>
                <a:pPr algn="ctr">
                  <a:lnSpc>
                    <a:spcPts val="3640"/>
                  </a:lnSpc>
                </a:pPr>
                <a:r>
                  <a:rPr lang="en-US" sz="2600">
                    <a:solidFill>
                      <a:srgbClr val="FFFFFF"/>
                    </a:solidFill>
                    <a:latin typeface="Open Sans Bold" panose="020B0606030504020204"/>
                  </a:rPr>
                  <a:t>VI</a:t>
                </a:r>
                <a:endParaRPr lang="en-US" sz="2600">
                  <a:solidFill>
                    <a:srgbClr val="FFFFFF"/>
                  </a:solidFill>
                  <a:latin typeface="Open Sans Bold" panose="020B0606030504020204"/>
                </a:endParaRPr>
              </a:p>
            </p:txBody>
          </p:sp>
        </p:grpSp>
        <p:grpSp>
          <p:nvGrpSpPr>
            <p:cNvPr id="15" name="Group 15"/>
            <p:cNvGrpSpPr/>
            <p:nvPr/>
          </p:nvGrpSpPr>
          <p:grpSpPr>
            <a:xfrm rot="0">
              <a:off x="1305512" y="4915"/>
              <a:ext cx="1168508" cy="1046335"/>
              <a:chOff x="0" y="0"/>
              <a:chExt cx="213962" cy="191592"/>
            </a:xfrm>
          </p:grpSpPr>
          <p:sp>
            <p:nvSpPr>
              <p:cNvPr id="16" name="Freeform 16"/>
              <p:cNvSpPr/>
              <p:nvPr/>
            </p:nvSpPr>
            <p:spPr>
              <a:xfrm>
                <a:off x="0" y="0"/>
                <a:ext cx="213962" cy="191592"/>
              </a:xfrm>
              <a:custGeom>
                <a:avLst/>
                <a:gdLst/>
                <a:ahLst/>
                <a:cxnLst/>
                <a:rect l="l" t="t" r="r" b="b"/>
                <a:pathLst>
                  <a:path w="213962" h="191592">
                    <a:moveTo>
                      <a:pt x="0" y="0"/>
                    </a:moveTo>
                    <a:lnTo>
                      <a:pt x="213962" y="0"/>
                    </a:lnTo>
                    <a:lnTo>
                      <a:pt x="213962" y="191592"/>
                    </a:lnTo>
                    <a:lnTo>
                      <a:pt x="0" y="191592"/>
                    </a:lnTo>
                    <a:close/>
                  </a:path>
                </a:pathLst>
              </a:custGeom>
              <a:solidFill>
                <a:srgbClr val="12229D"/>
              </a:solidFill>
            </p:spPr>
          </p:sp>
          <p:sp>
            <p:nvSpPr>
              <p:cNvPr id="17" name="TextBox 17"/>
              <p:cNvSpPr txBox="1"/>
              <p:nvPr/>
            </p:nvSpPr>
            <p:spPr>
              <a:xfrm>
                <a:off x="0" y="-57150"/>
                <a:ext cx="213962" cy="248742"/>
              </a:xfrm>
              <a:prstGeom prst="rect">
                <a:avLst/>
              </a:prstGeom>
            </p:spPr>
            <p:txBody>
              <a:bodyPr lIns="54802" tIns="54802" rIns="54802" bIns="54802" rtlCol="0" anchor="ctr"/>
              <a:lstStyle/>
              <a:p>
                <a:pPr algn="ctr">
                  <a:lnSpc>
                    <a:spcPts val="3640"/>
                  </a:lnSpc>
                </a:pPr>
                <a:r>
                  <a:rPr lang="en-US" sz="2600">
                    <a:solidFill>
                      <a:srgbClr val="FFFFFF"/>
                    </a:solidFill>
                    <a:latin typeface="Open Sans Bold" panose="020B0606030504020204"/>
                  </a:rPr>
                  <a:t>IV</a:t>
                </a:r>
                <a:endParaRPr lang="en-US" sz="2600">
                  <a:solidFill>
                    <a:srgbClr val="FFFFFF"/>
                  </a:solidFill>
                  <a:latin typeface="Open Sans Bold" panose="020B0606030504020204"/>
                </a:endParaRPr>
              </a:p>
            </p:txBody>
          </p:sp>
        </p:grpSp>
        <p:grpSp>
          <p:nvGrpSpPr>
            <p:cNvPr id="18" name="Group 18"/>
            <p:cNvGrpSpPr/>
            <p:nvPr/>
          </p:nvGrpSpPr>
          <p:grpSpPr>
            <a:xfrm rot="0">
              <a:off x="0" y="14745"/>
              <a:ext cx="1168508" cy="1046335"/>
              <a:chOff x="0" y="0"/>
              <a:chExt cx="213962" cy="191592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213962" cy="191592"/>
              </a:xfrm>
              <a:custGeom>
                <a:avLst/>
                <a:gdLst/>
                <a:ahLst/>
                <a:cxnLst/>
                <a:rect l="l" t="t" r="r" b="b"/>
                <a:pathLst>
                  <a:path w="213962" h="191592">
                    <a:moveTo>
                      <a:pt x="0" y="0"/>
                    </a:moveTo>
                    <a:lnTo>
                      <a:pt x="213962" y="0"/>
                    </a:lnTo>
                    <a:lnTo>
                      <a:pt x="213962" y="191592"/>
                    </a:lnTo>
                    <a:lnTo>
                      <a:pt x="0" y="191592"/>
                    </a:lnTo>
                    <a:close/>
                  </a:path>
                </a:pathLst>
              </a:custGeom>
              <a:solidFill>
                <a:srgbClr val="12229D"/>
              </a:solidFill>
            </p:spPr>
          </p:sp>
          <p:sp>
            <p:nvSpPr>
              <p:cNvPr id="20" name="TextBox 20"/>
              <p:cNvSpPr txBox="1"/>
              <p:nvPr/>
            </p:nvSpPr>
            <p:spPr>
              <a:xfrm>
                <a:off x="0" y="-57150"/>
                <a:ext cx="213962" cy="248742"/>
              </a:xfrm>
              <a:prstGeom prst="rect">
                <a:avLst/>
              </a:prstGeom>
            </p:spPr>
            <p:txBody>
              <a:bodyPr lIns="54802" tIns="54802" rIns="54802" bIns="54802" rtlCol="0" anchor="ctr"/>
              <a:lstStyle/>
              <a:p>
                <a:pPr algn="ctr">
                  <a:lnSpc>
                    <a:spcPts val="3640"/>
                  </a:lnSpc>
                </a:pPr>
                <a:r>
                  <a:rPr lang="en-US" sz="2600">
                    <a:solidFill>
                      <a:srgbClr val="FFFFFF"/>
                    </a:solidFill>
                    <a:latin typeface="Open Sans Bold" panose="020B0606030504020204"/>
                  </a:rPr>
                  <a:t>III</a:t>
                </a:r>
                <a:endParaRPr lang="en-US" sz="2600">
                  <a:solidFill>
                    <a:srgbClr val="FFFFFF"/>
                  </a:solidFill>
                  <a:latin typeface="Open Sans Bold" panose="020B0606030504020204"/>
                </a:endParaRPr>
              </a:p>
            </p:txBody>
          </p:sp>
        </p:grpSp>
        <p:grpSp>
          <p:nvGrpSpPr>
            <p:cNvPr id="21" name="Group 21"/>
            <p:cNvGrpSpPr/>
            <p:nvPr/>
          </p:nvGrpSpPr>
          <p:grpSpPr>
            <a:xfrm rot="0">
              <a:off x="2611025" y="14745"/>
              <a:ext cx="1168508" cy="1046335"/>
              <a:chOff x="0" y="0"/>
              <a:chExt cx="213962" cy="191592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213962" cy="191592"/>
              </a:xfrm>
              <a:custGeom>
                <a:avLst/>
                <a:gdLst/>
                <a:ahLst/>
                <a:cxnLst/>
                <a:rect l="l" t="t" r="r" b="b"/>
                <a:pathLst>
                  <a:path w="213962" h="191592">
                    <a:moveTo>
                      <a:pt x="0" y="0"/>
                    </a:moveTo>
                    <a:lnTo>
                      <a:pt x="213962" y="0"/>
                    </a:lnTo>
                    <a:lnTo>
                      <a:pt x="213962" y="191592"/>
                    </a:lnTo>
                    <a:lnTo>
                      <a:pt x="0" y="191592"/>
                    </a:lnTo>
                    <a:close/>
                  </a:path>
                </a:pathLst>
              </a:custGeom>
              <a:solidFill>
                <a:srgbClr val="12229D"/>
              </a:solidFill>
            </p:spPr>
          </p:sp>
          <p:sp>
            <p:nvSpPr>
              <p:cNvPr id="23" name="TextBox 23"/>
              <p:cNvSpPr txBox="1"/>
              <p:nvPr/>
            </p:nvSpPr>
            <p:spPr>
              <a:xfrm>
                <a:off x="0" y="-57150"/>
                <a:ext cx="213962" cy="248742"/>
              </a:xfrm>
              <a:prstGeom prst="rect">
                <a:avLst/>
              </a:prstGeom>
            </p:spPr>
            <p:txBody>
              <a:bodyPr lIns="54802" tIns="54802" rIns="54802" bIns="54802" rtlCol="0" anchor="ctr"/>
              <a:lstStyle/>
              <a:p>
                <a:pPr algn="ctr">
                  <a:lnSpc>
                    <a:spcPts val="3640"/>
                  </a:lnSpc>
                </a:pPr>
                <a:r>
                  <a:rPr lang="en-US" sz="2600">
                    <a:solidFill>
                      <a:srgbClr val="FFFFFF"/>
                    </a:solidFill>
                    <a:latin typeface="Open Sans Bold" panose="020B0606030504020204"/>
                  </a:rPr>
                  <a:t>V</a:t>
                </a:r>
                <a:endParaRPr lang="en-US" sz="2600">
                  <a:solidFill>
                    <a:srgbClr val="FFFFFF"/>
                  </a:solidFill>
                  <a:latin typeface="Open Sans Bold" panose="020B0606030504020204"/>
                </a:endParaRPr>
              </a:p>
            </p:txBody>
          </p:sp>
        </p:grpSp>
        <p:grpSp>
          <p:nvGrpSpPr>
            <p:cNvPr id="24" name="Group 24"/>
            <p:cNvGrpSpPr/>
            <p:nvPr/>
          </p:nvGrpSpPr>
          <p:grpSpPr>
            <a:xfrm rot="0">
              <a:off x="5222049" y="0"/>
              <a:ext cx="1168508" cy="1046335"/>
              <a:chOff x="0" y="0"/>
              <a:chExt cx="213962" cy="191592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213962" cy="191592"/>
              </a:xfrm>
              <a:custGeom>
                <a:avLst/>
                <a:gdLst/>
                <a:ahLst/>
                <a:cxnLst/>
                <a:rect l="l" t="t" r="r" b="b"/>
                <a:pathLst>
                  <a:path w="213962" h="191592">
                    <a:moveTo>
                      <a:pt x="0" y="0"/>
                    </a:moveTo>
                    <a:lnTo>
                      <a:pt x="213962" y="0"/>
                    </a:lnTo>
                    <a:lnTo>
                      <a:pt x="213962" y="191592"/>
                    </a:lnTo>
                    <a:lnTo>
                      <a:pt x="0" y="191592"/>
                    </a:lnTo>
                    <a:close/>
                  </a:path>
                </a:pathLst>
              </a:custGeom>
              <a:solidFill>
                <a:srgbClr val="12229D"/>
              </a:solidFill>
            </p:spPr>
          </p:sp>
          <p:sp>
            <p:nvSpPr>
              <p:cNvPr id="26" name="TextBox 26"/>
              <p:cNvSpPr txBox="1"/>
              <p:nvPr/>
            </p:nvSpPr>
            <p:spPr>
              <a:xfrm>
                <a:off x="0" y="-57150"/>
                <a:ext cx="213962" cy="248742"/>
              </a:xfrm>
              <a:prstGeom prst="rect">
                <a:avLst/>
              </a:prstGeom>
            </p:spPr>
            <p:txBody>
              <a:bodyPr lIns="54802" tIns="54802" rIns="54802" bIns="54802" rtlCol="0" anchor="ctr"/>
              <a:lstStyle/>
              <a:p>
                <a:pPr algn="ctr">
                  <a:lnSpc>
                    <a:spcPts val="3640"/>
                  </a:lnSpc>
                </a:pPr>
                <a:r>
                  <a:rPr lang="en-US" sz="2600">
                    <a:solidFill>
                      <a:srgbClr val="FFFFFF"/>
                    </a:solidFill>
                    <a:latin typeface="Open Sans Bold" panose="020B0606030504020204"/>
                  </a:rPr>
                  <a:t>VII</a:t>
                </a:r>
                <a:endParaRPr lang="en-US" sz="2600">
                  <a:solidFill>
                    <a:srgbClr val="FFFFFF"/>
                  </a:solidFill>
                  <a:latin typeface="Open Sans Bold" panose="020B0606030504020204"/>
                </a:endParaRPr>
              </a:p>
            </p:txBody>
          </p:sp>
        </p:grpSp>
      </p:grpSp>
      <p:grpSp>
        <p:nvGrpSpPr>
          <p:cNvPr id="27" name="Group 27"/>
          <p:cNvGrpSpPr/>
          <p:nvPr/>
        </p:nvGrpSpPr>
        <p:grpSpPr>
          <a:xfrm rot="0">
            <a:off x="3320843" y="1392761"/>
            <a:ext cx="401774" cy="227224"/>
            <a:chOff x="0" y="0"/>
            <a:chExt cx="718590" cy="406400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718590" cy="406400"/>
            </a:xfrm>
            <a:custGeom>
              <a:avLst/>
              <a:gdLst/>
              <a:ahLst/>
              <a:cxnLst/>
              <a:rect l="l" t="t" r="r" b="b"/>
              <a:pathLst>
                <a:path w="718590" h="406400">
                  <a:moveTo>
                    <a:pt x="359295" y="406400"/>
                  </a:moveTo>
                  <a:lnTo>
                    <a:pt x="0" y="0"/>
                  </a:lnTo>
                  <a:lnTo>
                    <a:pt x="203200" y="0"/>
                  </a:lnTo>
                  <a:lnTo>
                    <a:pt x="203200" y="0"/>
                  </a:lnTo>
                  <a:lnTo>
                    <a:pt x="515390" y="0"/>
                  </a:lnTo>
                  <a:lnTo>
                    <a:pt x="515390" y="0"/>
                  </a:lnTo>
                  <a:lnTo>
                    <a:pt x="718590" y="0"/>
                  </a:lnTo>
                  <a:lnTo>
                    <a:pt x="359295" y="406400"/>
                  </a:lnTo>
                  <a:close/>
                </a:path>
              </a:pathLst>
            </a:custGeom>
            <a:solidFill>
              <a:srgbClr val="E98584"/>
            </a:solidFill>
          </p:spPr>
        </p:sp>
        <p:sp>
          <p:nvSpPr>
            <p:cNvPr id="29" name="TextBox 29"/>
            <p:cNvSpPr txBox="1"/>
            <p:nvPr/>
          </p:nvSpPr>
          <p:spPr>
            <a:xfrm>
              <a:off x="203200" y="-57150"/>
              <a:ext cx="312190" cy="361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40"/>
                </a:lnSpc>
              </a:pPr>
            </a:p>
          </p:txBody>
        </p:sp>
      </p:grpSp>
      <p:sp>
        <p:nvSpPr>
          <p:cNvPr id="30" name="AutoShape 30"/>
          <p:cNvSpPr/>
          <p:nvPr/>
        </p:nvSpPr>
        <p:spPr>
          <a:xfrm>
            <a:off x="2352097" y="1808096"/>
            <a:ext cx="2339266" cy="0"/>
          </a:xfrm>
          <a:prstGeom prst="line">
            <a:avLst/>
          </a:prstGeom>
          <a:ln w="38100" cap="flat">
            <a:solidFill>
              <a:srgbClr val="12229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1" name="TextBox 31"/>
          <p:cNvSpPr txBox="1"/>
          <p:nvPr/>
        </p:nvSpPr>
        <p:spPr>
          <a:xfrm>
            <a:off x="577037" y="1960496"/>
            <a:ext cx="5889385" cy="396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60"/>
              </a:lnSpc>
            </a:pPr>
            <a:r>
              <a:rPr lang="en-US" sz="2400">
                <a:solidFill>
                  <a:srgbClr val="E98584"/>
                </a:solidFill>
                <a:latin typeface="Open Sans Bold" panose="020B0606030504020204"/>
              </a:rPr>
              <a:t>Problématique</a:t>
            </a:r>
            <a:endParaRPr lang="en-US" sz="2400">
              <a:solidFill>
                <a:srgbClr val="E98584"/>
              </a:solidFill>
              <a:latin typeface="Open Sans Bold" panose="020B0606030504020204"/>
            </a:endParaRPr>
          </a:p>
        </p:txBody>
      </p:sp>
      <p:sp>
        <p:nvSpPr>
          <p:cNvPr id="32" name="AutoShape 32"/>
          <p:cNvSpPr/>
          <p:nvPr/>
        </p:nvSpPr>
        <p:spPr>
          <a:xfrm flipV="1">
            <a:off x="5192395" y="1789430"/>
            <a:ext cx="2176780" cy="18415"/>
          </a:xfrm>
          <a:prstGeom prst="line">
            <a:avLst/>
          </a:prstGeom>
          <a:ln w="38100" cap="flat">
            <a:solidFill>
              <a:srgbClr val="B8BCB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3" name="AutoShape 33"/>
          <p:cNvSpPr/>
          <p:nvPr/>
        </p:nvSpPr>
        <p:spPr>
          <a:xfrm>
            <a:off x="7781521" y="1808096"/>
            <a:ext cx="2339266" cy="0"/>
          </a:xfrm>
          <a:prstGeom prst="line">
            <a:avLst/>
          </a:prstGeom>
          <a:ln w="38100" cap="flat">
            <a:solidFill>
              <a:srgbClr val="B8BCBC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34" name="Group 34"/>
          <p:cNvGrpSpPr/>
          <p:nvPr/>
        </p:nvGrpSpPr>
        <p:grpSpPr>
          <a:xfrm rot="0">
            <a:off x="-547099" y="9658927"/>
            <a:ext cx="20900515" cy="628073"/>
            <a:chOff x="0" y="0"/>
            <a:chExt cx="6681000" cy="200768"/>
          </a:xfrm>
        </p:grpSpPr>
        <p:sp>
          <p:nvSpPr>
            <p:cNvPr id="35" name="Freeform 35"/>
            <p:cNvSpPr/>
            <p:nvPr/>
          </p:nvSpPr>
          <p:spPr>
            <a:xfrm>
              <a:off x="0" y="0"/>
              <a:ext cx="6681000" cy="200768"/>
            </a:xfrm>
            <a:custGeom>
              <a:avLst/>
              <a:gdLst/>
              <a:ahLst/>
              <a:cxnLst/>
              <a:rect l="l" t="t" r="r" b="b"/>
              <a:pathLst>
                <a:path w="6681000" h="200768">
                  <a:moveTo>
                    <a:pt x="6477800" y="0"/>
                  </a:moveTo>
                  <a:cubicBezTo>
                    <a:pt x="6590024" y="0"/>
                    <a:pt x="6681000" y="44943"/>
                    <a:pt x="6681000" y="100384"/>
                  </a:cubicBezTo>
                  <a:cubicBezTo>
                    <a:pt x="6681000" y="155825"/>
                    <a:pt x="6590024" y="200768"/>
                    <a:pt x="6477800" y="200768"/>
                  </a:cubicBezTo>
                  <a:lnTo>
                    <a:pt x="203200" y="200768"/>
                  </a:lnTo>
                  <a:cubicBezTo>
                    <a:pt x="90976" y="200768"/>
                    <a:pt x="0" y="155825"/>
                    <a:pt x="0" y="100384"/>
                  </a:cubicBezTo>
                  <a:cubicBezTo>
                    <a:pt x="0" y="44943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12229D"/>
            </a:solidFill>
          </p:spPr>
        </p:sp>
        <p:sp>
          <p:nvSpPr>
            <p:cNvPr id="36" name="TextBox 36"/>
            <p:cNvSpPr txBox="1"/>
            <p:nvPr/>
          </p:nvSpPr>
          <p:spPr>
            <a:xfrm>
              <a:off x="0" y="-57150"/>
              <a:ext cx="6681000" cy="2579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40"/>
                </a:lnSpc>
              </a:pPr>
            </a:p>
          </p:txBody>
        </p:sp>
      </p:grpSp>
      <p:sp>
        <p:nvSpPr>
          <p:cNvPr id="38" name="TextBox 38"/>
          <p:cNvSpPr txBox="1"/>
          <p:nvPr/>
        </p:nvSpPr>
        <p:spPr>
          <a:xfrm>
            <a:off x="3876247" y="312654"/>
            <a:ext cx="4088484" cy="6498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325"/>
              </a:lnSpc>
            </a:pPr>
            <a:r>
              <a:rPr lang="en-US" sz="3805">
                <a:solidFill>
                  <a:srgbClr val="050A30"/>
                </a:solidFill>
                <a:latin typeface="Cambria Bold" panose="02040803050406030204"/>
              </a:rPr>
              <a:t>Contexte général</a:t>
            </a:r>
            <a:endParaRPr lang="en-US" sz="3805">
              <a:solidFill>
                <a:srgbClr val="050A30"/>
              </a:solidFill>
              <a:latin typeface="Cambria Bold" panose="02040803050406030204"/>
            </a:endParaRPr>
          </a:p>
        </p:txBody>
      </p:sp>
      <p:sp>
        <p:nvSpPr>
          <p:cNvPr id="39" name="TextBox 39"/>
          <p:cNvSpPr txBox="1"/>
          <p:nvPr/>
        </p:nvSpPr>
        <p:spPr>
          <a:xfrm>
            <a:off x="-981834" y="9720233"/>
            <a:ext cx="4650539" cy="4483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FFFFFF"/>
                </a:solidFill>
                <a:latin typeface="Open Sans" panose="020B0606030504020204"/>
              </a:rPr>
              <a:t>mini_projet</a:t>
            </a:r>
            <a:endParaRPr lang="en-US" sz="2600">
              <a:solidFill>
                <a:srgbClr val="FFFFFF"/>
              </a:solidFill>
              <a:latin typeface="Open Sans" panose="020B0606030504020204"/>
            </a:endParaRPr>
          </a:p>
        </p:txBody>
      </p:sp>
      <p:sp>
        <p:nvSpPr>
          <p:cNvPr id="40" name="TextBox 40"/>
          <p:cNvSpPr txBox="1"/>
          <p:nvPr/>
        </p:nvSpPr>
        <p:spPr>
          <a:xfrm>
            <a:off x="13825821" y="9755793"/>
            <a:ext cx="4650539" cy="396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60"/>
              </a:lnSpc>
            </a:pPr>
            <a:r>
              <a:rPr lang="en-US" sz="2400">
                <a:solidFill>
                  <a:srgbClr val="FFFFFF"/>
                </a:solidFill>
                <a:latin typeface="Open Sans" panose="020B0606030504020204"/>
              </a:rPr>
              <a:t>ENSAS 2023-2024</a:t>
            </a:r>
            <a:endParaRPr lang="en-US" sz="2400">
              <a:solidFill>
                <a:srgbClr val="FFFFFF"/>
              </a:solidFill>
              <a:latin typeface="Open Sans" panose="020B0606030504020204"/>
            </a:endParaRPr>
          </a:p>
        </p:txBody>
      </p:sp>
      <p:sp>
        <p:nvSpPr>
          <p:cNvPr id="41" name="TextBox 41"/>
          <p:cNvSpPr txBox="1"/>
          <p:nvPr/>
        </p:nvSpPr>
        <p:spPr>
          <a:xfrm>
            <a:off x="3254615" y="1960496"/>
            <a:ext cx="5889385" cy="396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60"/>
              </a:lnSpc>
            </a:pPr>
            <a:r>
              <a:rPr lang="en-US" sz="2400">
                <a:solidFill>
                  <a:srgbClr val="B8BCBC"/>
                </a:solidFill>
                <a:latin typeface="Open Sans" panose="020B0606030504020204"/>
              </a:rPr>
              <a:t>Objectifs</a:t>
            </a:r>
            <a:endParaRPr lang="en-US" sz="2400">
              <a:solidFill>
                <a:srgbClr val="B8BCBC"/>
              </a:solidFill>
              <a:latin typeface="Open Sans" panose="020B0606030504020204"/>
            </a:endParaRPr>
          </a:p>
        </p:txBody>
      </p:sp>
      <p:sp>
        <p:nvSpPr>
          <p:cNvPr id="42" name="TextBox 42"/>
          <p:cNvSpPr txBox="1"/>
          <p:nvPr/>
        </p:nvSpPr>
        <p:spPr>
          <a:xfrm>
            <a:off x="7737460" y="1960496"/>
            <a:ext cx="2427387" cy="396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60"/>
              </a:lnSpc>
            </a:pPr>
            <a:r>
              <a:rPr lang="en-US" sz="2400">
                <a:solidFill>
                  <a:srgbClr val="B8BCBC"/>
                </a:solidFill>
                <a:latin typeface="Open Sans" panose="020B0606030504020204"/>
              </a:rPr>
              <a:t>Solution adoptée</a:t>
            </a:r>
            <a:endParaRPr lang="en-US" sz="2400">
              <a:solidFill>
                <a:srgbClr val="B8BCBC"/>
              </a:solidFill>
              <a:latin typeface="Open Sans" panose="020B0606030504020204"/>
            </a:endParaRPr>
          </a:p>
        </p:txBody>
      </p:sp>
      <p:grpSp>
        <p:nvGrpSpPr>
          <p:cNvPr id="48" name="Grouper 47"/>
          <p:cNvGrpSpPr/>
          <p:nvPr/>
        </p:nvGrpSpPr>
        <p:grpSpPr>
          <a:xfrm>
            <a:off x="3668395" y="3563620"/>
            <a:ext cx="13920470" cy="3475990"/>
            <a:chOff x="5777" y="5612"/>
            <a:chExt cx="21922" cy="5474"/>
          </a:xfrm>
        </p:grpSpPr>
        <p:sp>
          <p:nvSpPr>
            <p:cNvPr id="37" name="Freeform 37"/>
            <p:cNvSpPr/>
            <p:nvPr/>
          </p:nvSpPr>
          <p:spPr>
            <a:xfrm>
              <a:off x="5777" y="6763"/>
              <a:ext cx="3466" cy="3466"/>
            </a:xfrm>
            <a:custGeom>
              <a:avLst/>
              <a:gdLst/>
              <a:ahLst/>
              <a:cxnLst/>
              <a:rect l="l" t="t" r="r" b="b"/>
              <a:pathLst>
                <a:path w="2201004" h="2201004">
                  <a:moveTo>
                    <a:pt x="0" y="0"/>
                  </a:moveTo>
                  <a:lnTo>
                    <a:pt x="2201003" y="0"/>
                  </a:lnTo>
                  <a:lnTo>
                    <a:pt x="2201003" y="2201003"/>
                  </a:lnTo>
                  <a:lnTo>
                    <a:pt x="0" y="220100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"/>
              <a:stretch>
                <a:fillRect/>
              </a:stretch>
            </a:blipFill>
          </p:spPr>
        </p:sp>
        <p:sp>
          <p:nvSpPr>
            <p:cNvPr id="43" name="TextBox 43"/>
            <p:cNvSpPr txBox="1"/>
            <p:nvPr/>
          </p:nvSpPr>
          <p:spPr>
            <a:xfrm>
              <a:off x="11039" y="5612"/>
              <a:ext cx="16661" cy="54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640715" lvl="1" indent="-320040" algn="l">
                <a:lnSpc>
                  <a:spcPts val="7415"/>
                </a:lnSpc>
                <a:buFont typeface="Arial" panose="020B0604020202020204"/>
                <a:buChar char="•"/>
              </a:pPr>
              <a:r>
                <a:rPr lang="en-US" sz="2965" spc="222">
                  <a:solidFill>
                    <a:srgbClr val="050A30"/>
                  </a:solidFill>
                  <a:latin typeface="Bahnschrift" panose="020B0502040204020203" charset="0"/>
                  <a:cs typeface="Bahnschrift" panose="020B0502040204020203" charset="0"/>
                </a:rPr>
                <a:t>Faible taux d'adoption</a:t>
              </a:r>
              <a:endParaRPr lang="en-US" sz="2965" spc="222">
                <a:solidFill>
                  <a:srgbClr val="050A30"/>
                </a:solidFill>
                <a:latin typeface="Bahnschrift" panose="020B0502040204020203" charset="0"/>
                <a:cs typeface="Bahnschrift" panose="020B0502040204020203" charset="0"/>
              </a:endParaRPr>
            </a:p>
            <a:p>
              <a:pPr marL="640715" lvl="1" indent="-320040" algn="l">
                <a:lnSpc>
                  <a:spcPts val="6140"/>
                </a:lnSpc>
                <a:buFont typeface="Arial" panose="020B0604020202020204"/>
                <a:buChar char="•"/>
              </a:pPr>
              <a:r>
                <a:rPr lang="en-US" sz="2965" spc="222">
                  <a:solidFill>
                    <a:srgbClr val="050A30"/>
                  </a:solidFill>
                  <a:latin typeface="Bahnschrift" panose="020B0502040204020203" charset="0"/>
                  <a:cs typeface="Bahnschrift" panose="020B0502040204020203" charset="0"/>
                </a:rPr>
                <a:t>Visibilité insuffisante des animaux</a:t>
              </a:r>
              <a:endParaRPr lang="en-US" sz="2965" spc="222">
                <a:solidFill>
                  <a:srgbClr val="050A30"/>
                </a:solidFill>
                <a:latin typeface="Bahnschrift" panose="020B0502040204020203" charset="0"/>
                <a:cs typeface="Bahnschrift" panose="020B0502040204020203" charset="0"/>
              </a:endParaRPr>
            </a:p>
            <a:p>
              <a:pPr marL="640715" lvl="1" indent="-320040" algn="l">
                <a:lnSpc>
                  <a:spcPts val="6140"/>
                </a:lnSpc>
                <a:buFont typeface="Arial" panose="020B0604020202020204"/>
                <a:buChar char="•"/>
              </a:pPr>
              <a:r>
                <a:rPr lang="en-US" sz="2965" spc="222">
                  <a:solidFill>
                    <a:srgbClr val="050A30"/>
                  </a:solidFill>
                  <a:latin typeface="Bahnschrift" panose="020B0502040204020203" charset="0"/>
                  <a:cs typeface="Bahnschrift" panose="020B0502040204020203" charset="0"/>
                </a:rPr>
                <a:t>Engagement communautaire limité</a:t>
              </a:r>
              <a:endParaRPr lang="en-US" sz="2965" spc="222">
                <a:solidFill>
                  <a:srgbClr val="050A30"/>
                </a:solidFill>
                <a:latin typeface="Bahnschrift" panose="020B0502040204020203" charset="0"/>
                <a:cs typeface="Bahnschrift" panose="020B0502040204020203" charset="0"/>
              </a:endParaRPr>
            </a:p>
            <a:p>
              <a:pPr marL="640715" lvl="1" indent="-320040" algn="l">
                <a:lnSpc>
                  <a:spcPts val="7415"/>
                </a:lnSpc>
                <a:buFont typeface="Arial" panose="020B0604020202020204"/>
                <a:buChar char="•"/>
              </a:pPr>
              <a:r>
                <a:rPr lang="en-US" sz="2965" spc="222">
                  <a:solidFill>
                    <a:srgbClr val="050A30"/>
                  </a:solidFill>
                  <a:latin typeface="Bahnschrift" panose="020B0502040204020203" charset="0"/>
                  <a:cs typeface="Bahnschrift" panose="020B0502040204020203" charset="0"/>
                </a:rPr>
                <a:t>Collecte de dons insuffisante</a:t>
              </a:r>
              <a:endParaRPr lang="en-US" sz="2965" spc="222">
                <a:solidFill>
                  <a:srgbClr val="050A30"/>
                </a:solidFill>
                <a:latin typeface="Bahnschrift" panose="020B0502040204020203" charset="0"/>
                <a:cs typeface="Bahnschrift" panose="020B0502040204020203" charset="0"/>
              </a:endParaRPr>
            </a:p>
          </p:txBody>
        </p:sp>
      </p:grpSp>
      <p:sp>
        <p:nvSpPr>
          <p:cNvPr id="47" name="Espace réservé du numéro de diapositive 32"/>
          <p:cNvSpPr>
            <a:spLocks noGrp="1"/>
          </p:cNvSpPr>
          <p:nvPr/>
        </p:nvSpPr>
        <p:spPr>
          <a:xfrm>
            <a:off x="7369175" y="980313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z="2800" b="1" smtClean="0">
                <a:solidFill>
                  <a:schemeClr val="bg1"/>
                </a:solidFill>
              </a:rPr>
            </a:fld>
            <a:endParaRPr lang="en-US" sz="2800" b="1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1756782" y="327089"/>
            <a:ext cx="8499358" cy="804590"/>
            <a:chOff x="0" y="0"/>
            <a:chExt cx="2075060" cy="19643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075060" cy="196435"/>
            </a:xfrm>
            <a:custGeom>
              <a:avLst/>
              <a:gdLst/>
              <a:ahLst/>
              <a:cxnLst/>
              <a:rect l="l" t="t" r="r" b="b"/>
              <a:pathLst>
                <a:path w="2075060" h="196435">
                  <a:moveTo>
                    <a:pt x="46455" y="0"/>
                  </a:moveTo>
                  <a:lnTo>
                    <a:pt x="2028604" y="0"/>
                  </a:lnTo>
                  <a:cubicBezTo>
                    <a:pt x="2040925" y="0"/>
                    <a:pt x="2052741" y="4894"/>
                    <a:pt x="2061453" y="13606"/>
                  </a:cubicBezTo>
                  <a:cubicBezTo>
                    <a:pt x="2070165" y="22318"/>
                    <a:pt x="2075060" y="34134"/>
                    <a:pt x="2075060" y="46455"/>
                  </a:cubicBezTo>
                  <a:lnTo>
                    <a:pt x="2075060" y="149980"/>
                  </a:lnTo>
                  <a:cubicBezTo>
                    <a:pt x="2075060" y="162301"/>
                    <a:pt x="2070165" y="174117"/>
                    <a:pt x="2061453" y="182829"/>
                  </a:cubicBezTo>
                  <a:cubicBezTo>
                    <a:pt x="2052741" y="191541"/>
                    <a:pt x="2040925" y="196435"/>
                    <a:pt x="2028604" y="196435"/>
                  </a:cubicBezTo>
                  <a:lnTo>
                    <a:pt x="46455" y="196435"/>
                  </a:lnTo>
                  <a:cubicBezTo>
                    <a:pt x="34134" y="196435"/>
                    <a:pt x="22318" y="191541"/>
                    <a:pt x="13606" y="182829"/>
                  </a:cubicBezTo>
                  <a:cubicBezTo>
                    <a:pt x="4894" y="174117"/>
                    <a:pt x="0" y="162301"/>
                    <a:pt x="0" y="149980"/>
                  </a:cubicBezTo>
                  <a:lnTo>
                    <a:pt x="0" y="46455"/>
                  </a:lnTo>
                  <a:cubicBezTo>
                    <a:pt x="0" y="34134"/>
                    <a:pt x="4894" y="22318"/>
                    <a:pt x="13606" y="13606"/>
                  </a:cubicBezTo>
                  <a:cubicBezTo>
                    <a:pt x="22318" y="4894"/>
                    <a:pt x="34134" y="0"/>
                    <a:pt x="46455" y="0"/>
                  </a:cubicBezTo>
                  <a:close/>
                </a:path>
              </a:pathLst>
            </a:custGeom>
            <a:solidFill>
              <a:srgbClr val="F1F3F6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2075060" cy="253585"/>
            </a:xfrm>
            <a:prstGeom prst="rect">
              <a:avLst/>
            </a:prstGeom>
          </p:spPr>
          <p:txBody>
            <a:bodyPr lIns="54802" tIns="54802" rIns="54802" bIns="54802" rtlCol="0" anchor="ctr"/>
            <a:lstStyle/>
            <a:p>
              <a:pPr algn="ctr">
                <a:lnSpc>
                  <a:spcPts val="3640"/>
                </a:lnSpc>
              </a:pPr>
              <a:r>
                <a:rPr lang="en-US" sz="2600">
                  <a:solidFill>
                    <a:srgbClr val="FFFFFF"/>
                  </a:solidFill>
                  <a:latin typeface="Open Sans Bold" panose="020B0606030504020204"/>
                </a:rPr>
                <a:t>I</a:t>
              </a:r>
              <a:endParaRPr lang="en-US" sz="2600">
                <a:solidFill>
                  <a:srgbClr val="FFFFFF"/>
                </a:solidFill>
                <a:latin typeface="Open Sans Bold" panose="020B0606030504020204"/>
              </a:endParaRPr>
            </a:p>
          </p:txBody>
        </p:sp>
      </p:grpSp>
      <p:grpSp>
        <p:nvGrpSpPr>
          <p:cNvPr id="5" name="Group 5"/>
          <p:cNvGrpSpPr/>
          <p:nvPr/>
        </p:nvGrpSpPr>
        <p:grpSpPr>
          <a:xfrm rot="0">
            <a:off x="346274" y="312344"/>
            <a:ext cx="876381" cy="784751"/>
            <a:chOff x="0" y="0"/>
            <a:chExt cx="213962" cy="19159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13962" cy="191592"/>
            </a:xfrm>
            <a:custGeom>
              <a:avLst/>
              <a:gdLst/>
              <a:ahLst/>
              <a:cxnLst/>
              <a:rect l="l" t="t" r="r" b="b"/>
              <a:pathLst>
                <a:path w="213962" h="191592">
                  <a:moveTo>
                    <a:pt x="0" y="0"/>
                  </a:moveTo>
                  <a:lnTo>
                    <a:pt x="213962" y="0"/>
                  </a:lnTo>
                  <a:lnTo>
                    <a:pt x="213962" y="191592"/>
                  </a:lnTo>
                  <a:lnTo>
                    <a:pt x="0" y="191592"/>
                  </a:lnTo>
                  <a:close/>
                </a:path>
              </a:pathLst>
            </a:custGeom>
            <a:solidFill>
              <a:srgbClr val="12229D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213962" cy="248742"/>
            </a:xfrm>
            <a:prstGeom prst="rect">
              <a:avLst/>
            </a:prstGeom>
          </p:spPr>
          <p:txBody>
            <a:bodyPr lIns="54802" tIns="54802" rIns="54802" bIns="54802" rtlCol="0" anchor="ctr"/>
            <a:lstStyle/>
            <a:p>
              <a:pPr algn="ctr">
                <a:lnSpc>
                  <a:spcPts val="3640"/>
                </a:lnSpc>
              </a:pPr>
              <a:r>
                <a:rPr lang="en-US" sz="2600">
                  <a:solidFill>
                    <a:srgbClr val="FFFFFF"/>
                  </a:solidFill>
                  <a:latin typeface="Open Sans Bold" panose="020B0606030504020204"/>
                </a:rPr>
                <a:t>I</a:t>
              </a:r>
              <a:endParaRPr lang="en-US" sz="2600">
                <a:solidFill>
                  <a:srgbClr val="FFFFFF"/>
                </a:solidFill>
                <a:latin typeface="Open Sans Bold" panose="020B0606030504020204"/>
              </a:endParaRPr>
            </a:p>
          </p:txBody>
        </p:sp>
      </p:grpSp>
      <p:grpSp>
        <p:nvGrpSpPr>
          <p:cNvPr id="8" name="Group 8"/>
          <p:cNvGrpSpPr/>
          <p:nvPr/>
        </p:nvGrpSpPr>
        <p:grpSpPr>
          <a:xfrm rot="0">
            <a:off x="1318591" y="312344"/>
            <a:ext cx="876381" cy="784751"/>
            <a:chOff x="0" y="0"/>
            <a:chExt cx="213962" cy="19159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3962" cy="191592"/>
            </a:xfrm>
            <a:custGeom>
              <a:avLst/>
              <a:gdLst/>
              <a:ahLst/>
              <a:cxnLst/>
              <a:rect l="l" t="t" r="r" b="b"/>
              <a:pathLst>
                <a:path w="213962" h="191592">
                  <a:moveTo>
                    <a:pt x="0" y="0"/>
                  </a:moveTo>
                  <a:lnTo>
                    <a:pt x="213962" y="0"/>
                  </a:lnTo>
                  <a:lnTo>
                    <a:pt x="213962" y="191592"/>
                  </a:lnTo>
                  <a:lnTo>
                    <a:pt x="0" y="191592"/>
                  </a:lnTo>
                  <a:close/>
                </a:path>
              </a:pathLst>
            </a:custGeom>
            <a:solidFill>
              <a:srgbClr val="12229D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213962" cy="248742"/>
            </a:xfrm>
            <a:prstGeom prst="rect">
              <a:avLst/>
            </a:prstGeom>
          </p:spPr>
          <p:txBody>
            <a:bodyPr lIns="54802" tIns="54802" rIns="54802" bIns="54802" rtlCol="0" anchor="ctr"/>
            <a:lstStyle/>
            <a:p>
              <a:pPr algn="ctr">
                <a:lnSpc>
                  <a:spcPts val="3640"/>
                </a:lnSpc>
              </a:pPr>
              <a:r>
                <a:rPr lang="en-US" sz="2600">
                  <a:solidFill>
                    <a:srgbClr val="FFFFFF"/>
                  </a:solidFill>
                  <a:latin typeface="Open Sans Bold" panose="020B0606030504020204"/>
                </a:rPr>
                <a:t>II</a:t>
              </a:r>
              <a:endParaRPr lang="en-US" sz="2600">
                <a:solidFill>
                  <a:srgbClr val="FFFFFF"/>
                </a:solidFill>
                <a:latin typeface="Open Sans Bold" panose="020B0606030504020204"/>
              </a:endParaRPr>
            </a:p>
          </p:txBody>
        </p:sp>
      </p:grpSp>
      <p:grpSp>
        <p:nvGrpSpPr>
          <p:cNvPr id="11" name="Group 11"/>
          <p:cNvGrpSpPr/>
          <p:nvPr/>
        </p:nvGrpSpPr>
        <p:grpSpPr>
          <a:xfrm rot="0">
            <a:off x="9903159" y="301285"/>
            <a:ext cx="4792918" cy="795810"/>
            <a:chOff x="0" y="0"/>
            <a:chExt cx="6390558" cy="1061080"/>
          </a:xfrm>
        </p:grpSpPr>
        <p:grpSp>
          <p:nvGrpSpPr>
            <p:cNvPr id="12" name="Group 12"/>
            <p:cNvGrpSpPr/>
            <p:nvPr/>
          </p:nvGrpSpPr>
          <p:grpSpPr>
            <a:xfrm rot="0">
              <a:off x="3916537" y="0"/>
              <a:ext cx="1168508" cy="1046335"/>
              <a:chOff x="0" y="0"/>
              <a:chExt cx="213962" cy="191592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213962" cy="191592"/>
              </a:xfrm>
              <a:custGeom>
                <a:avLst/>
                <a:gdLst/>
                <a:ahLst/>
                <a:cxnLst/>
                <a:rect l="l" t="t" r="r" b="b"/>
                <a:pathLst>
                  <a:path w="213962" h="191592">
                    <a:moveTo>
                      <a:pt x="0" y="0"/>
                    </a:moveTo>
                    <a:lnTo>
                      <a:pt x="213962" y="0"/>
                    </a:lnTo>
                    <a:lnTo>
                      <a:pt x="213962" y="191592"/>
                    </a:lnTo>
                    <a:lnTo>
                      <a:pt x="0" y="191592"/>
                    </a:lnTo>
                    <a:close/>
                  </a:path>
                </a:pathLst>
              </a:custGeom>
              <a:solidFill>
                <a:srgbClr val="12229D"/>
              </a:solidFill>
            </p:spPr>
          </p:sp>
          <p:sp>
            <p:nvSpPr>
              <p:cNvPr id="14" name="TextBox 14"/>
              <p:cNvSpPr txBox="1"/>
              <p:nvPr/>
            </p:nvSpPr>
            <p:spPr>
              <a:xfrm>
                <a:off x="0" y="-57150"/>
                <a:ext cx="213962" cy="248742"/>
              </a:xfrm>
              <a:prstGeom prst="rect">
                <a:avLst/>
              </a:prstGeom>
            </p:spPr>
            <p:txBody>
              <a:bodyPr lIns="54802" tIns="54802" rIns="54802" bIns="54802" rtlCol="0" anchor="ctr"/>
              <a:lstStyle/>
              <a:p>
                <a:pPr algn="ctr">
                  <a:lnSpc>
                    <a:spcPts val="3640"/>
                  </a:lnSpc>
                </a:pPr>
                <a:r>
                  <a:rPr lang="en-US" sz="2600">
                    <a:solidFill>
                      <a:srgbClr val="FFFFFF"/>
                    </a:solidFill>
                    <a:latin typeface="Open Sans Bold" panose="020B0606030504020204"/>
                  </a:rPr>
                  <a:t>VI</a:t>
                </a:r>
                <a:endParaRPr lang="en-US" sz="2600">
                  <a:solidFill>
                    <a:srgbClr val="FFFFFF"/>
                  </a:solidFill>
                  <a:latin typeface="Open Sans Bold" panose="020B0606030504020204"/>
                </a:endParaRPr>
              </a:p>
            </p:txBody>
          </p:sp>
        </p:grpSp>
        <p:grpSp>
          <p:nvGrpSpPr>
            <p:cNvPr id="15" name="Group 15"/>
            <p:cNvGrpSpPr/>
            <p:nvPr/>
          </p:nvGrpSpPr>
          <p:grpSpPr>
            <a:xfrm rot="0">
              <a:off x="1305512" y="4915"/>
              <a:ext cx="1168508" cy="1046335"/>
              <a:chOff x="0" y="0"/>
              <a:chExt cx="213962" cy="191592"/>
            </a:xfrm>
          </p:grpSpPr>
          <p:sp>
            <p:nvSpPr>
              <p:cNvPr id="16" name="Freeform 16"/>
              <p:cNvSpPr/>
              <p:nvPr/>
            </p:nvSpPr>
            <p:spPr>
              <a:xfrm>
                <a:off x="0" y="0"/>
                <a:ext cx="213962" cy="191592"/>
              </a:xfrm>
              <a:custGeom>
                <a:avLst/>
                <a:gdLst/>
                <a:ahLst/>
                <a:cxnLst/>
                <a:rect l="l" t="t" r="r" b="b"/>
                <a:pathLst>
                  <a:path w="213962" h="191592">
                    <a:moveTo>
                      <a:pt x="0" y="0"/>
                    </a:moveTo>
                    <a:lnTo>
                      <a:pt x="213962" y="0"/>
                    </a:lnTo>
                    <a:lnTo>
                      <a:pt x="213962" y="191592"/>
                    </a:lnTo>
                    <a:lnTo>
                      <a:pt x="0" y="191592"/>
                    </a:lnTo>
                    <a:close/>
                  </a:path>
                </a:pathLst>
              </a:custGeom>
              <a:solidFill>
                <a:srgbClr val="12229D"/>
              </a:solidFill>
            </p:spPr>
          </p:sp>
          <p:sp>
            <p:nvSpPr>
              <p:cNvPr id="17" name="TextBox 17"/>
              <p:cNvSpPr txBox="1"/>
              <p:nvPr/>
            </p:nvSpPr>
            <p:spPr>
              <a:xfrm>
                <a:off x="0" y="-57150"/>
                <a:ext cx="213962" cy="248742"/>
              </a:xfrm>
              <a:prstGeom prst="rect">
                <a:avLst/>
              </a:prstGeom>
            </p:spPr>
            <p:txBody>
              <a:bodyPr lIns="54802" tIns="54802" rIns="54802" bIns="54802" rtlCol="0" anchor="ctr"/>
              <a:lstStyle/>
              <a:p>
                <a:pPr algn="ctr">
                  <a:lnSpc>
                    <a:spcPts val="3640"/>
                  </a:lnSpc>
                </a:pPr>
                <a:r>
                  <a:rPr lang="en-US" sz="2600">
                    <a:solidFill>
                      <a:srgbClr val="FFFFFF"/>
                    </a:solidFill>
                    <a:latin typeface="Open Sans Bold" panose="020B0606030504020204"/>
                  </a:rPr>
                  <a:t>IV</a:t>
                </a:r>
                <a:endParaRPr lang="en-US" sz="2600">
                  <a:solidFill>
                    <a:srgbClr val="FFFFFF"/>
                  </a:solidFill>
                  <a:latin typeface="Open Sans Bold" panose="020B0606030504020204"/>
                </a:endParaRPr>
              </a:p>
            </p:txBody>
          </p:sp>
        </p:grpSp>
        <p:grpSp>
          <p:nvGrpSpPr>
            <p:cNvPr id="18" name="Group 18"/>
            <p:cNvGrpSpPr/>
            <p:nvPr/>
          </p:nvGrpSpPr>
          <p:grpSpPr>
            <a:xfrm rot="0">
              <a:off x="0" y="14745"/>
              <a:ext cx="1168508" cy="1046335"/>
              <a:chOff x="0" y="0"/>
              <a:chExt cx="213962" cy="191592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213962" cy="191592"/>
              </a:xfrm>
              <a:custGeom>
                <a:avLst/>
                <a:gdLst/>
                <a:ahLst/>
                <a:cxnLst/>
                <a:rect l="l" t="t" r="r" b="b"/>
                <a:pathLst>
                  <a:path w="213962" h="191592">
                    <a:moveTo>
                      <a:pt x="0" y="0"/>
                    </a:moveTo>
                    <a:lnTo>
                      <a:pt x="213962" y="0"/>
                    </a:lnTo>
                    <a:lnTo>
                      <a:pt x="213962" y="191592"/>
                    </a:lnTo>
                    <a:lnTo>
                      <a:pt x="0" y="191592"/>
                    </a:lnTo>
                    <a:close/>
                  </a:path>
                </a:pathLst>
              </a:custGeom>
              <a:solidFill>
                <a:srgbClr val="12229D"/>
              </a:solidFill>
            </p:spPr>
          </p:sp>
          <p:sp>
            <p:nvSpPr>
              <p:cNvPr id="20" name="TextBox 20"/>
              <p:cNvSpPr txBox="1"/>
              <p:nvPr/>
            </p:nvSpPr>
            <p:spPr>
              <a:xfrm>
                <a:off x="0" y="-57150"/>
                <a:ext cx="213962" cy="248742"/>
              </a:xfrm>
              <a:prstGeom prst="rect">
                <a:avLst/>
              </a:prstGeom>
            </p:spPr>
            <p:txBody>
              <a:bodyPr lIns="54802" tIns="54802" rIns="54802" bIns="54802" rtlCol="0" anchor="ctr"/>
              <a:lstStyle/>
              <a:p>
                <a:pPr algn="ctr">
                  <a:lnSpc>
                    <a:spcPts val="3640"/>
                  </a:lnSpc>
                </a:pPr>
                <a:r>
                  <a:rPr lang="en-US" sz="2600">
                    <a:solidFill>
                      <a:srgbClr val="FFFFFF"/>
                    </a:solidFill>
                    <a:latin typeface="Open Sans Bold" panose="020B0606030504020204"/>
                  </a:rPr>
                  <a:t>III</a:t>
                </a:r>
                <a:endParaRPr lang="en-US" sz="2600">
                  <a:solidFill>
                    <a:srgbClr val="FFFFFF"/>
                  </a:solidFill>
                  <a:latin typeface="Open Sans Bold" panose="020B0606030504020204"/>
                </a:endParaRPr>
              </a:p>
            </p:txBody>
          </p:sp>
        </p:grpSp>
        <p:grpSp>
          <p:nvGrpSpPr>
            <p:cNvPr id="21" name="Group 21"/>
            <p:cNvGrpSpPr/>
            <p:nvPr/>
          </p:nvGrpSpPr>
          <p:grpSpPr>
            <a:xfrm rot="0">
              <a:off x="2611025" y="14745"/>
              <a:ext cx="1168508" cy="1046335"/>
              <a:chOff x="0" y="0"/>
              <a:chExt cx="213962" cy="191592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213962" cy="191592"/>
              </a:xfrm>
              <a:custGeom>
                <a:avLst/>
                <a:gdLst/>
                <a:ahLst/>
                <a:cxnLst/>
                <a:rect l="l" t="t" r="r" b="b"/>
                <a:pathLst>
                  <a:path w="213962" h="191592">
                    <a:moveTo>
                      <a:pt x="0" y="0"/>
                    </a:moveTo>
                    <a:lnTo>
                      <a:pt x="213962" y="0"/>
                    </a:lnTo>
                    <a:lnTo>
                      <a:pt x="213962" y="191592"/>
                    </a:lnTo>
                    <a:lnTo>
                      <a:pt x="0" y="191592"/>
                    </a:lnTo>
                    <a:close/>
                  </a:path>
                </a:pathLst>
              </a:custGeom>
              <a:solidFill>
                <a:srgbClr val="12229D"/>
              </a:solidFill>
            </p:spPr>
          </p:sp>
          <p:sp>
            <p:nvSpPr>
              <p:cNvPr id="23" name="TextBox 23"/>
              <p:cNvSpPr txBox="1"/>
              <p:nvPr/>
            </p:nvSpPr>
            <p:spPr>
              <a:xfrm>
                <a:off x="0" y="-57150"/>
                <a:ext cx="213962" cy="248742"/>
              </a:xfrm>
              <a:prstGeom prst="rect">
                <a:avLst/>
              </a:prstGeom>
            </p:spPr>
            <p:txBody>
              <a:bodyPr lIns="54802" tIns="54802" rIns="54802" bIns="54802" rtlCol="0" anchor="ctr"/>
              <a:lstStyle/>
              <a:p>
                <a:pPr algn="ctr">
                  <a:lnSpc>
                    <a:spcPts val="3640"/>
                  </a:lnSpc>
                </a:pPr>
                <a:r>
                  <a:rPr lang="en-US" sz="2600">
                    <a:solidFill>
                      <a:srgbClr val="FFFFFF"/>
                    </a:solidFill>
                    <a:latin typeface="Open Sans Bold" panose="020B0606030504020204"/>
                  </a:rPr>
                  <a:t>V</a:t>
                </a:r>
                <a:endParaRPr lang="en-US" sz="2600">
                  <a:solidFill>
                    <a:srgbClr val="FFFFFF"/>
                  </a:solidFill>
                  <a:latin typeface="Open Sans Bold" panose="020B0606030504020204"/>
                </a:endParaRPr>
              </a:p>
            </p:txBody>
          </p:sp>
        </p:grpSp>
        <p:grpSp>
          <p:nvGrpSpPr>
            <p:cNvPr id="24" name="Group 24"/>
            <p:cNvGrpSpPr/>
            <p:nvPr/>
          </p:nvGrpSpPr>
          <p:grpSpPr>
            <a:xfrm rot="0">
              <a:off x="5222049" y="0"/>
              <a:ext cx="1168508" cy="1046335"/>
              <a:chOff x="0" y="0"/>
              <a:chExt cx="213962" cy="191592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213962" cy="191592"/>
              </a:xfrm>
              <a:custGeom>
                <a:avLst/>
                <a:gdLst/>
                <a:ahLst/>
                <a:cxnLst/>
                <a:rect l="l" t="t" r="r" b="b"/>
                <a:pathLst>
                  <a:path w="213962" h="191592">
                    <a:moveTo>
                      <a:pt x="0" y="0"/>
                    </a:moveTo>
                    <a:lnTo>
                      <a:pt x="213962" y="0"/>
                    </a:lnTo>
                    <a:lnTo>
                      <a:pt x="213962" y="191592"/>
                    </a:lnTo>
                    <a:lnTo>
                      <a:pt x="0" y="191592"/>
                    </a:lnTo>
                    <a:close/>
                  </a:path>
                </a:pathLst>
              </a:custGeom>
              <a:solidFill>
                <a:srgbClr val="12229D"/>
              </a:solidFill>
            </p:spPr>
          </p:sp>
          <p:sp>
            <p:nvSpPr>
              <p:cNvPr id="26" name="TextBox 26"/>
              <p:cNvSpPr txBox="1"/>
              <p:nvPr/>
            </p:nvSpPr>
            <p:spPr>
              <a:xfrm>
                <a:off x="0" y="-57150"/>
                <a:ext cx="213962" cy="248742"/>
              </a:xfrm>
              <a:prstGeom prst="rect">
                <a:avLst/>
              </a:prstGeom>
            </p:spPr>
            <p:txBody>
              <a:bodyPr lIns="54802" tIns="54802" rIns="54802" bIns="54802" rtlCol="0" anchor="ctr"/>
              <a:lstStyle/>
              <a:p>
                <a:pPr algn="ctr">
                  <a:lnSpc>
                    <a:spcPts val="3640"/>
                  </a:lnSpc>
                </a:pPr>
                <a:r>
                  <a:rPr lang="en-US" sz="2600">
                    <a:solidFill>
                      <a:srgbClr val="FFFFFF"/>
                    </a:solidFill>
                    <a:latin typeface="Open Sans Bold" panose="020B0606030504020204"/>
                  </a:rPr>
                  <a:t>VII</a:t>
                </a:r>
                <a:endParaRPr lang="en-US" sz="2600">
                  <a:solidFill>
                    <a:srgbClr val="FFFFFF"/>
                  </a:solidFill>
                  <a:latin typeface="Open Sans Bold" panose="020B0606030504020204"/>
                </a:endParaRPr>
              </a:p>
            </p:txBody>
          </p:sp>
        </p:grpSp>
      </p:grpSp>
      <p:grpSp>
        <p:nvGrpSpPr>
          <p:cNvPr id="27" name="Group 27"/>
          <p:cNvGrpSpPr/>
          <p:nvPr/>
        </p:nvGrpSpPr>
        <p:grpSpPr>
          <a:xfrm rot="0">
            <a:off x="5991860" y="1346835"/>
            <a:ext cx="389890" cy="248285"/>
            <a:chOff x="0" y="0"/>
            <a:chExt cx="718590" cy="406400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718590" cy="406400"/>
            </a:xfrm>
            <a:custGeom>
              <a:avLst/>
              <a:gdLst/>
              <a:ahLst/>
              <a:cxnLst/>
              <a:rect l="l" t="t" r="r" b="b"/>
              <a:pathLst>
                <a:path w="718590" h="406400">
                  <a:moveTo>
                    <a:pt x="359295" y="406400"/>
                  </a:moveTo>
                  <a:lnTo>
                    <a:pt x="0" y="0"/>
                  </a:lnTo>
                  <a:lnTo>
                    <a:pt x="203200" y="0"/>
                  </a:lnTo>
                  <a:lnTo>
                    <a:pt x="203200" y="0"/>
                  </a:lnTo>
                  <a:lnTo>
                    <a:pt x="515390" y="0"/>
                  </a:lnTo>
                  <a:lnTo>
                    <a:pt x="515390" y="0"/>
                  </a:lnTo>
                  <a:lnTo>
                    <a:pt x="718590" y="0"/>
                  </a:lnTo>
                  <a:lnTo>
                    <a:pt x="359295" y="406400"/>
                  </a:lnTo>
                  <a:close/>
                </a:path>
              </a:pathLst>
            </a:custGeom>
            <a:solidFill>
              <a:srgbClr val="E98584"/>
            </a:solidFill>
          </p:spPr>
        </p:sp>
        <p:sp>
          <p:nvSpPr>
            <p:cNvPr id="29" name="TextBox 29"/>
            <p:cNvSpPr txBox="1"/>
            <p:nvPr/>
          </p:nvSpPr>
          <p:spPr>
            <a:xfrm>
              <a:off x="203200" y="-57150"/>
              <a:ext cx="312190" cy="361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40"/>
                </a:lnSpc>
              </a:pPr>
            </a:p>
          </p:txBody>
        </p:sp>
      </p:grpSp>
      <p:sp>
        <p:nvSpPr>
          <p:cNvPr id="30" name="AutoShape 30"/>
          <p:cNvSpPr/>
          <p:nvPr/>
        </p:nvSpPr>
        <p:spPr>
          <a:xfrm>
            <a:off x="2352097" y="1808096"/>
            <a:ext cx="2339266" cy="0"/>
          </a:xfrm>
          <a:prstGeom prst="line">
            <a:avLst/>
          </a:prstGeom>
          <a:ln w="38100" cap="flat">
            <a:solidFill>
              <a:srgbClr val="B8BCB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1" name="TextBox 31"/>
          <p:cNvSpPr txBox="1"/>
          <p:nvPr/>
        </p:nvSpPr>
        <p:spPr>
          <a:xfrm>
            <a:off x="577037" y="1960496"/>
            <a:ext cx="5889385" cy="396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60"/>
              </a:lnSpc>
            </a:pPr>
            <a:r>
              <a:rPr lang="en-US" sz="2400">
                <a:solidFill>
                  <a:srgbClr val="B8BCBC"/>
                </a:solidFill>
                <a:latin typeface="Open Sans" panose="020B0606030504020204"/>
              </a:rPr>
              <a:t>Problématique</a:t>
            </a:r>
            <a:endParaRPr lang="en-US" sz="2400">
              <a:solidFill>
                <a:srgbClr val="B8BCBC"/>
              </a:solidFill>
              <a:latin typeface="Open Sans" panose="020B0606030504020204"/>
            </a:endParaRPr>
          </a:p>
        </p:txBody>
      </p:sp>
      <p:sp>
        <p:nvSpPr>
          <p:cNvPr id="32" name="AutoShape 32"/>
          <p:cNvSpPr/>
          <p:nvPr/>
        </p:nvSpPr>
        <p:spPr>
          <a:xfrm flipV="1">
            <a:off x="5181600" y="1789430"/>
            <a:ext cx="2098675" cy="18415"/>
          </a:xfrm>
          <a:prstGeom prst="line">
            <a:avLst/>
          </a:prstGeom>
          <a:ln w="38100" cap="flat">
            <a:solidFill>
              <a:srgbClr val="12229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3" name="AutoShape 33"/>
          <p:cNvSpPr/>
          <p:nvPr/>
        </p:nvSpPr>
        <p:spPr>
          <a:xfrm>
            <a:off x="7781521" y="1808096"/>
            <a:ext cx="2339266" cy="0"/>
          </a:xfrm>
          <a:prstGeom prst="line">
            <a:avLst/>
          </a:prstGeom>
          <a:ln w="38100" cap="flat">
            <a:solidFill>
              <a:srgbClr val="B8BCBC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34" name="Group 34"/>
          <p:cNvGrpSpPr/>
          <p:nvPr/>
        </p:nvGrpSpPr>
        <p:grpSpPr>
          <a:xfrm rot="0">
            <a:off x="-547099" y="9658927"/>
            <a:ext cx="20900515" cy="628073"/>
            <a:chOff x="0" y="0"/>
            <a:chExt cx="6681000" cy="200768"/>
          </a:xfrm>
        </p:grpSpPr>
        <p:sp>
          <p:nvSpPr>
            <p:cNvPr id="35" name="Freeform 35"/>
            <p:cNvSpPr/>
            <p:nvPr/>
          </p:nvSpPr>
          <p:spPr>
            <a:xfrm>
              <a:off x="0" y="0"/>
              <a:ext cx="6681000" cy="200768"/>
            </a:xfrm>
            <a:custGeom>
              <a:avLst/>
              <a:gdLst/>
              <a:ahLst/>
              <a:cxnLst/>
              <a:rect l="l" t="t" r="r" b="b"/>
              <a:pathLst>
                <a:path w="6681000" h="200768">
                  <a:moveTo>
                    <a:pt x="6477800" y="0"/>
                  </a:moveTo>
                  <a:cubicBezTo>
                    <a:pt x="6590024" y="0"/>
                    <a:pt x="6681000" y="44943"/>
                    <a:pt x="6681000" y="100384"/>
                  </a:cubicBezTo>
                  <a:cubicBezTo>
                    <a:pt x="6681000" y="155825"/>
                    <a:pt x="6590024" y="200768"/>
                    <a:pt x="6477800" y="200768"/>
                  </a:cubicBezTo>
                  <a:lnTo>
                    <a:pt x="203200" y="200768"/>
                  </a:lnTo>
                  <a:cubicBezTo>
                    <a:pt x="90976" y="200768"/>
                    <a:pt x="0" y="155825"/>
                    <a:pt x="0" y="100384"/>
                  </a:cubicBezTo>
                  <a:cubicBezTo>
                    <a:pt x="0" y="44943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12229D"/>
            </a:solidFill>
          </p:spPr>
        </p:sp>
        <p:sp>
          <p:nvSpPr>
            <p:cNvPr id="36" name="TextBox 36"/>
            <p:cNvSpPr txBox="1"/>
            <p:nvPr/>
          </p:nvSpPr>
          <p:spPr>
            <a:xfrm>
              <a:off x="0" y="-57150"/>
              <a:ext cx="6681000" cy="2579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40"/>
                </a:lnSpc>
              </a:pPr>
            </a:p>
          </p:txBody>
        </p:sp>
      </p:grpSp>
      <p:sp>
        <p:nvSpPr>
          <p:cNvPr id="37" name="Freeform 37"/>
          <p:cNvSpPr/>
          <p:nvPr/>
        </p:nvSpPr>
        <p:spPr>
          <a:xfrm>
            <a:off x="3254615" y="4185917"/>
            <a:ext cx="2337757" cy="2337757"/>
          </a:xfrm>
          <a:custGeom>
            <a:avLst/>
            <a:gdLst/>
            <a:ahLst/>
            <a:cxnLst/>
            <a:rect l="l" t="t" r="r" b="b"/>
            <a:pathLst>
              <a:path w="2337757" h="2337757">
                <a:moveTo>
                  <a:pt x="0" y="0"/>
                </a:moveTo>
                <a:lnTo>
                  <a:pt x="2337757" y="0"/>
                </a:lnTo>
                <a:lnTo>
                  <a:pt x="2337757" y="2337757"/>
                </a:lnTo>
                <a:lnTo>
                  <a:pt x="0" y="2337757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sp>
        <p:nvSpPr>
          <p:cNvPr id="38" name="TextBox 38"/>
          <p:cNvSpPr txBox="1"/>
          <p:nvPr/>
        </p:nvSpPr>
        <p:spPr>
          <a:xfrm>
            <a:off x="4148662" y="336149"/>
            <a:ext cx="4088484" cy="6498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325"/>
              </a:lnSpc>
            </a:pPr>
            <a:r>
              <a:rPr lang="en-US" sz="3805">
                <a:solidFill>
                  <a:srgbClr val="050A30"/>
                </a:solidFill>
                <a:latin typeface="Cambria Bold" panose="02040803050406030204"/>
              </a:rPr>
              <a:t>Contexte général</a:t>
            </a:r>
            <a:endParaRPr lang="en-US" sz="3805">
              <a:solidFill>
                <a:srgbClr val="050A30"/>
              </a:solidFill>
              <a:latin typeface="Cambria Bold" panose="02040803050406030204"/>
            </a:endParaRPr>
          </a:p>
        </p:txBody>
      </p:sp>
      <p:sp>
        <p:nvSpPr>
          <p:cNvPr id="39" name="TextBox 39"/>
          <p:cNvSpPr txBox="1"/>
          <p:nvPr/>
        </p:nvSpPr>
        <p:spPr>
          <a:xfrm>
            <a:off x="-981834" y="9720233"/>
            <a:ext cx="4650539" cy="4483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FFFFFF"/>
                </a:solidFill>
                <a:latin typeface="Open Sans" panose="020B0606030504020204"/>
              </a:rPr>
              <a:t>mini_projet</a:t>
            </a:r>
            <a:endParaRPr lang="en-US" sz="2600">
              <a:solidFill>
                <a:srgbClr val="FFFFFF"/>
              </a:solidFill>
              <a:latin typeface="Open Sans" panose="020B0606030504020204"/>
            </a:endParaRPr>
          </a:p>
        </p:txBody>
      </p:sp>
      <p:sp>
        <p:nvSpPr>
          <p:cNvPr id="40" name="TextBox 40"/>
          <p:cNvSpPr txBox="1"/>
          <p:nvPr/>
        </p:nvSpPr>
        <p:spPr>
          <a:xfrm>
            <a:off x="13825821" y="9755793"/>
            <a:ext cx="4650539" cy="396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60"/>
              </a:lnSpc>
            </a:pPr>
            <a:r>
              <a:rPr lang="en-US" sz="2400">
                <a:solidFill>
                  <a:srgbClr val="FFFFFF"/>
                </a:solidFill>
                <a:latin typeface="Open Sans" panose="020B0606030504020204"/>
              </a:rPr>
              <a:t>ENSAS 2023-2024</a:t>
            </a:r>
            <a:endParaRPr lang="en-US" sz="2400">
              <a:solidFill>
                <a:srgbClr val="FFFFFF"/>
              </a:solidFill>
              <a:latin typeface="Open Sans" panose="020B0606030504020204"/>
            </a:endParaRPr>
          </a:p>
        </p:txBody>
      </p:sp>
      <p:sp>
        <p:nvSpPr>
          <p:cNvPr id="41" name="TextBox 41"/>
          <p:cNvSpPr txBox="1"/>
          <p:nvPr/>
        </p:nvSpPr>
        <p:spPr>
          <a:xfrm>
            <a:off x="3254615" y="1960496"/>
            <a:ext cx="5889385" cy="396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60"/>
              </a:lnSpc>
            </a:pPr>
            <a:r>
              <a:rPr lang="en-US" sz="2400">
                <a:solidFill>
                  <a:srgbClr val="E98584"/>
                </a:solidFill>
                <a:latin typeface="Open Sans Bold" panose="020B0606030504020204"/>
              </a:rPr>
              <a:t>Objectifs</a:t>
            </a:r>
            <a:endParaRPr lang="en-US" sz="2400">
              <a:solidFill>
                <a:srgbClr val="E98584"/>
              </a:solidFill>
              <a:latin typeface="Open Sans Bold" panose="020B0606030504020204"/>
            </a:endParaRPr>
          </a:p>
        </p:txBody>
      </p:sp>
      <p:sp>
        <p:nvSpPr>
          <p:cNvPr id="42" name="TextBox 42"/>
          <p:cNvSpPr txBox="1"/>
          <p:nvPr/>
        </p:nvSpPr>
        <p:spPr>
          <a:xfrm>
            <a:off x="7737460" y="1960496"/>
            <a:ext cx="2427387" cy="396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60"/>
              </a:lnSpc>
            </a:pPr>
            <a:r>
              <a:rPr lang="en-US" sz="2400">
                <a:solidFill>
                  <a:srgbClr val="B8BCBC"/>
                </a:solidFill>
                <a:latin typeface="Open Sans" panose="020B0606030504020204"/>
              </a:rPr>
              <a:t>Solution adoptée</a:t>
            </a:r>
            <a:endParaRPr lang="en-US" sz="2400">
              <a:solidFill>
                <a:srgbClr val="B8BCBC"/>
              </a:solidFill>
              <a:latin typeface="Open Sans" panose="020B0606030504020204"/>
            </a:endParaRPr>
          </a:p>
        </p:txBody>
      </p:sp>
      <p:sp>
        <p:nvSpPr>
          <p:cNvPr id="43" name="TextBox 43"/>
          <p:cNvSpPr txBox="1"/>
          <p:nvPr/>
        </p:nvSpPr>
        <p:spPr>
          <a:xfrm>
            <a:off x="6954851" y="3647099"/>
            <a:ext cx="10579884" cy="3476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0715" lvl="1" indent="-320040" algn="l">
              <a:lnSpc>
                <a:spcPts val="6140"/>
              </a:lnSpc>
              <a:buFont typeface="Arial" panose="020B0604020202020204"/>
              <a:buChar char="•"/>
            </a:pPr>
            <a:r>
              <a:rPr lang="en-US" sz="2965" spc="222">
                <a:solidFill>
                  <a:srgbClr val="050A30"/>
                </a:solidFill>
                <a:latin typeface="Bahnschrift" panose="020B0502040204020203" charset="0"/>
                <a:cs typeface="Bahnschrift" panose="020B0502040204020203" charset="0"/>
              </a:rPr>
              <a:t>Augmenter le taux d'adoption</a:t>
            </a:r>
            <a:endParaRPr lang="en-US" sz="2965" spc="222">
              <a:solidFill>
                <a:srgbClr val="050A30"/>
              </a:solidFill>
              <a:latin typeface="Bahnschrift" panose="020B0502040204020203" charset="0"/>
              <a:cs typeface="Bahnschrift" panose="020B0502040204020203" charset="0"/>
            </a:endParaRPr>
          </a:p>
          <a:p>
            <a:pPr marL="640715" lvl="1" indent="-320040" algn="l">
              <a:lnSpc>
                <a:spcPts val="6140"/>
              </a:lnSpc>
              <a:buFont typeface="Arial" panose="020B0604020202020204"/>
              <a:buChar char="•"/>
            </a:pPr>
            <a:r>
              <a:rPr lang="en-US" sz="2965" spc="222">
                <a:solidFill>
                  <a:srgbClr val="050A30"/>
                </a:solidFill>
                <a:latin typeface="Bahnschrift" panose="020B0502040204020203" charset="0"/>
                <a:cs typeface="Bahnschrift" panose="020B0502040204020203" charset="0"/>
              </a:rPr>
              <a:t>Améliorer la visibilité des animaux</a:t>
            </a:r>
            <a:endParaRPr lang="en-US" sz="2965" spc="222">
              <a:solidFill>
                <a:srgbClr val="050A30"/>
              </a:solidFill>
              <a:latin typeface="Bahnschrift" panose="020B0502040204020203" charset="0"/>
              <a:cs typeface="Bahnschrift" panose="020B0502040204020203" charset="0"/>
            </a:endParaRPr>
          </a:p>
          <a:p>
            <a:pPr marL="640715" lvl="1" indent="-320040" algn="l">
              <a:lnSpc>
                <a:spcPts val="7415"/>
              </a:lnSpc>
              <a:buFont typeface="Arial" panose="020B0604020202020204"/>
              <a:buChar char="•"/>
            </a:pPr>
            <a:r>
              <a:rPr lang="en-US" sz="2965" spc="222">
                <a:solidFill>
                  <a:srgbClr val="050A30"/>
                </a:solidFill>
                <a:latin typeface="Bahnschrift" panose="020B0502040204020203" charset="0"/>
                <a:cs typeface="Bahnschrift" panose="020B0502040204020203" charset="0"/>
              </a:rPr>
              <a:t>Renforcer l'engagement communautaire</a:t>
            </a:r>
            <a:endParaRPr lang="en-US" sz="2965" spc="222">
              <a:solidFill>
                <a:srgbClr val="050A30"/>
              </a:solidFill>
              <a:latin typeface="Bahnschrift" panose="020B0502040204020203" charset="0"/>
              <a:cs typeface="Bahnschrift" panose="020B0502040204020203" charset="0"/>
            </a:endParaRPr>
          </a:p>
          <a:p>
            <a:pPr marL="640715" lvl="1" indent="-320040" algn="l">
              <a:lnSpc>
                <a:spcPts val="7415"/>
              </a:lnSpc>
              <a:buFont typeface="Arial" panose="020B0604020202020204"/>
              <a:buChar char="•"/>
            </a:pPr>
            <a:r>
              <a:rPr lang="en-US" sz="2965" spc="222">
                <a:solidFill>
                  <a:srgbClr val="050A30"/>
                </a:solidFill>
                <a:latin typeface="Bahnschrift" panose="020B0502040204020203" charset="0"/>
                <a:cs typeface="Bahnschrift" panose="020B0502040204020203" charset="0"/>
              </a:rPr>
              <a:t>Augmenter les dons et les ressources</a:t>
            </a:r>
            <a:endParaRPr lang="en-US" sz="2965" spc="222">
              <a:solidFill>
                <a:srgbClr val="050A30"/>
              </a:solidFill>
              <a:latin typeface="Bahnschrift" panose="020B0502040204020203" charset="0"/>
              <a:cs typeface="Bahnschrift" panose="020B0502040204020203" charset="0"/>
            </a:endParaRPr>
          </a:p>
        </p:txBody>
      </p:sp>
      <p:sp>
        <p:nvSpPr>
          <p:cNvPr id="47" name="Espace réservé du numéro de diapositive 32"/>
          <p:cNvSpPr>
            <a:spLocks noGrp="1"/>
          </p:cNvSpPr>
          <p:nvPr/>
        </p:nvSpPr>
        <p:spPr>
          <a:xfrm>
            <a:off x="7391400" y="975550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z="2800" b="1" smtClean="0">
                <a:solidFill>
                  <a:schemeClr val="bg1"/>
                </a:solidFill>
              </a:rPr>
            </a:fld>
            <a:endParaRPr lang="en-US" sz="2800" b="1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1756782" y="327089"/>
            <a:ext cx="8499358" cy="804590"/>
            <a:chOff x="0" y="0"/>
            <a:chExt cx="2075060" cy="19643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075060" cy="196435"/>
            </a:xfrm>
            <a:custGeom>
              <a:avLst/>
              <a:gdLst/>
              <a:ahLst/>
              <a:cxnLst/>
              <a:rect l="l" t="t" r="r" b="b"/>
              <a:pathLst>
                <a:path w="2075060" h="196435">
                  <a:moveTo>
                    <a:pt x="46455" y="0"/>
                  </a:moveTo>
                  <a:lnTo>
                    <a:pt x="2028604" y="0"/>
                  </a:lnTo>
                  <a:cubicBezTo>
                    <a:pt x="2040925" y="0"/>
                    <a:pt x="2052741" y="4894"/>
                    <a:pt x="2061453" y="13606"/>
                  </a:cubicBezTo>
                  <a:cubicBezTo>
                    <a:pt x="2070165" y="22318"/>
                    <a:pt x="2075060" y="34134"/>
                    <a:pt x="2075060" y="46455"/>
                  </a:cubicBezTo>
                  <a:lnTo>
                    <a:pt x="2075060" y="149980"/>
                  </a:lnTo>
                  <a:cubicBezTo>
                    <a:pt x="2075060" y="162301"/>
                    <a:pt x="2070165" y="174117"/>
                    <a:pt x="2061453" y="182829"/>
                  </a:cubicBezTo>
                  <a:cubicBezTo>
                    <a:pt x="2052741" y="191541"/>
                    <a:pt x="2040925" y="196435"/>
                    <a:pt x="2028604" y="196435"/>
                  </a:cubicBezTo>
                  <a:lnTo>
                    <a:pt x="46455" y="196435"/>
                  </a:lnTo>
                  <a:cubicBezTo>
                    <a:pt x="34134" y="196435"/>
                    <a:pt x="22318" y="191541"/>
                    <a:pt x="13606" y="182829"/>
                  </a:cubicBezTo>
                  <a:cubicBezTo>
                    <a:pt x="4894" y="174117"/>
                    <a:pt x="0" y="162301"/>
                    <a:pt x="0" y="149980"/>
                  </a:cubicBezTo>
                  <a:lnTo>
                    <a:pt x="0" y="46455"/>
                  </a:lnTo>
                  <a:cubicBezTo>
                    <a:pt x="0" y="34134"/>
                    <a:pt x="4894" y="22318"/>
                    <a:pt x="13606" y="13606"/>
                  </a:cubicBezTo>
                  <a:cubicBezTo>
                    <a:pt x="22318" y="4894"/>
                    <a:pt x="34134" y="0"/>
                    <a:pt x="46455" y="0"/>
                  </a:cubicBezTo>
                  <a:close/>
                </a:path>
              </a:pathLst>
            </a:custGeom>
            <a:solidFill>
              <a:srgbClr val="F1F3F6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2075060" cy="253585"/>
            </a:xfrm>
            <a:prstGeom prst="rect">
              <a:avLst/>
            </a:prstGeom>
          </p:spPr>
          <p:txBody>
            <a:bodyPr lIns="54802" tIns="54802" rIns="54802" bIns="54802" rtlCol="0" anchor="ctr"/>
            <a:lstStyle/>
            <a:p>
              <a:pPr algn="ctr">
                <a:lnSpc>
                  <a:spcPts val="3640"/>
                </a:lnSpc>
              </a:pPr>
              <a:r>
                <a:rPr lang="en-US" sz="2600">
                  <a:solidFill>
                    <a:srgbClr val="FFFFFF"/>
                  </a:solidFill>
                  <a:latin typeface="Open Sans Bold" panose="020B0606030504020204"/>
                </a:rPr>
                <a:t>I</a:t>
              </a:r>
              <a:endParaRPr lang="en-US" sz="2600">
                <a:solidFill>
                  <a:srgbClr val="FFFFFF"/>
                </a:solidFill>
                <a:latin typeface="Open Sans Bold" panose="020B0606030504020204"/>
              </a:endParaRPr>
            </a:p>
          </p:txBody>
        </p:sp>
      </p:grpSp>
      <p:grpSp>
        <p:nvGrpSpPr>
          <p:cNvPr id="5" name="Group 5"/>
          <p:cNvGrpSpPr/>
          <p:nvPr/>
        </p:nvGrpSpPr>
        <p:grpSpPr>
          <a:xfrm rot="0">
            <a:off x="346274" y="312344"/>
            <a:ext cx="876381" cy="784751"/>
            <a:chOff x="0" y="0"/>
            <a:chExt cx="213962" cy="19159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13962" cy="191592"/>
            </a:xfrm>
            <a:custGeom>
              <a:avLst/>
              <a:gdLst/>
              <a:ahLst/>
              <a:cxnLst/>
              <a:rect l="l" t="t" r="r" b="b"/>
              <a:pathLst>
                <a:path w="213962" h="191592">
                  <a:moveTo>
                    <a:pt x="0" y="0"/>
                  </a:moveTo>
                  <a:lnTo>
                    <a:pt x="213962" y="0"/>
                  </a:lnTo>
                  <a:lnTo>
                    <a:pt x="213962" y="191592"/>
                  </a:lnTo>
                  <a:lnTo>
                    <a:pt x="0" y="191592"/>
                  </a:lnTo>
                  <a:close/>
                </a:path>
              </a:pathLst>
            </a:custGeom>
            <a:solidFill>
              <a:srgbClr val="12229D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213962" cy="248742"/>
            </a:xfrm>
            <a:prstGeom prst="rect">
              <a:avLst/>
            </a:prstGeom>
          </p:spPr>
          <p:txBody>
            <a:bodyPr lIns="54802" tIns="54802" rIns="54802" bIns="54802" rtlCol="0" anchor="ctr"/>
            <a:lstStyle/>
            <a:p>
              <a:pPr algn="ctr">
                <a:lnSpc>
                  <a:spcPts val="3640"/>
                </a:lnSpc>
              </a:pPr>
              <a:r>
                <a:rPr lang="en-US" sz="2600">
                  <a:solidFill>
                    <a:srgbClr val="FFFFFF"/>
                  </a:solidFill>
                  <a:latin typeface="Open Sans Bold" panose="020B0606030504020204"/>
                </a:rPr>
                <a:t>I</a:t>
              </a:r>
              <a:endParaRPr lang="en-US" sz="2600">
                <a:solidFill>
                  <a:srgbClr val="FFFFFF"/>
                </a:solidFill>
                <a:latin typeface="Open Sans Bold" panose="020B0606030504020204"/>
              </a:endParaRPr>
            </a:p>
          </p:txBody>
        </p:sp>
      </p:grpSp>
      <p:grpSp>
        <p:nvGrpSpPr>
          <p:cNvPr id="8" name="Group 8"/>
          <p:cNvGrpSpPr/>
          <p:nvPr/>
        </p:nvGrpSpPr>
        <p:grpSpPr>
          <a:xfrm rot="0">
            <a:off x="1318591" y="312344"/>
            <a:ext cx="876381" cy="784751"/>
            <a:chOff x="0" y="0"/>
            <a:chExt cx="213962" cy="19159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3962" cy="191592"/>
            </a:xfrm>
            <a:custGeom>
              <a:avLst/>
              <a:gdLst/>
              <a:ahLst/>
              <a:cxnLst/>
              <a:rect l="l" t="t" r="r" b="b"/>
              <a:pathLst>
                <a:path w="213962" h="191592">
                  <a:moveTo>
                    <a:pt x="0" y="0"/>
                  </a:moveTo>
                  <a:lnTo>
                    <a:pt x="213962" y="0"/>
                  </a:lnTo>
                  <a:lnTo>
                    <a:pt x="213962" y="191592"/>
                  </a:lnTo>
                  <a:lnTo>
                    <a:pt x="0" y="191592"/>
                  </a:lnTo>
                  <a:close/>
                </a:path>
              </a:pathLst>
            </a:custGeom>
            <a:solidFill>
              <a:srgbClr val="12229D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213962" cy="248742"/>
            </a:xfrm>
            <a:prstGeom prst="rect">
              <a:avLst/>
            </a:prstGeom>
          </p:spPr>
          <p:txBody>
            <a:bodyPr lIns="54802" tIns="54802" rIns="54802" bIns="54802" rtlCol="0" anchor="ctr"/>
            <a:lstStyle/>
            <a:p>
              <a:pPr algn="ctr">
                <a:lnSpc>
                  <a:spcPts val="3640"/>
                </a:lnSpc>
              </a:pPr>
              <a:r>
                <a:rPr lang="en-US" sz="2600">
                  <a:solidFill>
                    <a:srgbClr val="FFFFFF"/>
                  </a:solidFill>
                  <a:latin typeface="Open Sans Bold" panose="020B0606030504020204"/>
                </a:rPr>
                <a:t>II</a:t>
              </a:r>
              <a:endParaRPr lang="en-US" sz="2600">
                <a:solidFill>
                  <a:srgbClr val="FFFFFF"/>
                </a:solidFill>
                <a:latin typeface="Open Sans Bold" panose="020B0606030504020204"/>
              </a:endParaRPr>
            </a:p>
          </p:txBody>
        </p:sp>
      </p:grpSp>
      <p:grpSp>
        <p:nvGrpSpPr>
          <p:cNvPr id="11" name="Group 11"/>
          <p:cNvGrpSpPr/>
          <p:nvPr/>
        </p:nvGrpSpPr>
        <p:grpSpPr>
          <a:xfrm rot="0">
            <a:off x="9903159" y="301285"/>
            <a:ext cx="4792918" cy="795810"/>
            <a:chOff x="0" y="0"/>
            <a:chExt cx="6390558" cy="1061080"/>
          </a:xfrm>
        </p:grpSpPr>
        <p:grpSp>
          <p:nvGrpSpPr>
            <p:cNvPr id="12" name="Group 12"/>
            <p:cNvGrpSpPr/>
            <p:nvPr/>
          </p:nvGrpSpPr>
          <p:grpSpPr>
            <a:xfrm rot="0">
              <a:off x="3916537" y="0"/>
              <a:ext cx="1168508" cy="1046335"/>
              <a:chOff x="0" y="0"/>
              <a:chExt cx="213962" cy="191592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213962" cy="191592"/>
              </a:xfrm>
              <a:custGeom>
                <a:avLst/>
                <a:gdLst/>
                <a:ahLst/>
                <a:cxnLst/>
                <a:rect l="l" t="t" r="r" b="b"/>
                <a:pathLst>
                  <a:path w="213962" h="191592">
                    <a:moveTo>
                      <a:pt x="0" y="0"/>
                    </a:moveTo>
                    <a:lnTo>
                      <a:pt x="213962" y="0"/>
                    </a:lnTo>
                    <a:lnTo>
                      <a:pt x="213962" y="191592"/>
                    </a:lnTo>
                    <a:lnTo>
                      <a:pt x="0" y="191592"/>
                    </a:lnTo>
                    <a:close/>
                  </a:path>
                </a:pathLst>
              </a:custGeom>
              <a:solidFill>
                <a:srgbClr val="12229D"/>
              </a:solidFill>
            </p:spPr>
          </p:sp>
          <p:sp>
            <p:nvSpPr>
              <p:cNvPr id="14" name="TextBox 14"/>
              <p:cNvSpPr txBox="1"/>
              <p:nvPr/>
            </p:nvSpPr>
            <p:spPr>
              <a:xfrm>
                <a:off x="0" y="-57150"/>
                <a:ext cx="213962" cy="248742"/>
              </a:xfrm>
              <a:prstGeom prst="rect">
                <a:avLst/>
              </a:prstGeom>
            </p:spPr>
            <p:txBody>
              <a:bodyPr lIns="54802" tIns="54802" rIns="54802" bIns="54802" rtlCol="0" anchor="ctr"/>
              <a:lstStyle/>
              <a:p>
                <a:pPr algn="ctr">
                  <a:lnSpc>
                    <a:spcPts val="3640"/>
                  </a:lnSpc>
                </a:pPr>
                <a:r>
                  <a:rPr lang="en-US" sz="2600">
                    <a:solidFill>
                      <a:srgbClr val="FFFFFF"/>
                    </a:solidFill>
                    <a:latin typeface="Open Sans Bold" panose="020B0606030504020204"/>
                  </a:rPr>
                  <a:t>VI</a:t>
                </a:r>
                <a:endParaRPr lang="en-US" sz="2600">
                  <a:solidFill>
                    <a:srgbClr val="FFFFFF"/>
                  </a:solidFill>
                  <a:latin typeface="Open Sans Bold" panose="020B0606030504020204"/>
                </a:endParaRPr>
              </a:p>
            </p:txBody>
          </p:sp>
        </p:grpSp>
        <p:grpSp>
          <p:nvGrpSpPr>
            <p:cNvPr id="15" name="Group 15"/>
            <p:cNvGrpSpPr/>
            <p:nvPr/>
          </p:nvGrpSpPr>
          <p:grpSpPr>
            <a:xfrm rot="0">
              <a:off x="1305512" y="4915"/>
              <a:ext cx="1168508" cy="1046335"/>
              <a:chOff x="0" y="0"/>
              <a:chExt cx="213962" cy="191592"/>
            </a:xfrm>
          </p:grpSpPr>
          <p:sp>
            <p:nvSpPr>
              <p:cNvPr id="16" name="Freeform 16"/>
              <p:cNvSpPr/>
              <p:nvPr/>
            </p:nvSpPr>
            <p:spPr>
              <a:xfrm>
                <a:off x="0" y="0"/>
                <a:ext cx="213962" cy="191592"/>
              </a:xfrm>
              <a:custGeom>
                <a:avLst/>
                <a:gdLst/>
                <a:ahLst/>
                <a:cxnLst/>
                <a:rect l="l" t="t" r="r" b="b"/>
                <a:pathLst>
                  <a:path w="213962" h="191592">
                    <a:moveTo>
                      <a:pt x="0" y="0"/>
                    </a:moveTo>
                    <a:lnTo>
                      <a:pt x="213962" y="0"/>
                    </a:lnTo>
                    <a:lnTo>
                      <a:pt x="213962" y="191592"/>
                    </a:lnTo>
                    <a:lnTo>
                      <a:pt x="0" y="191592"/>
                    </a:lnTo>
                    <a:close/>
                  </a:path>
                </a:pathLst>
              </a:custGeom>
              <a:solidFill>
                <a:srgbClr val="12229D"/>
              </a:solidFill>
            </p:spPr>
          </p:sp>
          <p:sp>
            <p:nvSpPr>
              <p:cNvPr id="17" name="TextBox 17"/>
              <p:cNvSpPr txBox="1"/>
              <p:nvPr/>
            </p:nvSpPr>
            <p:spPr>
              <a:xfrm>
                <a:off x="0" y="-57150"/>
                <a:ext cx="213962" cy="248742"/>
              </a:xfrm>
              <a:prstGeom prst="rect">
                <a:avLst/>
              </a:prstGeom>
            </p:spPr>
            <p:txBody>
              <a:bodyPr lIns="54802" tIns="54802" rIns="54802" bIns="54802" rtlCol="0" anchor="ctr"/>
              <a:lstStyle/>
              <a:p>
                <a:pPr algn="ctr">
                  <a:lnSpc>
                    <a:spcPts val="3640"/>
                  </a:lnSpc>
                </a:pPr>
                <a:r>
                  <a:rPr lang="en-US" sz="2600">
                    <a:solidFill>
                      <a:srgbClr val="FFFFFF"/>
                    </a:solidFill>
                    <a:latin typeface="Open Sans Bold" panose="020B0606030504020204"/>
                  </a:rPr>
                  <a:t>IV</a:t>
                </a:r>
                <a:endParaRPr lang="en-US" sz="2600">
                  <a:solidFill>
                    <a:srgbClr val="FFFFFF"/>
                  </a:solidFill>
                  <a:latin typeface="Open Sans Bold" panose="020B0606030504020204"/>
                </a:endParaRPr>
              </a:p>
            </p:txBody>
          </p:sp>
        </p:grpSp>
        <p:grpSp>
          <p:nvGrpSpPr>
            <p:cNvPr id="18" name="Group 18"/>
            <p:cNvGrpSpPr/>
            <p:nvPr/>
          </p:nvGrpSpPr>
          <p:grpSpPr>
            <a:xfrm rot="0">
              <a:off x="0" y="14745"/>
              <a:ext cx="1168508" cy="1046335"/>
              <a:chOff x="0" y="0"/>
              <a:chExt cx="213962" cy="191592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213962" cy="191592"/>
              </a:xfrm>
              <a:custGeom>
                <a:avLst/>
                <a:gdLst/>
                <a:ahLst/>
                <a:cxnLst/>
                <a:rect l="l" t="t" r="r" b="b"/>
                <a:pathLst>
                  <a:path w="213962" h="191592">
                    <a:moveTo>
                      <a:pt x="0" y="0"/>
                    </a:moveTo>
                    <a:lnTo>
                      <a:pt x="213962" y="0"/>
                    </a:lnTo>
                    <a:lnTo>
                      <a:pt x="213962" y="191592"/>
                    </a:lnTo>
                    <a:lnTo>
                      <a:pt x="0" y="191592"/>
                    </a:lnTo>
                    <a:close/>
                  </a:path>
                </a:pathLst>
              </a:custGeom>
              <a:solidFill>
                <a:srgbClr val="12229D"/>
              </a:solidFill>
            </p:spPr>
          </p:sp>
          <p:sp>
            <p:nvSpPr>
              <p:cNvPr id="20" name="TextBox 20"/>
              <p:cNvSpPr txBox="1"/>
              <p:nvPr/>
            </p:nvSpPr>
            <p:spPr>
              <a:xfrm>
                <a:off x="0" y="-57150"/>
                <a:ext cx="213962" cy="248742"/>
              </a:xfrm>
              <a:prstGeom prst="rect">
                <a:avLst/>
              </a:prstGeom>
            </p:spPr>
            <p:txBody>
              <a:bodyPr lIns="54802" tIns="54802" rIns="54802" bIns="54802" rtlCol="0" anchor="ctr"/>
              <a:lstStyle/>
              <a:p>
                <a:pPr algn="ctr">
                  <a:lnSpc>
                    <a:spcPts val="3640"/>
                  </a:lnSpc>
                </a:pPr>
                <a:r>
                  <a:rPr lang="en-US" sz="2600">
                    <a:solidFill>
                      <a:srgbClr val="FFFFFF"/>
                    </a:solidFill>
                    <a:latin typeface="Open Sans Bold" panose="020B0606030504020204"/>
                  </a:rPr>
                  <a:t>III</a:t>
                </a:r>
                <a:endParaRPr lang="en-US" sz="2600">
                  <a:solidFill>
                    <a:srgbClr val="FFFFFF"/>
                  </a:solidFill>
                  <a:latin typeface="Open Sans Bold" panose="020B0606030504020204"/>
                </a:endParaRPr>
              </a:p>
            </p:txBody>
          </p:sp>
        </p:grpSp>
        <p:grpSp>
          <p:nvGrpSpPr>
            <p:cNvPr id="21" name="Group 21"/>
            <p:cNvGrpSpPr/>
            <p:nvPr/>
          </p:nvGrpSpPr>
          <p:grpSpPr>
            <a:xfrm rot="0">
              <a:off x="2611025" y="14745"/>
              <a:ext cx="1168508" cy="1046335"/>
              <a:chOff x="0" y="0"/>
              <a:chExt cx="213962" cy="191592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213962" cy="191592"/>
              </a:xfrm>
              <a:custGeom>
                <a:avLst/>
                <a:gdLst/>
                <a:ahLst/>
                <a:cxnLst/>
                <a:rect l="l" t="t" r="r" b="b"/>
                <a:pathLst>
                  <a:path w="213962" h="191592">
                    <a:moveTo>
                      <a:pt x="0" y="0"/>
                    </a:moveTo>
                    <a:lnTo>
                      <a:pt x="213962" y="0"/>
                    </a:lnTo>
                    <a:lnTo>
                      <a:pt x="213962" y="191592"/>
                    </a:lnTo>
                    <a:lnTo>
                      <a:pt x="0" y="191592"/>
                    </a:lnTo>
                    <a:close/>
                  </a:path>
                </a:pathLst>
              </a:custGeom>
              <a:solidFill>
                <a:srgbClr val="12229D"/>
              </a:solidFill>
            </p:spPr>
          </p:sp>
          <p:sp>
            <p:nvSpPr>
              <p:cNvPr id="23" name="TextBox 23"/>
              <p:cNvSpPr txBox="1"/>
              <p:nvPr/>
            </p:nvSpPr>
            <p:spPr>
              <a:xfrm>
                <a:off x="0" y="-57150"/>
                <a:ext cx="213962" cy="248742"/>
              </a:xfrm>
              <a:prstGeom prst="rect">
                <a:avLst/>
              </a:prstGeom>
            </p:spPr>
            <p:txBody>
              <a:bodyPr lIns="54802" tIns="54802" rIns="54802" bIns="54802" rtlCol="0" anchor="ctr"/>
              <a:lstStyle/>
              <a:p>
                <a:pPr algn="ctr">
                  <a:lnSpc>
                    <a:spcPts val="3640"/>
                  </a:lnSpc>
                </a:pPr>
                <a:r>
                  <a:rPr lang="en-US" sz="2600">
                    <a:solidFill>
                      <a:srgbClr val="FFFFFF"/>
                    </a:solidFill>
                    <a:latin typeface="Open Sans Bold" panose="020B0606030504020204"/>
                  </a:rPr>
                  <a:t>V</a:t>
                </a:r>
                <a:endParaRPr lang="en-US" sz="2600">
                  <a:solidFill>
                    <a:srgbClr val="FFFFFF"/>
                  </a:solidFill>
                  <a:latin typeface="Open Sans Bold" panose="020B0606030504020204"/>
                </a:endParaRPr>
              </a:p>
            </p:txBody>
          </p:sp>
        </p:grpSp>
        <p:grpSp>
          <p:nvGrpSpPr>
            <p:cNvPr id="24" name="Group 24"/>
            <p:cNvGrpSpPr/>
            <p:nvPr/>
          </p:nvGrpSpPr>
          <p:grpSpPr>
            <a:xfrm rot="0">
              <a:off x="5222049" y="0"/>
              <a:ext cx="1168508" cy="1046335"/>
              <a:chOff x="0" y="0"/>
              <a:chExt cx="213962" cy="191592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213962" cy="191592"/>
              </a:xfrm>
              <a:custGeom>
                <a:avLst/>
                <a:gdLst/>
                <a:ahLst/>
                <a:cxnLst/>
                <a:rect l="l" t="t" r="r" b="b"/>
                <a:pathLst>
                  <a:path w="213962" h="191592">
                    <a:moveTo>
                      <a:pt x="0" y="0"/>
                    </a:moveTo>
                    <a:lnTo>
                      <a:pt x="213962" y="0"/>
                    </a:lnTo>
                    <a:lnTo>
                      <a:pt x="213962" y="191592"/>
                    </a:lnTo>
                    <a:lnTo>
                      <a:pt x="0" y="191592"/>
                    </a:lnTo>
                    <a:close/>
                  </a:path>
                </a:pathLst>
              </a:custGeom>
              <a:solidFill>
                <a:srgbClr val="12229D"/>
              </a:solidFill>
            </p:spPr>
          </p:sp>
          <p:sp>
            <p:nvSpPr>
              <p:cNvPr id="26" name="TextBox 26"/>
              <p:cNvSpPr txBox="1"/>
              <p:nvPr/>
            </p:nvSpPr>
            <p:spPr>
              <a:xfrm>
                <a:off x="0" y="-57150"/>
                <a:ext cx="213962" cy="248742"/>
              </a:xfrm>
              <a:prstGeom prst="rect">
                <a:avLst/>
              </a:prstGeom>
            </p:spPr>
            <p:txBody>
              <a:bodyPr lIns="54802" tIns="54802" rIns="54802" bIns="54802" rtlCol="0" anchor="ctr"/>
              <a:lstStyle/>
              <a:p>
                <a:pPr algn="ctr">
                  <a:lnSpc>
                    <a:spcPts val="3640"/>
                  </a:lnSpc>
                </a:pPr>
                <a:r>
                  <a:rPr lang="en-US" sz="2600">
                    <a:solidFill>
                      <a:srgbClr val="FFFFFF"/>
                    </a:solidFill>
                    <a:latin typeface="Open Sans Bold" panose="020B0606030504020204"/>
                  </a:rPr>
                  <a:t>VII</a:t>
                </a:r>
                <a:endParaRPr lang="en-US" sz="2600">
                  <a:solidFill>
                    <a:srgbClr val="FFFFFF"/>
                  </a:solidFill>
                  <a:latin typeface="Open Sans Bold" panose="020B0606030504020204"/>
                </a:endParaRPr>
              </a:p>
            </p:txBody>
          </p:sp>
        </p:grpSp>
      </p:grpSp>
      <p:grpSp>
        <p:nvGrpSpPr>
          <p:cNvPr id="27" name="Group 27"/>
          <p:cNvGrpSpPr/>
          <p:nvPr/>
        </p:nvGrpSpPr>
        <p:grpSpPr>
          <a:xfrm rot="0">
            <a:off x="8742226" y="1346750"/>
            <a:ext cx="401774" cy="227224"/>
            <a:chOff x="0" y="0"/>
            <a:chExt cx="718590" cy="406400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718590" cy="406400"/>
            </a:xfrm>
            <a:custGeom>
              <a:avLst/>
              <a:gdLst/>
              <a:ahLst/>
              <a:cxnLst/>
              <a:rect l="l" t="t" r="r" b="b"/>
              <a:pathLst>
                <a:path w="718590" h="406400">
                  <a:moveTo>
                    <a:pt x="359295" y="406400"/>
                  </a:moveTo>
                  <a:lnTo>
                    <a:pt x="0" y="0"/>
                  </a:lnTo>
                  <a:lnTo>
                    <a:pt x="203200" y="0"/>
                  </a:lnTo>
                  <a:lnTo>
                    <a:pt x="203200" y="0"/>
                  </a:lnTo>
                  <a:lnTo>
                    <a:pt x="515390" y="0"/>
                  </a:lnTo>
                  <a:lnTo>
                    <a:pt x="515390" y="0"/>
                  </a:lnTo>
                  <a:lnTo>
                    <a:pt x="718590" y="0"/>
                  </a:lnTo>
                  <a:lnTo>
                    <a:pt x="359295" y="406400"/>
                  </a:lnTo>
                  <a:close/>
                </a:path>
              </a:pathLst>
            </a:custGeom>
            <a:solidFill>
              <a:srgbClr val="E98584"/>
            </a:solidFill>
          </p:spPr>
        </p:sp>
        <p:sp>
          <p:nvSpPr>
            <p:cNvPr id="29" name="TextBox 29"/>
            <p:cNvSpPr txBox="1"/>
            <p:nvPr/>
          </p:nvSpPr>
          <p:spPr>
            <a:xfrm>
              <a:off x="203200" y="-57150"/>
              <a:ext cx="312190" cy="361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40"/>
                </a:lnSpc>
              </a:pPr>
            </a:p>
          </p:txBody>
        </p:sp>
      </p:grpSp>
      <p:sp>
        <p:nvSpPr>
          <p:cNvPr id="30" name="AutoShape 30"/>
          <p:cNvSpPr/>
          <p:nvPr/>
        </p:nvSpPr>
        <p:spPr>
          <a:xfrm>
            <a:off x="2352097" y="1808096"/>
            <a:ext cx="2339266" cy="0"/>
          </a:xfrm>
          <a:prstGeom prst="line">
            <a:avLst/>
          </a:prstGeom>
          <a:ln w="38100" cap="flat">
            <a:solidFill>
              <a:srgbClr val="B8BCB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1" name="AutoShape 31"/>
          <p:cNvSpPr/>
          <p:nvPr/>
        </p:nvSpPr>
        <p:spPr>
          <a:xfrm>
            <a:off x="5029674" y="1808096"/>
            <a:ext cx="2339266" cy="0"/>
          </a:xfrm>
          <a:prstGeom prst="line">
            <a:avLst/>
          </a:prstGeom>
          <a:ln w="38100" cap="flat">
            <a:solidFill>
              <a:srgbClr val="B8BCBC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33" name="Group 33"/>
          <p:cNvGrpSpPr/>
          <p:nvPr/>
        </p:nvGrpSpPr>
        <p:grpSpPr>
          <a:xfrm rot="0">
            <a:off x="-547099" y="9658927"/>
            <a:ext cx="20900515" cy="628073"/>
            <a:chOff x="0" y="0"/>
            <a:chExt cx="6681000" cy="200768"/>
          </a:xfrm>
        </p:grpSpPr>
        <p:sp>
          <p:nvSpPr>
            <p:cNvPr id="34" name="Freeform 34"/>
            <p:cNvSpPr/>
            <p:nvPr/>
          </p:nvSpPr>
          <p:spPr>
            <a:xfrm>
              <a:off x="0" y="0"/>
              <a:ext cx="6681000" cy="200768"/>
            </a:xfrm>
            <a:custGeom>
              <a:avLst/>
              <a:gdLst/>
              <a:ahLst/>
              <a:cxnLst/>
              <a:rect l="l" t="t" r="r" b="b"/>
              <a:pathLst>
                <a:path w="6681000" h="200768">
                  <a:moveTo>
                    <a:pt x="6477800" y="0"/>
                  </a:moveTo>
                  <a:cubicBezTo>
                    <a:pt x="6590024" y="0"/>
                    <a:pt x="6681000" y="44943"/>
                    <a:pt x="6681000" y="100384"/>
                  </a:cubicBezTo>
                  <a:cubicBezTo>
                    <a:pt x="6681000" y="155825"/>
                    <a:pt x="6590024" y="200768"/>
                    <a:pt x="6477800" y="200768"/>
                  </a:cubicBezTo>
                  <a:lnTo>
                    <a:pt x="203200" y="200768"/>
                  </a:lnTo>
                  <a:cubicBezTo>
                    <a:pt x="90976" y="200768"/>
                    <a:pt x="0" y="155825"/>
                    <a:pt x="0" y="100384"/>
                  </a:cubicBezTo>
                  <a:cubicBezTo>
                    <a:pt x="0" y="44943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12229D"/>
            </a:solidFill>
          </p:spPr>
        </p:sp>
        <p:sp>
          <p:nvSpPr>
            <p:cNvPr id="35" name="TextBox 35"/>
            <p:cNvSpPr txBox="1"/>
            <p:nvPr/>
          </p:nvSpPr>
          <p:spPr>
            <a:xfrm>
              <a:off x="0" y="-57150"/>
              <a:ext cx="6681000" cy="2579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40"/>
                </a:lnSpc>
              </a:pPr>
            </a:p>
          </p:txBody>
        </p:sp>
      </p:grpSp>
      <p:sp>
        <p:nvSpPr>
          <p:cNvPr id="36" name="Freeform 36"/>
          <p:cNvSpPr/>
          <p:nvPr/>
        </p:nvSpPr>
        <p:spPr>
          <a:xfrm>
            <a:off x="2810346" y="4056987"/>
            <a:ext cx="2676632" cy="2676632"/>
          </a:xfrm>
          <a:custGeom>
            <a:avLst/>
            <a:gdLst/>
            <a:ahLst/>
            <a:cxnLst/>
            <a:rect l="l" t="t" r="r" b="b"/>
            <a:pathLst>
              <a:path w="2676632" h="2676632">
                <a:moveTo>
                  <a:pt x="0" y="0"/>
                </a:moveTo>
                <a:lnTo>
                  <a:pt x="2676633" y="0"/>
                </a:lnTo>
                <a:lnTo>
                  <a:pt x="2676633" y="2676632"/>
                </a:lnTo>
                <a:lnTo>
                  <a:pt x="0" y="2676632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sp>
        <p:nvSpPr>
          <p:cNvPr id="37" name="TextBox 37"/>
          <p:cNvSpPr txBox="1"/>
          <p:nvPr/>
        </p:nvSpPr>
        <p:spPr>
          <a:xfrm>
            <a:off x="577037" y="1960496"/>
            <a:ext cx="5889385" cy="396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60"/>
              </a:lnSpc>
            </a:pPr>
            <a:r>
              <a:rPr lang="en-US" sz="2400">
                <a:solidFill>
                  <a:srgbClr val="B8BCBC"/>
                </a:solidFill>
                <a:latin typeface="Open Sans" panose="020B0606030504020204"/>
              </a:rPr>
              <a:t>Problématique</a:t>
            </a:r>
            <a:endParaRPr lang="en-US" sz="2400">
              <a:solidFill>
                <a:srgbClr val="B8BCBC"/>
              </a:solidFill>
              <a:latin typeface="Open Sans" panose="020B0606030504020204"/>
            </a:endParaRPr>
          </a:p>
        </p:txBody>
      </p:sp>
      <p:sp>
        <p:nvSpPr>
          <p:cNvPr id="38" name="TextBox 38"/>
          <p:cNvSpPr txBox="1"/>
          <p:nvPr/>
        </p:nvSpPr>
        <p:spPr>
          <a:xfrm>
            <a:off x="4148662" y="336149"/>
            <a:ext cx="4088484" cy="6498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325"/>
              </a:lnSpc>
            </a:pPr>
            <a:r>
              <a:rPr lang="en-US" sz="3805">
                <a:solidFill>
                  <a:srgbClr val="050A30"/>
                </a:solidFill>
                <a:latin typeface="Cambria Bold" panose="02040803050406030204"/>
              </a:rPr>
              <a:t>Contexte général</a:t>
            </a:r>
            <a:endParaRPr lang="en-US" sz="3805">
              <a:solidFill>
                <a:srgbClr val="050A30"/>
              </a:solidFill>
              <a:latin typeface="Cambria Bold" panose="02040803050406030204"/>
            </a:endParaRPr>
          </a:p>
        </p:txBody>
      </p:sp>
      <p:sp>
        <p:nvSpPr>
          <p:cNvPr id="39" name="TextBox 39"/>
          <p:cNvSpPr txBox="1"/>
          <p:nvPr/>
        </p:nvSpPr>
        <p:spPr>
          <a:xfrm>
            <a:off x="-981834" y="9720233"/>
            <a:ext cx="4650539" cy="4483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FFFFFF"/>
                </a:solidFill>
                <a:latin typeface="Open Sans" panose="020B0606030504020204"/>
              </a:rPr>
              <a:t>mini_projet</a:t>
            </a:r>
            <a:endParaRPr lang="en-US" sz="2600">
              <a:solidFill>
                <a:srgbClr val="FFFFFF"/>
              </a:solidFill>
              <a:latin typeface="Open Sans" panose="020B0606030504020204"/>
            </a:endParaRPr>
          </a:p>
        </p:txBody>
      </p:sp>
      <p:sp>
        <p:nvSpPr>
          <p:cNvPr id="40" name="TextBox 40"/>
          <p:cNvSpPr txBox="1"/>
          <p:nvPr/>
        </p:nvSpPr>
        <p:spPr>
          <a:xfrm>
            <a:off x="13825821" y="9755793"/>
            <a:ext cx="4650539" cy="396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60"/>
              </a:lnSpc>
            </a:pPr>
            <a:r>
              <a:rPr lang="en-US" sz="2400">
                <a:solidFill>
                  <a:srgbClr val="FFFFFF"/>
                </a:solidFill>
                <a:latin typeface="Open Sans" panose="020B0606030504020204"/>
              </a:rPr>
              <a:t>ENSAS 2023-2024</a:t>
            </a:r>
            <a:endParaRPr lang="en-US" sz="2400">
              <a:solidFill>
                <a:srgbClr val="FFFFFF"/>
              </a:solidFill>
              <a:latin typeface="Open Sans" panose="020B0606030504020204"/>
            </a:endParaRPr>
          </a:p>
        </p:txBody>
      </p:sp>
      <p:sp>
        <p:nvSpPr>
          <p:cNvPr id="41" name="TextBox 41"/>
          <p:cNvSpPr txBox="1"/>
          <p:nvPr/>
        </p:nvSpPr>
        <p:spPr>
          <a:xfrm>
            <a:off x="3254615" y="1960496"/>
            <a:ext cx="5889385" cy="396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60"/>
              </a:lnSpc>
            </a:pPr>
            <a:r>
              <a:rPr lang="en-US" sz="2400">
                <a:solidFill>
                  <a:srgbClr val="B8BCBC"/>
                </a:solidFill>
                <a:latin typeface="Open Sans" panose="020B0606030504020204"/>
              </a:rPr>
              <a:t>Objectifs</a:t>
            </a:r>
            <a:endParaRPr lang="en-US" sz="2400">
              <a:solidFill>
                <a:srgbClr val="B8BCBC"/>
              </a:solidFill>
              <a:latin typeface="Open Sans" panose="020B0606030504020204"/>
            </a:endParaRPr>
          </a:p>
        </p:txBody>
      </p:sp>
      <p:sp>
        <p:nvSpPr>
          <p:cNvPr id="42" name="TextBox 42"/>
          <p:cNvSpPr txBox="1"/>
          <p:nvPr/>
        </p:nvSpPr>
        <p:spPr>
          <a:xfrm>
            <a:off x="7653893" y="1960496"/>
            <a:ext cx="2594521" cy="396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60"/>
              </a:lnSpc>
            </a:pPr>
            <a:r>
              <a:rPr lang="en-US" sz="2400">
                <a:solidFill>
                  <a:srgbClr val="E98584"/>
                </a:solidFill>
                <a:latin typeface="Open Sans Bold" panose="020B0606030504020204"/>
              </a:rPr>
              <a:t>Solution adoptée</a:t>
            </a:r>
            <a:endParaRPr lang="en-US" sz="2400">
              <a:solidFill>
                <a:srgbClr val="E98584"/>
              </a:solidFill>
              <a:latin typeface="Open Sans Bold" panose="020B0606030504020204"/>
            </a:endParaRPr>
          </a:p>
        </p:txBody>
      </p:sp>
      <p:sp>
        <p:nvSpPr>
          <p:cNvPr id="43" name="TextBox 43"/>
          <p:cNvSpPr txBox="1"/>
          <p:nvPr/>
        </p:nvSpPr>
        <p:spPr>
          <a:xfrm>
            <a:off x="6127259" y="4254009"/>
            <a:ext cx="12344718" cy="2689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0715" lvl="1" indent="-320040" algn="l">
              <a:lnSpc>
                <a:spcPts val="6140"/>
              </a:lnSpc>
              <a:buFont typeface="Arial" panose="020B0604020202020204"/>
              <a:buChar char="•"/>
            </a:pPr>
            <a:r>
              <a:rPr lang="en-US" sz="2965" spc="222">
                <a:solidFill>
                  <a:srgbClr val="050A30"/>
                </a:solidFill>
                <a:latin typeface="Bahnschrift" panose="020B0502040204020203" charset="0"/>
                <a:cs typeface="Bahnschrift" panose="020B0502040204020203" charset="0"/>
              </a:rPr>
              <a:t>Site Web Intuitif et Attrayant</a:t>
            </a:r>
            <a:endParaRPr lang="en-US" sz="2965" spc="222">
              <a:solidFill>
                <a:srgbClr val="050A30"/>
              </a:solidFill>
              <a:latin typeface="Bahnschrift" panose="020B0502040204020203" charset="0"/>
              <a:cs typeface="Bahnschrift" panose="020B0502040204020203" charset="0"/>
            </a:endParaRPr>
          </a:p>
          <a:p>
            <a:pPr marL="640715" lvl="1" indent="-320040" algn="l">
              <a:lnSpc>
                <a:spcPts val="7415"/>
              </a:lnSpc>
              <a:buFont typeface="Arial" panose="020B0604020202020204"/>
              <a:buChar char="•"/>
            </a:pPr>
            <a:r>
              <a:rPr lang="en-US" sz="2965" spc="222">
                <a:solidFill>
                  <a:srgbClr val="050A30"/>
                </a:solidFill>
                <a:latin typeface="Bahnschrift" panose="020B0502040204020203" charset="0"/>
                <a:cs typeface="Bahnschrift" panose="020B0502040204020203" charset="0"/>
              </a:rPr>
              <a:t>Simplification du Processus d'Adoption et d’adhésion</a:t>
            </a:r>
            <a:endParaRPr lang="en-US" sz="2965" spc="222">
              <a:solidFill>
                <a:srgbClr val="050A30"/>
              </a:solidFill>
              <a:latin typeface="Bahnschrift" panose="020B0502040204020203" charset="0"/>
              <a:cs typeface="Bahnschrift" panose="020B0502040204020203" charset="0"/>
            </a:endParaRPr>
          </a:p>
          <a:p>
            <a:pPr marL="640715" lvl="1" indent="-320040" algn="l">
              <a:lnSpc>
                <a:spcPts val="7415"/>
              </a:lnSpc>
              <a:buFont typeface="Arial" panose="020B0604020202020204"/>
              <a:buChar char="•"/>
            </a:pPr>
            <a:r>
              <a:rPr lang="en-US" sz="2965" spc="222">
                <a:solidFill>
                  <a:srgbClr val="050A30"/>
                </a:solidFill>
                <a:latin typeface="Bahnschrift" panose="020B0502040204020203" charset="0"/>
                <a:cs typeface="Bahnschrift" panose="020B0502040204020203" charset="0"/>
              </a:rPr>
              <a:t>Facilitation des Dons</a:t>
            </a:r>
            <a:endParaRPr lang="en-US" sz="2965" spc="222">
              <a:solidFill>
                <a:srgbClr val="050A30"/>
              </a:solidFill>
              <a:latin typeface="Bahnschrift" panose="020B0502040204020203" charset="0"/>
              <a:cs typeface="Bahnschrift" panose="020B0502040204020203" charset="0"/>
            </a:endParaRPr>
          </a:p>
        </p:txBody>
      </p:sp>
      <p:sp>
        <p:nvSpPr>
          <p:cNvPr id="44" name="AutoShape 32"/>
          <p:cNvSpPr/>
          <p:nvPr/>
        </p:nvSpPr>
        <p:spPr>
          <a:xfrm>
            <a:off x="7696039" y="1805556"/>
            <a:ext cx="2339266" cy="0"/>
          </a:xfrm>
          <a:prstGeom prst="line">
            <a:avLst/>
          </a:prstGeom>
          <a:ln w="38100" cap="flat">
            <a:solidFill>
              <a:srgbClr val="12229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7" name="Espace réservé du numéro de diapositive 46"/>
          <p:cNvSpPr>
            <a:spLocks noGrp="1"/>
          </p:cNvSpPr>
          <p:nvPr>
            <p:ph type="sldNum" sz="quarter" idx="12"/>
          </p:nvPr>
        </p:nvSpPr>
        <p:spPr>
          <a:xfrm>
            <a:off x="7620635" y="9808210"/>
            <a:ext cx="2133600" cy="365125"/>
          </a:xfrm>
        </p:spPr>
        <p:txBody>
          <a:bodyPr/>
          <a:p>
            <a:fld id="{B6F15528-21DE-4FAA-801E-634DDDAF4B2B}" type="slidenum">
              <a:rPr lang="en-US" sz="2800" b="1" smtClean="0">
                <a:solidFill>
                  <a:schemeClr val="bg1"/>
                </a:solidFill>
              </a:rPr>
            </a:fld>
            <a:endParaRPr lang="en-US" sz="2800" b="1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-7614132" y="-905351"/>
            <a:ext cx="13313729" cy="13313729"/>
            <a:chOff x="0" y="0"/>
            <a:chExt cx="6350000" cy="6350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5CB6F9"/>
            </a:solidFill>
          </p:spPr>
        </p:sp>
      </p:grpSp>
      <p:sp>
        <p:nvSpPr>
          <p:cNvPr id="4" name="TextBox 4"/>
          <p:cNvSpPr txBox="1"/>
          <p:nvPr/>
        </p:nvSpPr>
        <p:spPr>
          <a:xfrm>
            <a:off x="6084924" y="3988541"/>
            <a:ext cx="10341322" cy="15271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900"/>
              </a:lnSpc>
            </a:pPr>
            <a:r>
              <a:rPr lang="en-US" sz="8500">
                <a:solidFill>
                  <a:srgbClr val="050A30"/>
                </a:solidFill>
                <a:latin typeface="Poppins Bold" panose="00000800000000000000"/>
              </a:rPr>
              <a:t>Conduite du projet</a:t>
            </a:r>
            <a:endParaRPr lang="en-US" sz="8500">
              <a:solidFill>
                <a:srgbClr val="050A30"/>
              </a:solidFill>
              <a:latin typeface="Poppins Bold" panose="00000800000000000000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521331" y="2191173"/>
            <a:ext cx="1967061" cy="46266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840"/>
              </a:lnSpc>
              <a:spcBef>
                <a:spcPct val="0"/>
              </a:spcBef>
            </a:pPr>
            <a:r>
              <a:rPr lang="en-US" sz="25600">
                <a:solidFill>
                  <a:srgbClr val="050A30"/>
                </a:solidFill>
                <a:latin typeface="Poppins Bold" panose="00000800000000000000"/>
              </a:rPr>
              <a:t>3</a:t>
            </a:r>
            <a:endParaRPr lang="en-US" sz="25600">
              <a:solidFill>
                <a:srgbClr val="050A30"/>
              </a:solidFill>
              <a:latin typeface="Poppins Bold" panose="0000080000000000000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4279</Words>
  <Application>WPS Presentation</Application>
  <PresentationFormat>On-screen Show (4:3)</PresentationFormat>
  <Paragraphs>620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43" baseType="lpstr">
      <vt:lpstr>Arial</vt:lpstr>
      <vt:lpstr>SimSun</vt:lpstr>
      <vt:lpstr>Wingdings</vt:lpstr>
      <vt:lpstr>Times New Roman</vt:lpstr>
      <vt:lpstr>Poppins Bold</vt:lpstr>
      <vt:lpstr>Cambria</vt:lpstr>
      <vt:lpstr>Open Sans Bold</vt:lpstr>
      <vt:lpstr>Open Sans</vt:lpstr>
      <vt:lpstr>Arial</vt:lpstr>
      <vt:lpstr>Bahnschrift</vt:lpstr>
      <vt:lpstr>Cambria Bold</vt:lpstr>
      <vt:lpstr>Calibri</vt:lpstr>
      <vt:lpstr>Microsoft YaHei</vt:lpstr>
      <vt:lpstr>Arial Unicode MS</vt:lpstr>
      <vt:lpstr>Open Sauce</vt:lpstr>
      <vt:lpstr>Segoe Print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SOUTENANCE</dc:title>
  <dc:creator/>
  <cp:lastModifiedBy>21269</cp:lastModifiedBy>
  <cp:revision>15</cp:revision>
  <dcterms:created xsi:type="dcterms:W3CDTF">2006-08-16T00:00:00Z</dcterms:created>
  <dcterms:modified xsi:type="dcterms:W3CDTF">2024-05-24T22:34:49Z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8673B5989A054E70AAADA7E00176BED0_13</vt:lpwstr>
  </property>
  <property fmtid="{D5CDD505-2E9C-101B-9397-08002B2CF9AE}" pid="3" name="KSOProductBuildVer">
    <vt:lpwstr>1033-12.2.0.16909</vt:lpwstr>
  </property>
</Properties>
</file>