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4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D03340-34E9-4969-AE30-BC517572658B}" v="37" dt="2023-02-08T19:22:44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95884-6BD0-45A3-98D7-D439AB8162D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3624C4F-4163-4463-8C76-7C7CF30402E1}">
      <dgm:prSet/>
      <dgm:spPr/>
      <dgm:t>
        <a:bodyPr/>
        <a:lstStyle/>
        <a:p>
          <a:r>
            <a:rPr lang="de-AT"/>
            <a:t>Franziska</a:t>
          </a:r>
          <a:endParaRPr lang="en-US"/>
        </a:p>
      </dgm:t>
    </dgm:pt>
    <dgm:pt modelId="{A861115A-0FAE-415B-84FD-3D9618FBA00C}" type="parTrans" cxnId="{3B84C3EF-F532-4355-B175-E67C7F8F7C55}">
      <dgm:prSet/>
      <dgm:spPr/>
      <dgm:t>
        <a:bodyPr/>
        <a:lstStyle/>
        <a:p>
          <a:endParaRPr lang="en-US"/>
        </a:p>
      </dgm:t>
    </dgm:pt>
    <dgm:pt modelId="{E7EF199F-616F-49FA-852E-12EC5599B564}" type="sibTrans" cxnId="{3B84C3EF-F532-4355-B175-E67C7F8F7C55}">
      <dgm:prSet/>
      <dgm:spPr/>
      <dgm:t>
        <a:bodyPr/>
        <a:lstStyle/>
        <a:p>
          <a:endParaRPr lang="en-US"/>
        </a:p>
      </dgm:t>
    </dgm:pt>
    <dgm:pt modelId="{1E50B672-B91D-4429-B443-EDFE78F24E28}">
      <dgm:prSet/>
      <dgm:spPr/>
      <dgm:t>
        <a:bodyPr/>
        <a:lstStyle/>
        <a:p>
          <a:r>
            <a:rPr lang="de-AT"/>
            <a:t>Joan</a:t>
          </a:r>
          <a:endParaRPr lang="en-US"/>
        </a:p>
      </dgm:t>
    </dgm:pt>
    <dgm:pt modelId="{E2D82C10-2970-496A-8F98-CA586D97F7EC}" type="parTrans" cxnId="{074A4479-0CC2-4588-9721-B3CD442DEC82}">
      <dgm:prSet/>
      <dgm:spPr/>
      <dgm:t>
        <a:bodyPr/>
        <a:lstStyle/>
        <a:p>
          <a:endParaRPr lang="en-US"/>
        </a:p>
      </dgm:t>
    </dgm:pt>
    <dgm:pt modelId="{F26A540A-B582-46FB-957F-1BE2DF158D8E}" type="sibTrans" cxnId="{074A4479-0CC2-4588-9721-B3CD442DEC82}">
      <dgm:prSet/>
      <dgm:spPr/>
      <dgm:t>
        <a:bodyPr/>
        <a:lstStyle/>
        <a:p>
          <a:endParaRPr lang="en-US"/>
        </a:p>
      </dgm:t>
    </dgm:pt>
    <dgm:pt modelId="{13333617-F235-44CC-B74F-12386F9AE3C2}">
      <dgm:prSet/>
      <dgm:spPr/>
      <dgm:t>
        <a:bodyPr/>
        <a:lstStyle/>
        <a:p>
          <a:r>
            <a:rPr lang="de-AT"/>
            <a:t>Carol Truttman</a:t>
          </a:r>
          <a:endParaRPr lang="en-US"/>
        </a:p>
      </dgm:t>
    </dgm:pt>
    <dgm:pt modelId="{478FF56F-0CB4-4E28-89EF-232A48F5C82C}" type="parTrans" cxnId="{11DB7BD9-86CB-4415-942A-F585C4F9773E}">
      <dgm:prSet/>
      <dgm:spPr/>
      <dgm:t>
        <a:bodyPr/>
        <a:lstStyle/>
        <a:p>
          <a:endParaRPr lang="en-US"/>
        </a:p>
      </dgm:t>
    </dgm:pt>
    <dgm:pt modelId="{F457B124-802C-4078-A149-875FDD647BE6}" type="sibTrans" cxnId="{11DB7BD9-86CB-4415-942A-F585C4F9773E}">
      <dgm:prSet/>
      <dgm:spPr/>
      <dgm:t>
        <a:bodyPr/>
        <a:lstStyle/>
        <a:p>
          <a:endParaRPr lang="en-US"/>
        </a:p>
      </dgm:t>
    </dgm:pt>
    <dgm:pt modelId="{FA891D89-E1C4-4020-8B68-FEE994718E28}">
      <dgm:prSet/>
      <dgm:spPr/>
      <dgm:t>
        <a:bodyPr/>
        <a:lstStyle/>
        <a:p>
          <a:r>
            <a:rPr lang="de-AT"/>
            <a:t>Daniel Truttman</a:t>
          </a:r>
          <a:endParaRPr lang="en-US"/>
        </a:p>
      </dgm:t>
    </dgm:pt>
    <dgm:pt modelId="{D0C6A603-E3BD-4479-9CF6-F86FCA9D50C8}" type="parTrans" cxnId="{24D4DE9E-588F-434C-B1B1-B39C0949EC9F}">
      <dgm:prSet/>
      <dgm:spPr/>
      <dgm:t>
        <a:bodyPr/>
        <a:lstStyle/>
        <a:p>
          <a:endParaRPr lang="en-US"/>
        </a:p>
      </dgm:t>
    </dgm:pt>
    <dgm:pt modelId="{6237E8C1-E586-4189-9909-C2D005CDC731}" type="sibTrans" cxnId="{24D4DE9E-588F-434C-B1B1-B39C0949EC9F}">
      <dgm:prSet/>
      <dgm:spPr/>
      <dgm:t>
        <a:bodyPr/>
        <a:lstStyle/>
        <a:p>
          <a:endParaRPr lang="en-US"/>
        </a:p>
      </dgm:t>
    </dgm:pt>
    <dgm:pt modelId="{033954BB-0F28-4172-8FA7-371FE110D881}">
      <dgm:prSet/>
      <dgm:spPr/>
      <dgm:t>
        <a:bodyPr/>
        <a:lstStyle/>
        <a:p>
          <a:r>
            <a:rPr lang="de-AT"/>
            <a:t>Marlene Wrinckler</a:t>
          </a:r>
          <a:endParaRPr lang="en-US"/>
        </a:p>
      </dgm:t>
    </dgm:pt>
    <dgm:pt modelId="{DBDCFC0C-C8E3-4A0A-8049-062EDDC6745D}" type="parTrans" cxnId="{99B91CA8-F4BF-4D21-AD5B-38E5CA396741}">
      <dgm:prSet/>
      <dgm:spPr/>
      <dgm:t>
        <a:bodyPr/>
        <a:lstStyle/>
        <a:p>
          <a:endParaRPr lang="en-US"/>
        </a:p>
      </dgm:t>
    </dgm:pt>
    <dgm:pt modelId="{6653626C-B493-47C2-B299-53A450A458B8}" type="sibTrans" cxnId="{99B91CA8-F4BF-4D21-AD5B-38E5CA396741}">
      <dgm:prSet/>
      <dgm:spPr/>
      <dgm:t>
        <a:bodyPr/>
        <a:lstStyle/>
        <a:p>
          <a:endParaRPr lang="en-US"/>
        </a:p>
      </dgm:t>
    </dgm:pt>
    <dgm:pt modelId="{5FA19A7A-5633-4E0E-AE8A-2F3916D429AB}">
      <dgm:prSet/>
      <dgm:spPr/>
      <dgm:t>
        <a:bodyPr/>
        <a:lstStyle/>
        <a:p>
          <a:r>
            <a:rPr lang="de-AT"/>
            <a:t>Silvia</a:t>
          </a:r>
          <a:endParaRPr lang="en-US"/>
        </a:p>
      </dgm:t>
    </dgm:pt>
    <dgm:pt modelId="{3B369BA7-EEB0-4D47-938A-7D92A6B4D33C}" type="parTrans" cxnId="{BC0FB99B-1E3A-4AF9-AB6B-BC2618CFA92A}">
      <dgm:prSet/>
      <dgm:spPr/>
      <dgm:t>
        <a:bodyPr/>
        <a:lstStyle/>
        <a:p>
          <a:endParaRPr lang="en-US"/>
        </a:p>
      </dgm:t>
    </dgm:pt>
    <dgm:pt modelId="{A92F75B2-467F-4EB7-8C29-E24AC77CAEB3}" type="sibTrans" cxnId="{BC0FB99B-1E3A-4AF9-AB6B-BC2618CFA92A}">
      <dgm:prSet/>
      <dgm:spPr/>
      <dgm:t>
        <a:bodyPr/>
        <a:lstStyle/>
        <a:p>
          <a:endParaRPr lang="en-US"/>
        </a:p>
      </dgm:t>
    </dgm:pt>
    <dgm:pt modelId="{61991DA4-907F-4677-84BD-56BD9B00FDAF}" type="pres">
      <dgm:prSet presAssocID="{03695884-6BD0-45A3-98D7-D439AB8162D3}" presName="vert0" presStyleCnt="0">
        <dgm:presLayoutVars>
          <dgm:dir/>
          <dgm:animOne val="branch"/>
          <dgm:animLvl val="lvl"/>
        </dgm:presLayoutVars>
      </dgm:prSet>
      <dgm:spPr/>
    </dgm:pt>
    <dgm:pt modelId="{8B88DA46-E208-4373-80D7-C1EA18B67289}" type="pres">
      <dgm:prSet presAssocID="{93624C4F-4163-4463-8C76-7C7CF30402E1}" presName="thickLine" presStyleLbl="alignNode1" presStyleIdx="0" presStyleCnt="6"/>
      <dgm:spPr/>
    </dgm:pt>
    <dgm:pt modelId="{EB5E87A7-BAF9-4C96-A74B-9AC994270AD6}" type="pres">
      <dgm:prSet presAssocID="{93624C4F-4163-4463-8C76-7C7CF30402E1}" presName="horz1" presStyleCnt="0"/>
      <dgm:spPr/>
    </dgm:pt>
    <dgm:pt modelId="{082FBCD8-6199-40D4-BB77-45F65824BDD7}" type="pres">
      <dgm:prSet presAssocID="{93624C4F-4163-4463-8C76-7C7CF30402E1}" presName="tx1" presStyleLbl="revTx" presStyleIdx="0" presStyleCnt="6"/>
      <dgm:spPr/>
    </dgm:pt>
    <dgm:pt modelId="{C0A78DB5-9983-4FEF-8A5A-3B9FF26196C6}" type="pres">
      <dgm:prSet presAssocID="{93624C4F-4163-4463-8C76-7C7CF30402E1}" presName="vert1" presStyleCnt="0"/>
      <dgm:spPr/>
    </dgm:pt>
    <dgm:pt modelId="{58A0F8C0-E1C4-4B22-83BF-293818B2BB32}" type="pres">
      <dgm:prSet presAssocID="{1E50B672-B91D-4429-B443-EDFE78F24E28}" presName="thickLine" presStyleLbl="alignNode1" presStyleIdx="1" presStyleCnt="6"/>
      <dgm:spPr/>
    </dgm:pt>
    <dgm:pt modelId="{0E58BD89-EE1E-46D1-94AD-2161DD98B2C4}" type="pres">
      <dgm:prSet presAssocID="{1E50B672-B91D-4429-B443-EDFE78F24E28}" presName="horz1" presStyleCnt="0"/>
      <dgm:spPr/>
    </dgm:pt>
    <dgm:pt modelId="{AAC60C91-657E-438C-802A-AC5380091F96}" type="pres">
      <dgm:prSet presAssocID="{1E50B672-B91D-4429-B443-EDFE78F24E28}" presName="tx1" presStyleLbl="revTx" presStyleIdx="1" presStyleCnt="6"/>
      <dgm:spPr/>
    </dgm:pt>
    <dgm:pt modelId="{92A05D8D-324D-4448-BA2F-FC5092813EA7}" type="pres">
      <dgm:prSet presAssocID="{1E50B672-B91D-4429-B443-EDFE78F24E28}" presName="vert1" presStyleCnt="0"/>
      <dgm:spPr/>
    </dgm:pt>
    <dgm:pt modelId="{D87E9296-B03D-44BB-B83C-C5012206272D}" type="pres">
      <dgm:prSet presAssocID="{13333617-F235-44CC-B74F-12386F9AE3C2}" presName="thickLine" presStyleLbl="alignNode1" presStyleIdx="2" presStyleCnt="6"/>
      <dgm:spPr/>
    </dgm:pt>
    <dgm:pt modelId="{E0536F76-6B00-4E77-BCCA-0CBCF73FB10D}" type="pres">
      <dgm:prSet presAssocID="{13333617-F235-44CC-B74F-12386F9AE3C2}" presName="horz1" presStyleCnt="0"/>
      <dgm:spPr/>
    </dgm:pt>
    <dgm:pt modelId="{745AC4E2-BDBD-4996-B71E-C4C0A0A375F2}" type="pres">
      <dgm:prSet presAssocID="{13333617-F235-44CC-B74F-12386F9AE3C2}" presName="tx1" presStyleLbl="revTx" presStyleIdx="2" presStyleCnt="6"/>
      <dgm:spPr/>
    </dgm:pt>
    <dgm:pt modelId="{FEF1B182-914F-4EBC-A830-F8A4543BB803}" type="pres">
      <dgm:prSet presAssocID="{13333617-F235-44CC-B74F-12386F9AE3C2}" presName="vert1" presStyleCnt="0"/>
      <dgm:spPr/>
    </dgm:pt>
    <dgm:pt modelId="{1F5CCA57-6413-467B-B489-ACE9E5AE8EDE}" type="pres">
      <dgm:prSet presAssocID="{FA891D89-E1C4-4020-8B68-FEE994718E28}" presName="thickLine" presStyleLbl="alignNode1" presStyleIdx="3" presStyleCnt="6"/>
      <dgm:spPr/>
    </dgm:pt>
    <dgm:pt modelId="{BC2925A1-FB71-4649-9A9E-7C2E3CB44375}" type="pres">
      <dgm:prSet presAssocID="{FA891D89-E1C4-4020-8B68-FEE994718E28}" presName="horz1" presStyleCnt="0"/>
      <dgm:spPr/>
    </dgm:pt>
    <dgm:pt modelId="{A2F3C3D3-7CB5-49EE-AF7A-68D8E8558AB0}" type="pres">
      <dgm:prSet presAssocID="{FA891D89-E1C4-4020-8B68-FEE994718E28}" presName="tx1" presStyleLbl="revTx" presStyleIdx="3" presStyleCnt="6"/>
      <dgm:spPr/>
    </dgm:pt>
    <dgm:pt modelId="{3DD246A9-C6BE-4ACD-85CF-EDE0A9876BD7}" type="pres">
      <dgm:prSet presAssocID="{FA891D89-E1C4-4020-8B68-FEE994718E28}" presName="vert1" presStyleCnt="0"/>
      <dgm:spPr/>
    </dgm:pt>
    <dgm:pt modelId="{C3455088-C7A8-4651-A997-B348E0B9C85F}" type="pres">
      <dgm:prSet presAssocID="{033954BB-0F28-4172-8FA7-371FE110D881}" presName="thickLine" presStyleLbl="alignNode1" presStyleIdx="4" presStyleCnt="6"/>
      <dgm:spPr/>
    </dgm:pt>
    <dgm:pt modelId="{A6C68628-7F84-4CF9-8272-CCE0A720E2E7}" type="pres">
      <dgm:prSet presAssocID="{033954BB-0F28-4172-8FA7-371FE110D881}" presName="horz1" presStyleCnt="0"/>
      <dgm:spPr/>
    </dgm:pt>
    <dgm:pt modelId="{585C4E5A-A5E6-4765-82A8-85E940A6E5CE}" type="pres">
      <dgm:prSet presAssocID="{033954BB-0F28-4172-8FA7-371FE110D881}" presName="tx1" presStyleLbl="revTx" presStyleIdx="4" presStyleCnt="6"/>
      <dgm:spPr/>
    </dgm:pt>
    <dgm:pt modelId="{C8891B45-F628-4BD4-9FC1-7ED01DE96AE3}" type="pres">
      <dgm:prSet presAssocID="{033954BB-0F28-4172-8FA7-371FE110D881}" presName="vert1" presStyleCnt="0"/>
      <dgm:spPr/>
    </dgm:pt>
    <dgm:pt modelId="{AA04110A-8CFF-4655-9A24-EFAEE2D43F91}" type="pres">
      <dgm:prSet presAssocID="{5FA19A7A-5633-4E0E-AE8A-2F3916D429AB}" presName="thickLine" presStyleLbl="alignNode1" presStyleIdx="5" presStyleCnt="6"/>
      <dgm:spPr/>
    </dgm:pt>
    <dgm:pt modelId="{C4C19D4B-EAA8-42C5-A691-06C748CA07DA}" type="pres">
      <dgm:prSet presAssocID="{5FA19A7A-5633-4E0E-AE8A-2F3916D429AB}" presName="horz1" presStyleCnt="0"/>
      <dgm:spPr/>
    </dgm:pt>
    <dgm:pt modelId="{21F43A87-A41A-4ED2-9E81-D39ACE054D22}" type="pres">
      <dgm:prSet presAssocID="{5FA19A7A-5633-4E0E-AE8A-2F3916D429AB}" presName="tx1" presStyleLbl="revTx" presStyleIdx="5" presStyleCnt="6"/>
      <dgm:spPr/>
    </dgm:pt>
    <dgm:pt modelId="{45115649-7707-4596-BDC7-A168ED72B473}" type="pres">
      <dgm:prSet presAssocID="{5FA19A7A-5633-4E0E-AE8A-2F3916D429AB}" presName="vert1" presStyleCnt="0"/>
      <dgm:spPr/>
    </dgm:pt>
  </dgm:ptLst>
  <dgm:cxnLst>
    <dgm:cxn modelId="{17B31A1D-0620-487F-8227-1E169F1559EA}" type="presOf" srcId="{93624C4F-4163-4463-8C76-7C7CF30402E1}" destId="{082FBCD8-6199-40D4-BB77-45F65824BDD7}" srcOrd="0" destOrd="0" presId="urn:microsoft.com/office/officeart/2008/layout/LinedList"/>
    <dgm:cxn modelId="{423D5048-9BDD-40EB-AA89-68499AEB3EAB}" type="presOf" srcId="{1E50B672-B91D-4429-B443-EDFE78F24E28}" destId="{AAC60C91-657E-438C-802A-AC5380091F96}" srcOrd="0" destOrd="0" presId="urn:microsoft.com/office/officeart/2008/layout/LinedList"/>
    <dgm:cxn modelId="{074A4479-0CC2-4588-9721-B3CD442DEC82}" srcId="{03695884-6BD0-45A3-98D7-D439AB8162D3}" destId="{1E50B672-B91D-4429-B443-EDFE78F24E28}" srcOrd="1" destOrd="0" parTransId="{E2D82C10-2970-496A-8F98-CA586D97F7EC}" sibTransId="{F26A540A-B582-46FB-957F-1BE2DF158D8E}"/>
    <dgm:cxn modelId="{3A66BE7B-26E7-45FF-A606-4A544E3444EA}" type="presOf" srcId="{13333617-F235-44CC-B74F-12386F9AE3C2}" destId="{745AC4E2-BDBD-4996-B71E-C4C0A0A375F2}" srcOrd="0" destOrd="0" presId="urn:microsoft.com/office/officeart/2008/layout/LinedList"/>
    <dgm:cxn modelId="{52FFF481-E4BB-4443-B0E0-2C05D6F799F3}" type="presOf" srcId="{03695884-6BD0-45A3-98D7-D439AB8162D3}" destId="{61991DA4-907F-4677-84BD-56BD9B00FDAF}" srcOrd="0" destOrd="0" presId="urn:microsoft.com/office/officeart/2008/layout/LinedList"/>
    <dgm:cxn modelId="{FCB30F87-E6B9-4B22-A10E-CA22CFAD60FA}" type="presOf" srcId="{FA891D89-E1C4-4020-8B68-FEE994718E28}" destId="{A2F3C3D3-7CB5-49EE-AF7A-68D8E8558AB0}" srcOrd="0" destOrd="0" presId="urn:microsoft.com/office/officeart/2008/layout/LinedList"/>
    <dgm:cxn modelId="{BC0FB99B-1E3A-4AF9-AB6B-BC2618CFA92A}" srcId="{03695884-6BD0-45A3-98D7-D439AB8162D3}" destId="{5FA19A7A-5633-4E0E-AE8A-2F3916D429AB}" srcOrd="5" destOrd="0" parTransId="{3B369BA7-EEB0-4D47-938A-7D92A6B4D33C}" sibTransId="{A92F75B2-467F-4EB7-8C29-E24AC77CAEB3}"/>
    <dgm:cxn modelId="{24D4DE9E-588F-434C-B1B1-B39C0949EC9F}" srcId="{03695884-6BD0-45A3-98D7-D439AB8162D3}" destId="{FA891D89-E1C4-4020-8B68-FEE994718E28}" srcOrd="3" destOrd="0" parTransId="{D0C6A603-E3BD-4479-9CF6-F86FCA9D50C8}" sibTransId="{6237E8C1-E586-4189-9909-C2D005CDC731}"/>
    <dgm:cxn modelId="{99B91CA8-F4BF-4D21-AD5B-38E5CA396741}" srcId="{03695884-6BD0-45A3-98D7-D439AB8162D3}" destId="{033954BB-0F28-4172-8FA7-371FE110D881}" srcOrd="4" destOrd="0" parTransId="{DBDCFC0C-C8E3-4A0A-8049-062EDDC6745D}" sibTransId="{6653626C-B493-47C2-B299-53A450A458B8}"/>
    <dgm:cxn modelId="{09A21AB3-5E00-40C6-821C-9A7FA58CD2D7}" type="presOf" srcId="{033954BB-0F28-4172-8FA7-371FE110D881}" destId="{585C4E5A-A5E6-4765-82A8-85E940A6E5CE}" srcOrd="0" destOrd="0" presId="urn:microsoft.com/office/officeart/2008/layout/LinedList"/>
    <dgm:cxn modelId="{A71024BC-2E98-4BD2-8780-45F6377BF967}" type="presOf" srcId="{5FA19A7A-5633-4E0E-AE8A-2F3916D429AB}" destId="{21F43A87-A41A-4ED2-9E81-D39ACE054D22}" srcOrd="0" destOrd="0" presId="urn:microsoft.com/office/officeart/2008/layout/LinedList"/>
    <dgm:cxn modelId="{11DB7BD9-86CB-4415-942A-F585C4F9773E}" srcId="{03695884-6BD0-45A3-98D7-D439AB8162D3}" destId="{13333617-F235-44CC-B74F-12386F9AE3C2}" srcOrd="2" destOrd="0" parTransId="{478FF56F-0CB4-4E28-89EF-232A48F5C82C}" sibTransId="{F457B124-802C-4078-A149-875FDD647BE6}"/>
    <dgm:cxn modelId="{3B84C3EF-F532-4355-B175-E67C7F8F7C55}" srcId="{03695884-6BD0-45A3-98D7-D439AB8162D3}" destId="{93624C4F-4163-4463-8C76-7C7CF30402E1}" srcOrd="0" destOrd="0" parTransId="{A861115A-0FAE-415B-84FD-3D9618FBA00C}" sibTransId="{E7EF199F-616F-49FA-852E-12EC5599B564}"/>
    <dgm:cxn modelId="{F461B2D5-5D4E-4D19-87B4-4280A88C9F8B}" type="presParOf" srcId="{61991DA4-907F-4677-84BD-56BD9B00FDAF}" destId="{8B88DA46-E208-4373-80D7-C1EA18B67289}" srcOrd="0" destOrd="0" presId="urn:microsoft.com/office/officeart/2008/layout/LinedList"/>
    <dgm:cxn modelId="{E3894821-9F38-47A3-A2DC-8E0892B1D255}" type="presParOf" srcId="{61991DA4-907F-4677-84BD-56BD9B00FDAF}" destId="{EB5E87A7-BAF9-4C96-A74B-9AC994270AD6}" srcOrd="1" destOrd="0" presId="urn:microsoft.com/office/officeart/2008/layout/LinedList"/>
    <dgm:cxn modelId="{66E241B1-0705-4C0B-B2CC-20F8F35675A1}" type="presParOf" srcId="{EB5E87A7-BAF9-4C96-A74B-9AC994270AD6}" destId="{082FBCD8-6199-40D4-BB77-45F65824BDD7}" srcOrd="0" destOrd="0" presId="urn:microsoft.com/office/officeart/2008/layout/LinedList"/>
    <dgm:cxn modelId="{0B7F108A-EB78-4B7B-8384-C283C0361FAB}" type="presParOf" srcId="{EB5E87A7-BAF9-4C96-A74B-9AC994270AD6}" destId="{C0A78DB5-9983-4FEF-8A5A-3B9FF26196C6}" srcOrd="1" destOrd="0" presId="urn:microsoft.com/office/officeart/2008/layout/LinedList"/>
    <dgm:cxn modelId="{FA6F5C0A-6721-40C1-A26A-5EDF4959543A}" type="presParOf" srcId="{61991DA4-907F-4677-84BD-56BD9B00FDAF}" destId="{58A0F8C0-E1C4-4B22-83BF-293818B2BB32}" srcOrd="2" destOrd="0" presId="urn:microsoft.com/office/officeart/2008/layout/LinedList"/>
    <dgm:cxn modelId="{BBDB077C-9F52-4D77-8A23-430160CA993B}" type="presParOf" srcId="{61991DA4-907F-4677-84BD-56BD9B00FDAF}" destId="{0E58BD89-EE1E-46D1-94AD-2161DD98B2C4}" srcOrd="3" destOrd="0" presId="urn:microsoft.com/office/officeart/2008/layout/LinedList"/>
    <dgm:cxn modelId="{4EDF9D57-F6CA-4171-B1AC-926A449863CA}" type="presParOf" srcId="{0E58BD89-EE1E-46D1-94AD-2161DD98B2C4}" destId="{AAC60C91-657E-438C-802A-AC5380091F96}" srcOrd="0" destOrd="0" presId="urn:microsoft.com/office/officeart/2008/layout/LinedList"/>
    <dgm:cxn modelId="{9831528D-C086-4F12-8A8D-A07777082AE3}" type="presParOf" srcId="{0E58BD89-EE1E-46D1-94AD-2161DD98B2C4}" destId="{92A05D8D-324D-4448-BA2F-FC5092813EA7}" srcOrd="1" destOrd="0" presId="urn:microsoft.com/office/officeart/2008/layout/LinedList"/>
    <dgm:cxn modelId="{81B66573-313B-436C-BF76-138FA769511C}" type="presParOf" srcId="{61991DA4-907F-4677-84BD-56BD9B00FDAF}" destId="{D87E9296-B03D-44BB-B83C-C5012206272D}" srcOrd="4" destOrd="0" presId="urn:microsoft.com/office/officeart/2008/layout/LinedList"/>
    <dgm:cxn modelId="{03744ED4-5837-4357-BFC1-DC0C338FF31D}" type="presParOf" srcId="{61991DA4-907F-4677-84BD-56BD9B00FDAF}" destId="{E0536F76-6B00-4E77-BCCA-0CBCF73FB10D}" srcOrd="5" destOrd="0" presId="urn:microsoft.com/office/officeart/2008/layout/LinedList"/>
    <dgm:cxn modelId="{ECBABBF9-D47D-4A60-A58A-2F680894A129}" type="presParOf" srcId="{E0536F76-6B00-4E77-BCCA-0CBCF73FB10D}" destId="{745AC4E2-BDBD-4996-B71E-C4C0A0A375F2}" srcOrd="0" destOrd="0" presId="urn:microsoft.com/office/officeart/2008/layout/LinedList"/>
    <dgm:cxn modelId="{119761D9-7212-4DB0-92D7-39F7ADBA7B86}" type="presParOf" srcId="{E0536F76-6B00-4E77-BCCA-0CBCF73FB10D}" destId="{FEF1B182-914F-4EBC-A830-F8A4543BB803}" srcOrd="1" destOrd="0" presId="urn:microsoft.com/office/officeart/2008/layout/LinedList"/>
    <dgm:cxn modelId="{AE72B3AF-A485-451E-AA6A-C61EBA44470C}" type="presParOf" srcId="{61991DA4-907F-4677-84BD-56BD9B00FDAF}" destId="{1F5CCA57-6413-467B-B489-ACE9E5AE8EDE}" srcOrd="6" destOrd="0" presId="urn:microsoft.com/office/officeart/2008/layout/LinedList"/>
    <dgm:cxn modelId="{8BBBDEC6-22A0-4064-B25C-E5DFC1C7D2DE}" type="presParOf" srcId="{61991DA4-907F-4677-84BD-56BD9B00FDAF}" destId="{BC2925A1-FB71-4649-9A9E-7C2E3CB44375}" srcOrd="7" destOrd="0" presId="urn:microsoft.com/office/officeart/2008/layout/LinedList"/>
    <dgm:cxn modelId="{AA45D079-6938-4D63-B8B9-B1288E292570}" type="presParOf" srcId="{BC2925A1-FB71-4649-9A9E-7C2E3CB44375}" destId="{A2F3C3D3-7CB5-49EE-AF7A-68D8E8558AB0}" srcOrd="0" destOrd="0" presId="urn:microsoft.com/office/officeart/2008/layout/LinedList"/>
    <dgm:cxn modelId="{D574C5C0-AE21-401C-9FE1-7F48EB3FEB11}" type="presParOf" srcId="{BC2925A1-FB71-4649-9A9E-7C2E3CB44375}" destId="{3DD246A9-C6BE-4ACD-85CF-EDE0A9876BD7}" srcOrd="1" destOrd="0" presId="urn:microsoft.com/office/officeart/2008/layout/LinedList"/>
    <dgm:cxn modelId="{AA1B0DBF-7598-4DD3-8145-278A0D3B9CEE}" type="presParOf" srcId="{61991DA4-907F-4677-84BD-56BD9B00FDAF}" destId="{C3455088-C7A8-4651-A997-B348E0B9C85F}" srcOrd="8" destOrd="0" presId="urn:microsoft.com/office/officeart/2008/layout/LinedList"/>
    <dgm:cxn modelId="{047E1176-82CE-426D-93A9-9AC0A8C73964}" type="presParOf" srcId="{61991DA4-907F-4677-84BD-56BD9B00FDAF}" destId="{A6C68628-7F84-4CF9-8272-CCE0A720E2E7}" srcOrd="9" destOrd="0" presId="urn:microsoft.com/office/officeart/2008/layout/LinedList"/>
    <dgm:cxn modelId="{6ABC5613-4322-4E1C-9EB7-E8F16CFF8764}" type="presParOf" srcId="{A6C68628-7F84-4CF9-8272-CCE0A720E2E7}" destId="{585C4E5A-A5E6-4765-82A8-85E940A6E5CE}" srcOrd="0" destOrd="0" presId="urn:microsoft.com/office/officeart/2008/layout/LinedList"/>
    <dgm:cxn modelId="{7EEF12C6-0F11-4A4B-BE7E-9DC040965E8E}" type="presParOf" srcId="{A6C68628-7F84-4CF9-8272-CCE0A720E2E7}" destId="{C8891B45-F628-4BD4-9FC1-7ED01DE96AE3}" srcOrd="1" destOrd="0" presId="urn:microsoft.com/office/officeart/2008/layout/LinedList"/>
    <dgm:cxn modelId="{805399B8-A65B-4967-8A29-64455A754112}" type="presParOf" srcId="{61991DA4-907F-4677-84BD-56BD9B00FDAF}" destId="{AA04110A-8CFF-4655-9A24-EFAEE2D43F91}" srcOrd="10" destOrd="0" presId="urn:microsoft.com/office/officeart/2008/layout/LinedList"/>
    <dgm:cxn modelId="{3A4DEB1E-7555-46D9-8BCA-6C98C84FCB7F}" type="presParOf" srcId="{61991DA4-907F-4677-84BD-56BD9B00FDAF}" destId="{C4C19D4B-EAA8-42C5-A691-06C748CA07DA}" srcOrd="11" destOrd="0" presId="urn:microsoft.com/office/officeart/2008/layout/LinedList"/>
    <dgm:cxn modelId="{7F4F3A28-53FB-40B6-9DF0-58CBA33BBA4B}" type="presParOf" srcId="{C4C19D4B-EAA8-42C5-A691-06C748CA07DA}" destId="{21F43A87-A41A-4ED2-9E81-D39ACE054D22}" srcOrd="0" destOrd="0" presId="urn:microsoft.com/office/officeart/2008/layout/LinedList"/>
    <dgm:cxn modelId="{1FDED3F6-3E76-454A-9399-AE4903935851}" type="presParOf" srcId="{C4C19D4B-EAA8-42C5-A691-06C748CA07DA}" destId="{45115649-7707-4596-BDC7-A168ED72B4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37ABCB-1761-4385-A37E-69A3DC2E680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B045CB2-E563-4177-B874-8E1EB996FAB9}">
      <dgm:prSet/>
      <dgm:spPr/>
      <dgm:t>
        <a:bodyPr/>
        <a:lstStyle/>
        <a:p>
          <a:r>
            <a:rPr lang="de-AT"/>
            <a:t>Rassismus</a:t>
          </a:r>
          <a:endParaRPr lang="en-US"/>
        </a:p>
      </dgm:t>
    </dgm:pt>
    <dgm:pt modelId="{D77A6762-DE15-427D-9D6E-D4BA097B7FFC}" type="parTrans" cxnId="{4D4F62CC-00F8-45B6-A357-413778FA8F70}">
      <dgm:prSet/>
      <dgm:spPr/>
      <dgm:t>
        <a:bodyPr/>
        <a:lstStyle/>
        <a:p>
          <a:endParaRPr lang="en-US"/>
        </a:p>
      </dgm:t>
    </dgm:pt>
    <dgm:pt modelId="{4EB6DCF7-FDF8-410F-AE11-8B583651652C}" type="sibTrans" cxnId="{4D4F62CC-00F8-45B6-A357-413778FA8F70}">
      <dgm:prSet/>
      <dgm:spPr/>
      <dgm:t>
        <a:bodyPr/>
        <a:lstStyle/>
        <a:p>
          <a:endParaRPr lang="en-US"/>
        </a:p>
      </dgm:t>
    </dgm:pt>
    <dgm:pt modelId="{9EAB70C9-7640-4738-84B0-02D593F82991}">
      <dgm:prSet/>
      <dgm:spPr/>
      <dgm:t>
        <a:bodyPr/>
        <a:lstStyle/>
        <a:p>
          <a:r>
            <a:rPr lang="de-AT"/>
            <a:t>Familiäre Beziehungen</a:t>
          </a:r>
          <a:endParaRPr lang="en-US"/>
        </a:p>
      </dgm:t>
    </dgm:pt>
    <dgm:pt modelId="{68E23142-93FA-41A5-BBED-6529B9339458}" type="parTrans" cxnId="{D81A8A90-5614-4147-A838-0D76F2790D43}">
      <dgm:prSet/>
      <dgm:spPr/>
      <dgm:t>
        <a:bodyPr/>
        <a:lstStyle/>
        <a:p>
          <a:endParaRPr lang="en-US"/>
        </a:p>
      </dgm:t>
    </dgm:pt>
    <dgm:pt modelId="{4397A24D-9571-4AD9-AABA-79203526D928}" type="sibTrans" cxnId="{D81A8A90-5614-4147-A838-0D76F2790D43}">
      <dgm:prSet/>
      <dgm:spPr/>
      <dgm:t>
        <a:bodyPr/>
        <a:lstStyle/>
        <a:p>
          <a:endParaRPr lang="en-US"/>
        </a:p>
      </dgm:t>
    </dgm:pt>
    <dgm:pt modelId="{9F1E9B05-126A-4CC0-A6EF-E5F715773A38}">
      <dgm:prSet/>
      <dgm:spPr/>
      <dgm:t>
        <a:bodyPr/>
        <a:lstStyle/>
        <a:p>
          <a:r>
            <a:rPr lang="de-AT"/>
            <a:t>Herkunfts- und Identifikationsprobleme</a:t>
          </a:r>
          <a:endParaRPr lang="en-US"/>
        </a:p>
      </dgm:t>
    </dgm:pt>
    <dgm:pt modelId="{DD2EF876-D178-4D57-BF98-BC2B43DAB78A}" type="parTrans" cxnId="{869DC244-5CDB-40A3-9D61-F5845036EBC9}">
      <dgm:prSet/>
      <dgm:spPr/>
      <dgm:t>
        <a:bodyPr/>
        <a:lstStyle/>
        <a:p>
          <a:endParaRPr lang="en-US"/>
        </a:p>
      </dgm:t>
    </dgm:pt>
    <dgm:pt modelId="{8F5A8B07-E0FB-4AE1-AB2F-BDE17AA7639C}" type="sibTrans" cxnId="{869DC244-5CDB-40A3-9D61-F5845036EBC9}">
      <dgm:prSet/>
      <dgm:spPr/>
      <dgm:t>
        <a:bodyPr/>
        <a:lstStyle/>
        <a:p>
          <a:endParaRPr lang="en-US"/>
        </a:p>
      </dgm:t>
    </dgm:pt>
    <dgm:pt modelId="{A0A2E063-CD13-4CA6-91BE-01496EC0EC6B}" type="pres">
      <dgm:prSet presAssocID="{7D37ABCB-1761-4385-A37E-69A3DC2E6806}" presName="linear" presStyleCnt="0">
        <dgm:presLayoutVars>
          <dgm:animLvl val="lvl"/>
          <dgm:resizeHandles val="exact"/>
        </dgm:presLayoutVars>
      </dgm:prSet>
      <dgm:spPr/>
    </dgm:pt>
    <dgm:pt modelId="{03AF6272-2BE2-433C-91B7-4264B0FE75A6}" type="pres">
      <dgm:prSet presAssocID="{1B045CB2-E563-4177-B874-8E1EB996FAB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766A21-F6BA-4B44-A33A-13B27A85C7F4}" type="pres">
      <dgm:prSet presAssocID="{4EB6DCF7-FDF8-410F-AE11-8B583651652C}" presName="spacer" presStyleCnt="0"/>
      <dgm:spPr/>
    </dgm:pt>
    <dgm:pt modelId="{04393189-DFA6-4CC5-A5D5-288F466331E2}" type="pres">
      <dgm:prSet presAssocID="{9EAB70C9-7640-4738-84B0-02D593F829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B895D8A-BBE0-4373-BF9F-C57296FCD0D1}" type="pres">
      <dgm:prSet presAssocID="{4397A24D-9571-4AD9-AABA-79203526D928}" presName="spacer" presStyleCnt="0"/>
      <dgm:spPr/>
    </dgm:pt>
    <dgm:pt modelId="{9A09D5D2-3DEB-4424-90AC-E8AC5A14E24F}" type="pres">
      <dgm:prSet presAssocID="{9F1E9B05-126A-4CC0-A6EF-E5F715773A3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69DC244-5CDB-40A3-9D61-F5845036EBC9}" srcId="{7D37ABCB-1761-4385-A37E-69A3DC2E6806}" destId="{9F1E9B05-126A-4CC0-A6EF-E5F715773A38}" srcOrd="2" destOrd="0" parTransId="{DD2EF876-D178-4D57-BF98-BC2B43DAB78A}" sibTransId="{8F5A8B07-E0FB-4AE1-AB2F-BDE17AA7639C}"/>
    <dgm:cxn modelId="{CC996281-DFB0-4681-B13D-BFDB37895AA9}" type="presOf" srcId="{9EAB70C9-7640-4738-84B0-02D593F82991}" destId="{04393189-DFA6-4CC5-A5D5-288F466331E2}" srcOrd="0" destOrd="0" presId="urn:microsoft.com/office/officeart/2005/8/layout/vList2"/>
    <dgm:cxn modelId="{D81A8A90-5614-4147-A838-0D76F2790D43}" srcId="{7D37ABCB-1761-4385-A37E-69A3DC2E6806}" destId="{9EAB70C9-7640-4738-84B0-02D593F82991}" srcOrd="1" destOrd="0" parTransId="{68E23142-93FA-41A5-BBED-6529B9339458}" sibTransId="{4397A24D-9571-4AD9-AABA-79203526D928}"/>
    <dgm:cxn modelId="{D9C661AC-DBB5-4BDB-BD5A-9C9ABCB20209}" type="presOf" srcId="{7D37ABCB-1761-4385-A37E-69A3DC2E6806}" destId="{A0A2E063-CD13-4CA6-91BE-01496EC0EC6B}" srcOrd="0" destOrd="0" presId="urn:microsoft.com/office/officeart/2005/8/layout/vList2"/>
    <dgm:cxn modelId="{4D4F62CC-00F8-45B6-A357-413778FA8F70}" srcId="{7D37ABCB-1761-4385-A37E-69A3DC2E6806}" destId="{1B045CB2-E563-4177-B874-8E1EB996FAB9}" srcOrd="0" destOrd="0" parTransId="{D77A6762-DE15-427D-9D6E-D4BA097B7FFC}" sibTransId="{4EB6DCF7-FDF8-410F-AE11-8B583651652C}"/>
    <dgm:cxn modelId="{B9EDC5DA-9CC5-4D8B-887C-379793DC9B58}" type="presOf" srcId="{1B045CB2-E563-4177-B874-8E1EB996FAB9}" destId="{03AF6272-2BE2-433C-91B7-4264B0FE75A6}" srcOrd="0" destOrd="0" presId="urn:microsoft.com/office/officeart/2005/8/layout/vList2"/>
    <dgm:cxn modelId="{FA868DF0-2655-4799-AAC3-5E25A2D79883}" type="presOf" srcId="{9F1E9B05-126A-4CC0-A6EF-E5F715773A38}" destId="{9A09D5D2-3DEB-4424-90AC-E8AC5A14E24F}" srcOrd="0" destOrd="0" presId="urn:microsoft.com/office/officeart/2005/8/layout/vList2"/>
    <dgm:cxn modelId="{B82D89D2-D881-4B52-BC93-C4C0C7BD8E10}" type="presParOf" srcId="{A0A2E063-CD13-4CA6-91BE-01496EC0EC6B}" destId="{03AF6272-2BE2-433C-91B7-4264B0FE75A6}" srcOrd="0" destOrd="0" presId="urn:microsoft.com/office/officeart/2005/8/layout/vList2"/>
    <dgm:cxn modelId="{390A1CB1-1442-405F-B5C8-9184950EBC2B}" type="presParOf" srcId="{A0A2E063-CD13-4CA6-91BE-01496EC0EC6B}" destId="{F9766A21-F6BA-4B44-A33A-13B27A85C7F4}" srcOrd="1" destOrd="0" presId="urn:microsoft.com/office/officeart/2005/8/layout/vList2"/>
    <dgm:cxn modelId="{26392CD7-BCDF-49D3-86EA-44D465716970}" type="presParOf" srcId="{A0A2E063-CD13-4CA6-91BE-01496EC0EC6B}" destId="{04393189-DFA6-4CC5-A5D5-288F466331E2}" srcOrd="2" destOrd="0" presId="urn:microsoft.com/office/officeart/2005/8/layout/vList2"/>
    <dgm:cxn modelId="{76728EA0-DDE0-430A-858F-B315373E012A}" type="presParOf" srcId="{A0A2E063-CD13-4CA6-91BE-01496EC0EC6B}" destId="{BB895D8A-BBE0-4373-BF9F-C57296FCD0D1}" srcOrd="3" destOrd="0" presId="urn:microsoft.com/office/officeart/2005/8/layout/vList2"/>
    <dgm:cxn modelId="{5C243474-906D-45D5-8A71-3E9C1A6F3732}" type="presParOf" srcId="{A0A2E063-CD13-4CA6-91BE-01496EC0EC6B}" destId="{9A09D5D2-3DEB-4424-90AC-E8AC5A14E24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8DA46-E208-4373-80D7-C1EA18B67289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FBCD8-6199-40D4-BB77-45F65824BDD7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200" kern="1200"/>
            <a:t>Franziska</a:t>
          </a:r>
          <a:endParaRPr lang="en-US" sz="4200" kern="1200"/>
        </a:p>
      </dsp:txBody>
      <dsp:txXfrm>
        <a:off x="0" y="2703"/>
        <a:ext cx="6900512" cy="921789"/>
      </dsp:txXfrm>
    </dsp:sp>
    <dsp:sp modelId="{58A0F8C0-E1C4-4B22-83BF-293818B2BB32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60C91-657E-438C-802A-AC5380091F96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200" kern="1200"/>
            <a:t>Joan</a:t>
          </a:r>
          <a:endParaRPr lang="en-US" sz="4200" kern="1200"/>
        </a:p>
      </dsp:txBody>
      <dsp:txXfrm>
        <a:off x="0" y="924492"/>
        <a:ext cx="6900512" cy="921789"/>
      </dsp:txXfrm>
    </dsp:sp>
    <dsp:sp modelId="{D87E9296-B03D-44BB-B83C-C5012206272D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AC4E2-BDBD-4996-B71E-C4C0A0A375F2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200" kern="1200"/>
            <a:t>Carol Truttman</a:t>
          </a:r>
          <a:endParaRPr lang="en-US" sz="4200" kern="1200"/>
        </a:p>
      </dsp:txBody>
      <dsp:txXfrm>
        <a:off x="0" y="1846281"/>
        <a:ext cx="6900512" cy="921789"/>
      </dsp:txXfrm>
    </dsp:sp>
    <dsp:sp modelId="{1F5CCA57-6413-467B-B489-ACE9E5AE8EDE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3C3D3-7CB5-49EE-AF7A-68D8E8558AB0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200" kern="1200"/>
            <a:t>Daniel Truttman</a:t>
          </a:r>
          <a:endParaRPr lang="en-US" sz="4200" kern="1200"/>
        </a:p>
      </dsp:txBody>
      <dsp:txXfrm>
        <a:off x="0" y="2768070"/>
        <a:ext cx="6900512" cy="921789"/>
      </dsp:txXfrm>
    </dsp:sp>
    <dsp:sp modelId="{C3455088-C7A8-4651-A997-B348E0B9C85F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C4E5A-A5E6-4765-82A8-85E940A6E5CE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200" kern="1200"/>
            <a:t>Marlene Wrinckler</a:t>
          </a:r>
          <a:endParaRPr lang="en-US" sz="4200" kern="1200"/>
        </a:p>
      </dsp:txBody>
      <dsp:txXfrm>
        <a:off x="0" y="3689859"/>
        <a:ext cx="6900512" cy="921789"/>
      </dsp:txXfrm>
    </dsp:sp>
    <dsp:sp modelId="{AA04110A-8CFF-4655-9A24-EFAEE2D43F91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43A87-A41A-4ED2-9E81-D39ACE054D22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200" kern="1200"/>
            <a:t>Silvia</a:t>
          </a:r>
          <a:endParaRPr lang="en-US" sz="4200" kern="1200"/>
        </a:p>
      </dsp:txBody>
      <dsp:txXfrm>
        <a:off x="0" y="4611648"/>
        <a:ext cx="6900512" cy="921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F6272-2BE2-433C-91B7-4264B0FE75A6}">
      <dsp:nvSpPr>
        <dsp:cNvPr id="0" name=""/>
        <dsp:cNvSpPr/>
      </dsp:nvSpPr>
      <dsp:spPr>
        <a:xfrm>
          <a:off x="0" y="3763"/>
          <a:ext cx="6263640" cy="17479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400" kern="1200"/>
            <a:t>Rassismus</a:t>
          </a:r>
          <a:endParaRPr lang="en-US" sz="4400" kern="1200"/>
        </a:p>
      </dsp:txBody>
      <dsp:txXfrm>
        <a:off x="85326" y="89089"/>
        <a:ext cx="6092988" cy="1577254"/>
      </dsp:txXfrm>
    </dsp:sp>
    <dsp:sp modelId="{04393189-DFA6-4CC5-A5D5-288F466331E2}">
      <dsp:nvSpPr>
        <dsp:cNvPr id="0" name=""/>
        <dsp:cNvSpPr/>
      </dsp:nvSpPr>
      <dsp:spPr>
        <a:xfrm>
          <a:off x="0" y="1878390"/>
          <a:ext cx="6263640" cy="174790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400" kern="1200"/>
            <a:t>Familiäre Beziehungen</a:t>
          </a:r>
          <a:endParaRPr lang="en-US" sz="4400" kern="1200"/>
        </a:p>
      </dsp:txBody>
      <dsp:txXfrm>
        <a:off x="85326" y="1963716"/>
        <a:ext cx="6092988" cy="1577254"/>
      </dsp:txXfrm>
    </dsp:sp>
    <dsp:sp modelId="{9A09D5D2-3DEB-4424-90AC-E8AC5A14E24F}">
      <dsp:nvSpPr>
        <dsp:cNvPr id="0" name=""/>
        <dsp:cNvSpPr/>
      </dsp:nvSpPr>
      <dsp:spPr>
        <a:xfrm>
          <a:off x="0" y="3753017"/>
          <a:ext cx="6263640" cy="174790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400" kern="1200"/>
            <a:t>Herkunfts- und Identifikationsprobleme</a:t>
          </a:r>
          <a:endParaRPr lang="en-US" sz="4400" kern="1200"/>
        </a:p>
      </dsp:txBody>
      <dsp:txXfrm>
        <a:off x="85326" y="3838343"/>
        <a:ext cx="6092988" cy="1577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71056F-9E98-714B-31C3-A1596E5A07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47CEB-9D3C-7D8E-E306-63B94AF2A0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198B8-311A-4B81-BB14-4F0D0B0C866D}" type="datetimeFigureOut">
              <a:rPr lang="de-AT" smtClean="0"/>
              <a:t>08.02.2023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47025-183C-A3FF-F162-3F4D1A88EB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EB8F5-EFCF-8413-5185-D89F7D0746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4A289-106B-4372-BEFF-47C37180F3E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8704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CA053-B935-4063-A257-B3EB36C03B70}" type="datetimeFigureOut">
              <a:rPr lang="de-AT" smtClean="0"/>
              <a:t>08.02.2023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39FA0-3AD8-4743-B6DE-2E11871D6A7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2701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639D-1AB2-FAE2-E660-1EDAB1F64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C6212-5627-FB9E-95FB-76D0A8977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70DAB-F8EA-C90B-987A-44F32A89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1F05-A792-4B7C-B1C9-B6B8A8FBDE62}" type="datetime1">
              <a:rPr lang="de-AT" smtClean="0"/>
              <a:t>08.02.2023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433F-8976-683F-DEC5-E024E16B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0FB13-DF39-F9F2-5B46-3F04F7AA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B7AA-12F9-43EB-8325-A69CFBEDE36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23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9F25-8905-3625-0547-ACF6CEEA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7C0C0-170B-FB6B-D76C-A812646C6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7E13-0A9E-4968-B457-41FFB226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6C70-AFBA-4818-84F1-F20CB657D57C}" type="datetime1">
              <a:rPr lang="de-AT" smtClean="0"/>
              <a:t>08.02.2023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0447-E441-1AA2-FB5F-0F879A3B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06D3-FDD3-DA4F-B22A-48BC08EB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B7AA-12F9-43EB-8325-A69CFBEDE36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715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111D5-D739-B8BF-71CB-5137DF011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BE263-CD54-FEE6-AB86-27A19778E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73B1-B378-0CFE-D826-ACFC27D5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4D5C-024A-4F4B-A08B-0AE6DD1051C5}" type="datetime1">
              <a:rPr lang="de-AT" smtClean="0"/>
              <a:t>08.02.2023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03A37-3104-EE06-DD57-AB3F2EFB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14C9F-B6C7-95F7-767E-61DEBF17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B7AA-12F9-43EB-8325-A69CFBEDE36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467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83C7-A52A-2592-996E-B44DB97D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D35B-7202-F09E-AEF7-ABB29244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6EC1-1DD8-7854-8114-9666B7EF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75EA-A4C6-4835-A95A-A1A5B1F72592}" type="datetime1">
              <a:rPr lang="de-AT" smtClean="0"/>
              <a:t>08.02.2023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9501-A548-71A8-E4AA-A972FBCA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65EDA-116B-A0FC-9AFF-E0196D46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B7AA-12F9-43EB-8325-A69CFBEDE36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73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B7CD-078D-6505-2FF8-EC2FE8FA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AFD3E-C61C-DBBF-9492-0C00106FC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D03-67C0-5215-7155-88667E09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11D-2219-4EAC-916C-73959C21F9D0}" type="datetime1">
              <a:rPr lang="de-AT" smtClean="0"/>
              <a:t>08.02.2023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68C72-CD76-9712-5AD2-F89E5360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12B6D-DD89-A8E6-5308-9751A292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B7AA-12F9-43EB-8325-A69CFBEDE36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224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F5D0-268E-673F-1650-5C05DC05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B170D-2997-58EF-140D-0C92195DD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BA22B-BEF7-2AA9-697C-C1BBC2250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47CD7-F881-E354-5F16-892F5116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E822-D593-4ADD-830D-30E7AE8F2717}" type="datetime1">
              <a:rPr lang="de-AT" smtClean="0"/>
              <a:t>08.02.2023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2BE6B-88E6-6457-5903-5C5CC3F7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9A09F-3EB3-4730-DF20-6FA26252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B7AA-12F9-43EB-8325-A69CFBEDE36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152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FE5D-20A6-86C5-C022-AF5185F1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76D2C-DF31-696F-3A15-892B06586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5586E-5647-A124-4DB7-3CC7C203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CC7B4-D392-E3CD-30A7-CD64C0300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240EC-755E-09ED-A477-010713C9F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A9BE6-7539-61FC-200E-E0C883D8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D07E-A642-4040-8DDA-6490C1B3D802}" type="datetime1">
              <a:rPr lang="de-AT" smtClean="0"/>
              <a:t>08.02.2023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1A23A-1F5F-6EEB-1C87-2EBE19B7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B1CEA-E76A-92C8-3630-C9A421E0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B7AA-12F9-43EB-8325-A69CFBEDE36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902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3C22-A07B-3C13-6CCD-4F8918A4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7DD73-4661-EE98-2765-100D6B9A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537B-7321-43DD-BB24-E70FF7ED3F4D}" type="datetime1">
              <a:rPr lang="de-AT" smtClean="0"/>
              <a:t>08.02.2023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33381-6EBC-4CC3-6B93-B2DC70D5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FCFAB-CB60-377F-079B-95EF2362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B7AA-12F9-43EB-8325-A69CFBEDE36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32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38376-3B5B-09D9-D106-55844C1C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38AA-6FFA-4ECA-BD96-026050EA7F63}" type="datetime1">
              <a:rPr lang="de-AT" smtClean="0"/>
              <a:t>08.02.2023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0E19F-3728-862A-3317-40F72A31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A6B39-BEE1-9BE8-211A-2BBD14DE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B7AA-12F9-43EB-8325-A69CFBEDE36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110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3FD8-374C-F7A6-A25C-ABD7D0AB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2ED4-5AD2-7E75-F660-960DF70AB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66051-38D2-4261-9664-9AF26A33B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971E4-BD26-EFE5-5492-B2331942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0C84-7FB4-41AB-99E3-FC73B8E72E03}" type="datetime1">
              <a:rPr lang="de-AT" smtClean="0"/>
              <a:t>08.02.2023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5D0E3-1E11-719C-39CA-6BC97718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90BCC-8C0D-CBFB-425C-1959BAE1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B7AA-12F9-43EB-8325-A69CFBEDE36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56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560-F415-2DF5-64D1-F5ED9CE4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EB6FE-EBCF-BF19-6D86-955F4A110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97CE6-20E9-4127-45C2-622B9E565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47F2E-706A-786E-337A-005F9207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A876-71D8-411B-BEC1-89A6C52F7948}" type="datetime1">
              <a:rPr lang="de-AT" smtClean="0"/>
              <a:t>08.02.2023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364BD-FD68-915A-FF36-A394A05E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9EB56-DB44-95C4-ECA0-02F2A7A5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B7AA-12F9-43EB-8325-A69CFBEDE36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5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3E9F3-AE69-B586-45F9-FDEA39E9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92FA2-2BDD-F448-9CFC-CE6B934A4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F7C23-FB46-D8C1-D709-DE3DDAC18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56EA3-EED8-4953-A1BA-30A1FDD3A62A}" type="datetime1">
              <a:rPr lang="de-AT" smtClean="0"/>
              <a:t>08.02.2023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E6448-EB2B-D4C2-F013-56DB0500C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4585B-ED75-1303-B21F-AEACEBE40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8B7AA-12F9-43EB-8325-A69CFBEDE36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630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35C3-D52E-74FF-93B5-69F73E31E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9128" y="2042319"/>
            <a:ext cx="9144000" cy="2387600"/>
          </a:xfrm>
        </p:spPr>
        <p:txBody>
          <a:bodyPr numCol="1" anchor="ctr">
            <a:normAutofit/>
          </a:bodyPr>
          <a:lstStyle/>
          <a:p>
            <a:pPr algn="l"/>
            <a:r>
              <a:rPr lang="de-AT" sz="4800" dirty="0">
                <a:latin typeface="Abadi" panose="020B0604020104020204" pitchFamily="34" charset="0"/>
              </a:rPr>
              <a:t>Geschichte eines Kindes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CB45E-2031-E317-B640-F0401F47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468" y="3602038"/>
            <a:ext cx="9144000" cy="1655762"/>
          </a:xfrm>
        </p:spPr>
        <p:txBody>
          <a:bodyPr/>
          <a:lstStyle/>
          <a:p>
            <a:r>
              <a:rPr lang="de-AT" dirty="0">
                <a:latin typeface="Abadi" panose="020B0604020104020204" pitchFamily="34" charset="0"/>
              </a:rPr>
              <a:t>Anna Kim</a:t>
            </a:r>
          </a:p>
        </p:txBody>
      </p:sp>
      <p:pic>
        <p:nvPicPr>
          <p:cNvPr id="1026" name="Picture 2" descr="Geschichte eines Kindes - Kim, Anna - morawa.at">
            <a:extLst>
              <a:ext uri="{FF2B5EF4-FFF2-40B4-BE49-F238E27FC236}">
                <a16:creationId xmlns:a16="http://schemas.microsoft.com/office/drawing/2014/main" id="{A13DB9EB-76F0-21D7-71D4-B14744846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86" y="1423358"/>
            <a:ext cx="2396556" cy="401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12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1" name="Rectangle 209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57039-482F-9DE0-CB89-720FD04A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Anna Kim</a:t>
            </a:r>
          </a:p>
        </p:txBody>
      </p:sp>
      <p:pic>
        <p:nvPicPr>
          <p:cNvPr id="11" name="Picture 4" descr="Anna Kim – Wikipedia">
            <a:extLst>
              <a:ext uri="{FF2B5EF4-FFF2-40B4-BE49-F238E27FC236}">
                <a16:creationId xmlns:a16="http://schemas.microsoft.com/office/drawing/2014/main" id="{2218D42A-5D95-5D90-C517-F1C3A202E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" r="7726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B59025-68A9-EB2E-F982-1B042A95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936" y="2713830"/>
            <a:ext cx="6675164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de-AT" sz="2200" dirty="0"/>
              <a:t>1977 in </a:t>
            </a:r>
            <a:r>
              <a:rPr lang="de-AT" sz="2200" b="0" i="0" dirty="0" err="1">
                <a:effectLst/>
              </a:rPr>
              <a:t>Daejeon</a:t>
            </a:r>
            <a:r>
              <a:rPr lang="de-AT" sz="2200" b="0" i="0" dirty="0">
                <a:effectLst/>
              </a:rPr>
              <a:t> in Südkorea geboren</a:t>
            </a:r>
          </a:p>
          <a:p>
            <a:pPr marL="285750"/>
            <a:r>
              <a:rPr lang="de-AT" sz="2200" dirty="0"/>
              <a:t>Studierte Philosophie und Theaterwissenschaft</a:t>
            </a:r>
          </a:p>
          <a:p>
            <a:pPr marL="285750"/>
            <a:r>
              <a:rPr lang="de-AT" sz="2200" b="0" i="0" dirty="0">
                <a:effectLst/>
              </a:rPr>
              <a:t>Seit 2000 Mitglied in der </a:t>
            </a:r>
            <a:r>
              <a:rPr lang="de-AT" sz="2200" dirty="0"/>
              <a:t>Grazer Autorenversammlung</a:t>
            </a:r>
          </a:p>
          <a:p>
            <a:pPr marL="285750"/>
            <a:r>
              <a:rPr lang="de-AT" sz="2200" dirty="0"/>
              <a:t>„Geschichte eines Kindes“ ist ihr neustes Werk</a:t>
            </a:r>
          </a:p>
          <a:p>
            <a:pPr marL="285750"/>
            <a:r>
              <a:rPr lang="de-AT" sz="2200" b="0" i="0" dirty="0">
                <a:effectLst/>
              </a:rPr>
              <a:t>Viele Stipendien und ein paar Preise</a:t>
            </a:r>
          </a:p>
          <a:p>
            <a:pPr marL="285750"/>
            <a:r>
              <a:rPr lang="de-AT" sz="2200" dirty="0"/>
              <a:t>Nominiert für Österreichischen und Deutschen Buchpreis</a:t>
            </a:r>
            <a:endParaRPr lang="de-AT" sz="2200" b="0" i="0" dirty="0">
              <a:effectLst/>
            </a:endParaRPr>
          </a:p>
          <a:p>
            <a:pPr marL="285750"/>
            <a:endParaRPr lang="de-AT" sz="2200" b="0" i="0" dirty="0">
              <a:effectLst/>
            </a:endParaRPr>
          </a:p>
          <a:p>
            <a:pPr marL="285750"/>
            <a:endParaRPr lang="de-AT" sz="2200" b="0" i="0" dirty="0">
              <a:effectLst/>
            </a:endParaRPr>
          </a:p>
          <a:p>
            <a:pPr marL="285750"/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404227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C32B0-704B-22ED-334C-AA9A1A08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de-AT" sz="5400" b="1" dirty="0"/>
              <a:t>Geschichte eines Kindes - Infos</a:t>
            </a:r>
          </a:p>
        </p:txBody>
      </p:sp>
      <p:sp>
        <p:nvSpPr>
          <p:cNvPr id="308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CD5B-53E4-407D-8B82-72C527A5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e-AT" sz="2200"/>
              <a:t>Suhrkamp Verlag</a:t>
            </a:r>
          </a:p>
          <a:p>
            <a:r>
              <a:rPr lang="de-AT" sz="2200"/>
              <a:t>Nominiert für Deutschen und Österreichischen Buchpreis (2022)</a:t>
            </a:r>
          </a:p>
          <a:p>
            <a:r>
              <a:rPr lang="de-AT" sz="2200"/>
              <a:t>Beruht auf wahrer Begebenheit</a:t>
            </a:r>
          </a:p>
          <a:p>
            <a:r>
              <a:rPr lang="de-AT" sz="2200"/>
              <a:t>23,00 €</a:t>
            </a:r>
          </a:p>
          <a:p>
            <a:endParaRPr lang="de-AT" sz="2200"/>
          </a:p>
        </p:txBody>
      </p:sp>
      <p:pic>
        <p:nvPicPr>
          <p:cNvPr id="3078" name="Picture 6" descr="Geschichte eines Kindes von Anna Kim - Buch - 978-3-518-43056-9 | Thalia">
            <a:extLst>
              <a:ext uri="{FF2B5EF4-FFF2-40B4-BE49-F238E27FC236}">
                <a16:creationId xmlns:a16="http://schemas.microsoft.com/office/drawing/2014/main" id="{6B62ECC7-53DB-BE00-B591-1ADFFE200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2152" y="640080"/>
            <a:ext cx="3332759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36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6" name="Rectangle 41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C32B0-704B-22ED-334C-AA9A1A08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AT" sz="5400" b="1"/>
              <a:t>Geschichte eines Kindes - Inhalt</a:t>
            </a:r>
          </a:p>
        </p:txBody>
      </p:sp>
      <p:sp>
        <p:nvSpPr>
          <p:cNvPr id="41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CD5B-53E4-407D-8B82-72C527A5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de-DE" sz="2200"/>
              <a:t>Zwei Handlungsstränge:</a:t>
            </a:r>
          </a:p>
          <a:p>
            <a:r>
              <a:rPr lang="de-DE" sz="2200"/>
              <a:t>Eine Sozialarbeiterin beginnt eine obsessive Suche nach dem Vater eines Neugeborenen, das im Jahr 1953 zur Adoption freigegeben wurde, um den "rassischen Hintergrund" des Kindes zu bestimmen.</a:t>
            </a:r>
          </a:p>
          <a:p>
            <a:endParaRPr lang="de-DE" sz="2200"/>
          </a:p>
          <a:p>
            <a:r>
              <a:rPr lang="de-DE" sz="2200"/>
              <a:t>Franziska, eine österreichische Autorin mit südkoreanischer Mutter, versucht mit Hilfe von Daniels Ehefrau Joan, die Puzzleteile von seiner Geschichte zu rekonstruieren.</a:t>
            </a:r>
            <a:endParaRPr lang="de-AT" sz="2200"/>
          </a:p>
        </p:txBody>
      </p:sp>
      <p:pic>
        <p:nvPicPr>
          <p:cNvPr id="4098" name="Picture 2" descr="Literaturclub - «Geschichte eines Kindes» von Anna Kim - Play SRF">
            <a:extLst>
              <a:ext uri="{FF2B5EF4-FFF2-40B4-BE49-F238E27FC236}">
                <a16:creationId xmlns:a16="http://schemas.microsoft.com/office/drawing/2014/main" id="{F7B7BB39-20A9-372A-16D9-EE574DF9B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3" r="33353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31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B9A8F-633A-C9CE-E8BF-E8902378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de-AT" sz="5400"/>
              <a:t>Figuren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A606D45-C323-BECB-8843-AB9714436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87029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830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B8499-FCFC-4992-EA66-FAF66729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AT" sz="5400" b="1" dirty="0"/>
              <a:t>Gliederung und Aufbau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CFFB-865B-1E57-0ECC-79BFAEF94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AT" sz="2200" dirty="0"/>
              <a:t>Ca. 230 Seiten</a:t>
            </a:r>
          </a:p>
          <a:p>
            <a:r>
              <a:rPr lang="de-AT" sz="2200" dirty="0"/>
              <a:t>Zwei Stränge </a:t>
            </a:r>
            <a:r>
              <a:rPr lang="de-AT" sz="2200" dirty="0">
                <a:sym typeface="Wingdings" panose="05000000000000000000" pitchFamily="2" charset="2"/>
              </a:rPr>
              <a:t> jeder Strang 50% des Gesamtinhalts</a:t>
            </a:r>
          </a:p>
          <a:p>
            <a:r>
              <a:rPr lang="de-AT" sz="2200" dirty="0">
                <a:sym typeface="Wingdings" panose="05000000000000000000" pitchFamily="2" charset="2"/>
              </a:rPr>
              <a:t>Abwechselnd Geschichte und Akteneinträge</a:t>
            </a:r>
          </a:p>
          <a:p>
            <a:r>
              <a:rPr lang="de-AT" sz="2200" dirty="0">
                <a:sym typeface="Wingdings" panose="05000000000000000000" pitchFamily="2" charset="2"/>
              </a:rPr>
              <a:t>Unterschiedlicher Aufbau</a:t>
            </a:r>
            <a:endParaRPr lang="de-AT" sz="2200" dirty="0"/>
          </a:p>
          <a:p>
            <a:endParaRPr lang="de-AT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3351BF-F3E5-296A-45B5-0351C878C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0" t="21493" r="7419" b="7569"/>
          <a:stretch/>
        </p:blipFill>
        <p:spPr>
          <a:xfrm>
            <a:off x="7183320" y="777884"/>
            <a:ext cx="3248025" cy="25675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2C3A52-AADF-DA7E-8D20-ECF42D32E3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93" t="20171" r="11092" b="7947"/>
          <a:stretch/>
        </p:blipFill>
        <p:spPr>
          <a:xfrm>
            <a:off x="7183319" y="3626012"/>
            <a:ext cx="3248025" cy="25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7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9" name="Rectangle 514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3A10A-CC57-9908-70F2-0B5F2E7F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AT" sz="5400" b="1"/>
              <a:t>Sprache und Stil</a:t>
            </a:r>
          </a:p>
        </p:txBody>
      </p:sp>
      <p:sp>
        <p:nvSpPr>
          <p:cNvPr id="515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C20E-3EA9-77E7-4CDD-09A38058F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e-AT" sz="2200" dirty="0"/>
              <a:t>Hauptsächlich Präteritum, in den Akteneinträgen Konjunktiv</a:t>
            </a:r>
          </a:p>
          <a:p>
            <a:r>
              <a:rPr lang="de-AT" sz="2200" dirty="0"/>
              <a:t>Detailreiche Beschreibungen</a:t>
            </a:r>
          </a:p>
          <a:p>
            <a:r>
              <a:rPr lang="de-AT" sz="2200" dirty="0"/>
              <a:t>Englische Begriffe</a:t>
            </a:r>
          </a:p>
          <a:p>
            <a:r>
              <a:rPr lang="de-AT" sz="2200" dirty="0"/>
              <a:t>Veraltete Begriffe</a:t>
            </a:r>
          </a:p>
          <a:p>
            <a:r>
              <a:rPr lang="de-AT" sz="2200" dirty="0"/>
              <a:t>Politisch unkorrekte Begriffe</a:t>
            </a:r>
          </a:p>
        </p:txBody>
      </p:sp>
      <p:pic>
        <p:nvPicPr>
          <p:cNvPr id="5151" name="Graphic 5137" descr="Chat">
            <a:extLst>
              <a:ext uri="{FF2B5EF4-FFF2-40B4-BE49-F238E27FC236}">
                <a16:creationId xmlns:a16="http://schemas.microsoft.com/office/drawing/2014/main" id="{BDD4DC73-2407-68CF-A2CC-9F7AF4EFE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D2ACA-064A-9552-49E2-0C69AD2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de-AT" sz="6000" b="1">
                <a:solidFill>
                  <a:schemeClr val="bg1"/>
                </a:solidFill>
              </a:rPr>
              <a:t>Thematik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666E8C-64D1-4671-DF3C-44D8804B4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19442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14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D39A6-A985-04BC-201F-CAB8FB02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 err="1"/>
              <a:t>Rezensionen</a:t>
            </a:r>
            <a:endParaRPr lang="en-US" sz="6600" b="1" dirty="0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40F6A-C1EB-0BE2-B52D-86CDC2B4DB47}"/>
              </a:ext>
            </a:extLst>
          </p:cNvPr>
          <p:cNvSpPr txBox="1"/>
          <p:nvPr/>
        </p:nvSpPr>
        <p:spPr>
          <a:xfrm>
            <a:off x="1495425" y="2609850"/>
            <a:ext cx="10372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effectLst/>
                <a:latin typeface="Courier New" panose="02070309020205020404" pitchFamily="49" charset="0"/>
              </a:rPr>
              <a:t>≫</a:t>
            </a:r>
            <a:r>
              <a:rPr lang="de-DE" b="0" i="0" dirty="0">
                <a:effectLst/>
                <a:latin typeface="Arial" panose="020B0604020202020204" pitchFamily="34" charset="0"/>
              </a:rPr>
              <a:t>... aufw</a:t>
            </a:r>
            <a:r>
              <a:rPr lang="de-DE" dirty="0">
                <a:latin typeface="Arial" panose="020B0604020202020204" pitchFamily="34" charset="0"/>
              </a:rPr>
              <a:t>ü</a:t>
            </a:r>
            <a:r>
              <a:rPr lang="de-DE" b="0" i="0" dirty="0">
                <a:effectLst/>
                <a:latin typeface="Arial" panose="020B0604020202020204" pitchFamily="34" charset="0"/>
              </a:rPr>
              <a:t>hlend, komplex und bestens geeignet, Leserinnen und Leser über die letzte Seite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hinaus zu besch</a:t>
            </a:r>
            <a:r>
              <a:rPr lang="de-DE" dirty="0">
                <a:latin typeface="Arial" panose="020B0604020202020204" pitchFamily="34" charset="0"/>
              </a:rPr>
              <a:t>ä</a:t>
            </a:r>
            <a:r>
              <a:rPr lang="de-DE" b="0" i="0" dirty="0">
                <a:effectLst/>
                <a:latin typeface="Arial" panose="020B0604020202020204" pitchFamily="34" charset="0"/>
              </a:rPr>
              <a:t>ftigen. Der Fall ist noch nicht abgeschlossen, sobald das Buch zugeklappt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ist.</a:t>
            </a:r>
            <a:r>
              <a:rPr lang="de-DE" b="0" i="0" dirty="0">
                <a:effectLst/>
                <a:latin typeface="Courier New" panose="02070309020205020404" pitchFamily="49" charset="0"/>
              </a:rPr>
              <a:t>≪</a:t>
            </a:r>
            <a:br>
              <a:rPr lang="de-DE" dirty="0"/>
            </a:br>
            <a:r>
              <a:rPr lang="de-DE" b="1" i="0" dirty="0">
                <a:effectLst/>
                <a:latin typeface="Arial" panose="020B0604020202020204" pitchFamily="34" charset="0"/>
              </a:rPr>
              <a:t>- Martin Oehlen, Frankfurter Rundschau</a:t>
            </a:r>
            <a:endParaRPr lang="de-AT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2CF56-4CC0-0B37-A1A8-B155687CC093}"/>
              </a:ext>
            </a:extLst>
          </p:cNvPr>
          <p:cNvSpPr txBox="1"/>
          <p:nvPr/>
        </p:nvSpPr>
        <p:spPr>
          <a:xfrm>
            <a:off x="1423987" y="3906838"/>
            <a:ext cx="10372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effectLst/>
                <a:latin typeface="Courier New" panose="02070309020205020404" pitchFamily="49" charset="0"/>
              </a:rPr>
              <a:t>≫ </a:t>
            </a:r>
            <a:r>
              <a:rPr lang="de-DE" dirty="0">
                <a:latin typeface="Arial" panose="020B0604020202020204" pitchFamily="34" charset="0"/>
              </a:rPr>
              <a:t>Ü</a:t>
            </a:r>
            <a:r>
              <a:rPr lang="de-DE" b="0" i="0" dirty="0">
                <a:effectLst/>
                <a:latin typeface="Arial" panose="020B0604020202020204" pitchFamily="34" charset="0"/>
              </a:rPr>
              <a:t>ber Rassismus schreiben viele, ... aber nur wenige tun das so glaubhaft, klug und an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die Nieren gehend wie Anna Kim.</a:t>
            </a:r>
            <a:r>
              <a:rPr lang="de-DE" b="0" i="0" dirty="0">
                <a:effectLst/>
                <a:latin typeface="Courier New" panose="02070309020205020404" pitchFamily="49" charset="0"/>
              </a:rPr>
              <a:t>≪</a:t>
            </a:r>
            <a:br>
              <a:rPr lang="de-DE" dirty="0"/>
            </a:br>
            <a:r>
              <a:rPr lang="de-DE" b="1" dirty="0">
                <a:effectLst/>
                <a:latin typeface="Arial" panose="020B0604020202020204" pitchFamily="34" charset="0"/>
              </a:rPr>
              <a:t>- Günter </a:t>
            </a:r>
            <a:r>
              <a:rPr lang="de-DE" b="1" dirty="0" err="1">
                <a:effectLst/>
                <a:latin typeface="Arial" panose="020B0604020202020204" pitchFamily="34" charset="0"/>
              </a:rPr>
              <a:t>Kaindlstorfer</a:t>
            </a:r>
            <a:r>
              <a:rPr lang="de-DE" b="1" dirty="0">
                <a:effectLst/>
                <a:latin typeface="Arial" panose="020B0604020202020204" pitchFamily="34" charset="0"/>
              </a:rPr>
              <a:t>, ORF</a:t>
            </a:r>
            <a:endParaRPr lang="de-AT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C6E8B-F559-4438-4FAA-2AC178FD5FB0}"/>
              </a:ext>
            </a:extLst>
          </p:cNvPr>
          <p:cNvSpPr txBox="1"/>
          <p:nvPr/>
        </p:nvSpPr>
        <p:spPr>
          <a:xfrm>
            <a:off x="1495425" y="4997629"/>
            <a:ext cx="1037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effectLst/>
                <a:latin typeface="Courier New" panose="02070309020205020404" pitchFamily="49" charset="0"/>
              </a:rPr>
              <a:t>≫</a:t>
            </a:r>
            <a:r>
              <a:rPr lang="de-DE" b="0" i="0" dirty="0">
                <a:effectLst/>
                <a:latin typeface="Arial" panose="020B0604020202020204" pitchFamily="34" charset="0"/>
              </a:rPr>
              <a:t>Es ist der beste österreichische Roman des Jahres ...</a:t>
            </a:r>
            <a:r>
              <a:rPr lang="de-DE" b="0" i="0" dirty="0">
                <a:effectLst/>
                <a:latin typeface="Courier New" panose="02070309020205020404" pitchFamily="49" charset="0"/>
              </a:rPr>
              <a:t>≪</a:t>
            </a:r>
            <a:br>
              <a:rPr lang="de-DE" dirty="0"/>
            </a:br>
            <a:r>
              <a:rPr lang="de-DE" b="1" i="0" dirty="0">
                <a:effectLst/>
                <a:latin typeface="Arial" panose="020B0604020202020204" pitchFamily="34" charset="0"/>
              </a:rPr>
              <a:t>- Peter Pisa, Der Kurier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12124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4A7229D5E37144B8ACBEE89F3E8C6D8" ma:contentTypeVersion="14" ma:contentTypeDescription="Ein neues Dokument erstellen." ma:contentTypeScope="" ma:versionID="84f6e13381b01a100a3fa7ddaaaf66ab">
  <xsd:schema xmlns:xsd="http://www.w3.org/2001/XMLSchema" xmlns:xs="http://www.w3.org/2001/XMLSchema" xmlns:p="http://schemas.microsoft.com/office/2006/metadata/properties" xmlns:ns3="2d07fc34-93e2-4a30-827e-87cc8c9f7a4f" xmlns:ns4="36eef4d9-5e71-4aa0-b18d-02dd68419815" targetNamespace="http://schemas.microsoft.com/office/2006/metadata/properties" ma:root="true" ma:fieldsID="9a97cf4a4244f9ff9777c2c87f4542c1" ns3:_="" ns4:_="">
    <xsd:import namespace="2d07fc34-93e2-4a30-827e-87cc8c9f7a4f"/>
    <xsd:import namespace="36eef4d9-5e71-4aa0-b18d-02dd684198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07fc34-93e2-4a30-827e-87cc8c9f7a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eef4d9-5e71-4aa0-b18d-02dd684198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d07fc34-93e2-4a30-827e-87cc8c9f7a4f" xsi:nil="true"/>
  </documentManagement>
</p:properties>
</file>

<file path=customXml/itemProps1.xml><?xml version="1.0" encoding="utf-8"?>
<ds:datastoreItem xmlns:ds="http://schemas.openxmlformats.org/officeDocument/2006/customXml" ds:itemID="{53D501AD-067F-405E-9499-DF3A072AD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07fc34-93e2-4a30-827e-87cc8c9f7a4f"/>
    <ds:schemaRef ds:uri="36eef4d9-5e71-4aa0-b18d-02dd684198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BD5D5D-5EB4-4340-AA5D-5CDBB4F54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36D13A-C257-4B13-B5A1-94C76D2B61C9}">
  <ds:schemaRefs>
    <ds:schemaRef ds:uri="2d07fc34-93e2-4a30-827e-87cc8c9f7a4f"/>
    <ds:schemaRef ds:uri="http://purl.org/dc/elements/1.1/"/>
    <ds:schemaRef ds:uri="http://schemas.microsoft.com/office/infopath/2007/PartnerControls"/>
    <ds:schemaRef ds:uri="http://purl.org/dc/terms/"/>
    <ds:schemaRef ds:uri="36eef4d9-5e71-4aa0-b18d-02dd68419815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Courier New</vt:lpstr>
      <vt:lpstr>Office Theme</vt:lpstr>
      <vt:lpstr>Geschichte eines Kindes</vt:lpstr>
      <vt:lpstr>Anna Kim</vt:lpstr>
      <vt:lpstr>Geschichte eines Kindes - Infos</vt:lpstr>
      <vt:lpstr>Geschichte eines Kindes - Inhalt</vt:lpstr>
      <vt:lpstr>Figuren</vt:lpstr>
      <vt:lpstr>Gliederung und Aufbau</vt:lpstr>
      <vt:lpstr>Sprache und Stil</vt:lpstr>
      <vt:lpstr>Thematik</vt:lpstr>
      <vt:lpstr>Rezensionen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Geschichte eines Kindes</dc:title>
  <dc:creator>MENZEL.Paul</dc:creator>
  <cp:lastModifiedBy>MENZEL.Paul</cp:lastModifiedBy>
  <cp:revision>2</cp:revision>
  <dcterms:created xsi:type="dcterms:W3CDTF">2023-02-08T18:29:15Z</dcterms:created>
  <dcterms:modified xsi:type="dcterms:W3CDTF">2023-02-08T21:36:18Z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0x01010044A7229D5E37144B8ACBEE89F3E8C6D8</vt:lpwstr>
  </property>
</Properties>
</file>