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6be04f4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6be04f4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6be04f4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6be04f4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e009b7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e009b7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be04f4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be04f4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6be04f4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6be04f4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be04f4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be04f4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be04f4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be04f4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6be04f4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6be04f4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6be04f4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6be04f4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be04f4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be04f4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63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 code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37150" y="2722425"/>
            <a:ext cx="476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Achref Nouira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LSI-A2.2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337700" y="160725"/>
            <a:ext cx="7766100" cy="47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notre base des </a:t>
            </a:r>
            <a:r>
              <a:rPr lang="fr"/>
              <a:t>règles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25" y="160725"/>
            <a:ext cx="7048500" cy="20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575" y="2260325"/>
            <a:ext cx="7274351" cy="1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377875" y="974450"/>
            <a:ext cx="7723800" cy="4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Experta, une règle est un appelable, décoré de Rule.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règles ont deux composants, LHS (côté gauche) et RHS (côté droit).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LHS décrit (à l'aide de modèles) les conditions dans lesquelles la règle * doit être exécutée (ou déclenchée).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RHS est l'ensemble des actions à effectuer lorsque la règle est déclenchée.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qu'un fait correspond à un modèle, toutes les restrictions de modèle doivent être vraies lorsque le fait est évalué par rapport à lui.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518525" y="844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/>
              <a:t>c'est un mini système expert de script python GUI(interface graphique) pour détecter la maladie. Pour cela, vous devrez répondre à quelques questions sur vos conditions (oui ou non) sur les symptômes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mais vous devez d'abord installer certaines des bibliothèques experta et PySimpleGUI en lançant le cmd type python puis pip install experta et pip install PySimpleGUI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600">
                <a:solidFill>
                  <a:srgbClr val="FF0000"/>
                </a:solidFill>
              </a:rPr>
              <a:t>experta</a:t>
            </a:r>
            <a:r>
              <a:rPr lang="fr" sz="5600"/>
              <a:t> est pour le système expert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600">
                <a:solidFill>
                  <a:srgbClr val="FF0000"/>
                </a:solidFill>
              </a:rPr>
              <a:t>PySimpleGUI</a:t>
            </a:r>
            <a:r>
              <a:rPr lang="fr" sz="5600"/>
              <a:t> est pour l'interface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25" y="2328863"/>
            <a:ext cx="23907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07113" y="210975"/>
            <a:ext cx="70389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35"/>
              <a:t>sont des listes et des dictionnaires pour stocker les informations quand les traitera après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35"/>
              <a:t>les fichiers qui contiennent les informations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00" y="363150"/>
            <a:ext cx="2476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200" y="2451200"/>
            <a:ext cx="6395300" cy="1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508450" y="1512150"/>
            <a:ext cx="7038900" cy="20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le dossier </a:t>
            </a:r>
            <a:r>
              <a:rPr lang="fr">
                <a:solidFill>
                  <a:srgbClr val="00FF00"/>
                </a:solidFill>
              </a:rPr>
              <a:t>Disease descriptions</a:t>
            </a:r>
            <a:r>
              <a:rPr lang="fr"/>
              <a:t> : contiennent des fichiers txt de descriptions de maladies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le dossier Disease symptoms :</a:t>
            </a:r>
            <a:r>
              <a:rPr lang="fr"/>
              <a:t> contiennent des fichiers txt des symptômes de la maladie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le dossier Disease treatments :</a:t>
            </a:r>
            <a:r>
              <a:rPr lang="fr"/>
              <a:t> contiennent des fichiers txt de traitements de la maladie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le fichier medical_expert_system :</a:t>
            </a:r>
            <a:r>
              <a:rPr lang="fr"/>
              <a:t> notre scripte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77400" y="160725"/>
            <a:ext cx="7753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FFFF00"/>
                </a:solidFill>
              </a:rPr>
              <a:t>preprocess():</a:t>
            </a:r>
            <a:r>
              <a:rPr lang="fr">
                <a:solidFill>
                  <a:srgbClr val="F4CCCC"/>
                </a:solidFill>
              </a:rPr>
              <a:t> </a:t>
            </a:r>
            <a:r>
              <a:rPr lang="fr"/>
              <a:t>cette fonction et rôle de préparer nos données pour l'analyse par les fichiers et les listes et les dictionnaires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75" y="271250"/>
            <a:ext cx="6088950" cy="3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20550"/>
            <a:ext cx="70389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identify_disease():</a:t>
            </a:r>
            <a:r>
              <a:rPr lang="fr"/>
              <a:t> pour de role de l’identification le maladie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get_detailes():</a:t>
            </a:r>
            <a:r>
              <a:rPr lang="fr"/>
              <a:t> pour prendre les </a:t>
            </a:r>
            <a:r>
              <a:rPr lang="fr"/>
              <a:t>détailles</a:t>
            </a:r>
            <a:r>
              <a:rPr lang="fr"/>
              <a:t> de maladie a partire de fichier txt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get_treatments(): </a:t>
            </a:r>
            <a:r>
              <a:rPr lang="fr"/>
              <a:t>chercher le </a:t>
            </a:r>
            <a:r>
              <a:rPr lang="fr"/>
              <a:t>traitement de maladie a partir de fichier txt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50" y="120550"/>
            <a:ext cx="3755575" cy="27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27200" y="130600"/>
            <a:ext cx="70389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FFFF00"/>
                </a:solidFill>
              </a:rPr>
              <a:t>if_not_matched():</a:t>
            </a:r>
            <a:r>
              <a:rPr lang="fr"/>
              <a:t> si on n’a pas </a:t>
            </a:r>
            <a:r>
              <a:rPr lang="fr"/>
              <a:t>trouver le malade on utilisent cette fonction pour </a:t>
            </a:r>
            <a:r>
              <a:rPr lang="fr"/>
              <a:t>affiche les detailles de  maladies le plus proche  et le traitement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22233" t="0"/>
          <a:stretch/>
        </p:blipFill>
        <p:spPr>
          <a:xfrm>
            <a:off x="1227200" y="195775"/>
            <a:ext cx="7038900" cy="15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225" y="2226525"/>
            <a:ext cx="5929600" cy="26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37225" y="115500"/>
            <a:ext cx="7764000" cy="4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not_matched(): ce fonction est pour trouver le maladie le plus proche si les repanses pas adapté a l’un des maladies de les fichies txt de dossier Disease symptoms (exemple pour le maladie Alzheimers : no,no,no,no,no,no,no,yes,no,no,no,no,no!=</a:t>
            </a:r>
            <a:r>
              <a:rPr lang="fr"/>
              <a:t>no,no,yes,no,no,yes,no,yes,no,no,yes,no,no)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50" y="932925"/>
            <a:ext cx="4612800" cy="19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575" y="3125100"/>
            <a:ext cx="57721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87450" y="231450"/>
            <a:ext cx="7653000" cy="4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print_window(a):</a:t>
            </a:r>
            <a:r>
              <a:rPr lang="fr"/>
              <a:t> pour afficher ce qui est a la place de parametre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verif(a):</a:t>
            </a:r>
            <a:r>
              <a:rPr lang="fr"/>
              <a:t> afficher une fenetre  avec des champs avec des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conditions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300" y="642925"/>
            <a:ext cx="7263176" cy="16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975" y="2338975"/>
            <a:ext cx="7192550" cy="10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700" y="3435700"/>
            <a:ext cx="35358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