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2" r:id="rId4"/>
    <p:sldId id="285" r:id="rId5"/>
    <p:sldId id="286" r:id="rId6"/>
    <p:sldId id="287" r:id="rId7"/>
    <p:sldId id="259" r:id="rId8"/>
    <p:sldId id="284" r:id="rId9"/>
    <p:sldId id="278" r:id="rId10"/>
    <p:sldId id="279" r:id="rId11"/>
    <p:sldId id="280" r:id="rId12"/>
    <p:sldId id="260" r:id="rId13"/>
    <p:sldId id="288" r:id="rId14"/>
    <p:sldId id="276" r:id="rId15"/>
    <p:sldId id="277" r:id="rId16"/>
    <p:sldId id="289" r:id="rId1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7A1C2-101F-B84F-B3E7-B1BD8202EAFC}" v="51" dt="2023-03-08T14:08:3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ff, R. van den (Ruud)" userId="8d3e2dca-c4b1-475e-893d-a7935eb50cff" providerId="ADAL" clId="{7CA7A1C2-101F-B84F-B3E7-B1BD8202EAFC}"/>
    <pc:docChg chg="undo redo custSel addSld delSld modSld sldOrd">
      <pc:chgData name="Hooff, R. van den (Ruud)" userId="8d3e2dca-c4b1-475e-893d-a7935eb50cff" providerId="ADAL" clId="{7CA7A1C2-101F-B84F-B3E7-B1BD8202EAFC}" dt="2023-03-08T15:04:31.865" v="1329" actId="20577"/>
      <pc:docMkLst>
        <pc:docMk/>
      </pc:docMkLst>
      <pc:sldChg chg="addSp delSp modSp mod">
        <pc:chgData name="Hooff, R. van den (Ruud)" userId="8d3e2dca-c4b1-475e-893d-a7935eb50cff" providerId="ADAL" clId="{7CA7A1C2-101F-B84F-B3E7-B1BD8202EAFC}" dt="2023-03-08T14:08:32.502" v="1319" actId="313"/>
        <pc:sldMkLst>
          <pc:docMk/>
          <pc:sldMk cId="2014390627" sldId="256"/>
        </pc:sldMkLst>
        <pc:spChg chg="mod">
          <ac:chgData name="Hooff, R. van den (Ruud)" userId="8d3e2dca-c4b1-475e-893d-a7935eb50cff" providerId="ADAL" clId="{7CA7A1C2-101F-B84F-B3E7-B1BD8202EAFC}" dt="2023-03-08T14:08:15.572" v="1318" actId="20577"/>
          <ac:spMkLst>
            <pc:docMk/>
            <pc:sldMk cId="2014390627" sldId="256"/>
            <ac:spMk id="2" creationId="{000082A5-16FC-8129-3BA2-1087821263DD}"/>
          </ac:spMkLst>
        </pc:spChg>
        <pc:spChg chg="mod">
          <ac:chgData name="Hooff, R. van den (Ruud)" userId="8d3e2dca-c4b1-475e-893d-a7935eb50cff" providerId="ADAL" clId="{7CA7A1C2-101F-B84F-B3E7-B1BD8202EAFC}" dt="2023-03-08T14:08:32.502" v="1319" actId="313"/>
          <ac:spMkLst>
            <pc:docMk/>
            <pc:sldMk cId="2014390627" sldId="256"/>
            <ac:spMk id="3" creationId="{6B6E28FD-6764-AAA9-B5C0-C8DB8EC8BC38}"/>
          </ac:spMkLst>
        </pc:spChg>
        <pc:inkChg chg="add del">
          <ac:chgData name="Hooff, R. van den (Ruud)" userId="8d3e2dca-c4b1-475e-893d-a7935eb50cff" providerId="ADAL" clId="{7CA7A1C2-101F-B84F-B3E7-B1BD8202EAFC}" dt="2023-03-07T16:47:31.880" v="1012" actId="9405"/>
          <ac:inkMkLst>
            <pc:docMk/>
            <pc:sldMk cId="2014390627" sldId="256"/>
            <ac:inkMk id="4" creationId="{B8AD303B-F39C-A405-9E45-A0FA688CD4A4}"/>
          </ac:inkMkLst>
        </pc:inkChg>
      </pc:sldChg>
      <pc:sldChg chg="del">
        <pc:chgData name="Hooff, R. van den (Ruud)" userId="8d3e2dca-c4b1-475e-893d-a7935eb50cff" providerId="ADAL" clId="{7CA7A1C2-101F-B84F-B3E7-B1BD8202EAFC}" dt="2023-03-07T16:23:28.976" v="647" actId="2696"/>
        <pc:sldMkLst>
          <pc:docMk/>
          <pc:sldMk cId="19783558" sldId="257"/>
        </pc:sldMkLst>
      </pc:sldChg>
      <pc:sldChg chg="modSp mod">
        <pc:chgData name="Hooff, R. van den (Ruud)" userId="8d3e2dca-c4b1-475e-893d-a7935eb50cff" providerId="ADAL" clId="{7CA7A1C2-101F-B84F-B3E7-B1BD8202EAFC}" dt="2023-03-07T16:48:25.313" v="1034" actId="20577"/>
        <pc:sldMkLst>
          <pc:docMk/>
          <pc:sldMk cId="1401776675" sldId="258"/>
        </pc:sldMkLst>
        <pc:spChg chg="mod">
          <ac:chgData name="Hooff, R. van den (Ruud)" userId="8d3e2dca-c4b1-475e-893d-a7935eb50cff" providerId="ADAL" clId="{7CA7A1C2-101F-B84F-B3E7-B1BD8202EAFC}" dt="2023-03-07T16:21:02.040" v="459" actId="20577"/>
          <ac:spMkLst>
            <pc:docMk/>
            <pc:sldMk cId="1401776675" sldId="258"/>
            <ac:spMk id="2" creationId="{19C8C71A-03B3-CE41-D605-CFA0F201B530}"/>
          </ac:spMkLst>
        </pc:spChg>
        <pc:spChg chg="mod">
          <ac:chgData name="Hooff, R. van den (Ruud)" userId="8d3e2dca-c4b1-475e-893d-a7935eb50cff" providerId="ADAL" clId="{7CA7A1C2-101F-B84F-B3E7-B1BD8202EAFC}" dt="2023-03-07T16:48:25.313" v="1034" actId="20577"/>
          <ac:spMkLst>
            <pc:docMk/>
            <pc:sldMk cId="1401776675" sldId="258"/>
            <ac:spMk id="3" creationId="{9BE811CC-534C-2BD2-CF04-241DD32EA50E}"/>
          </ac:spMkLst>
        </pc:spChg>
      </pc:sldChg>
      <pc:sldChg chg="modSp mod ord">
        <pc:chgData name="Hooff, R. van den (Ruud)" userId="8d3e2dca-c4b1-475e-893d-a7935eb50cff" providerId="ADAL" clId="{7CA7A1C2-101F-B84F-B3E7-B1BD8202EAFC}" dt="2023-03-07T16:13:54.967" v="418" actId="115"/>
        <pc:sldMkLst>
          <pc:docMk/>
          <pc:sldMk cId="3144842542" sldId="259"/>
        </pc:sldMkLst>
        <pc:spChg chg="mod">
          <ac:chgData name="Hooff, R. van den (Ruud)" userId="8d3e2dca-c4b1-475e-893d-a7935eb50cff" providerId="ADAL" clId="{7CA7A1C2-101F-B84F-B3E7-B1BD8202EAFC}" dt="2023-03-07T16:10:01.439" v="253" actId="20577"/>
          <ac:spMkLst>
            <pc:docMk/>
            <pc:sldMk cId="3144842542" sldId="259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7CA7A1C2-101F-B84F-B3E7-B1BD8202EAFC}" dt="2023-03-07T16:13:54.967" v="418" actId="115"/>
          <ac:spMkLst>
            <pc:docMk/>
            <pc:sldMk cId="3144842542" sldId="259"/>
            <ac:spMk id="3" creationId="{F6776EF9-E45C-0A92-4D66-C612ED00DFD0}"/>
          </ac:spMkLst>
        </pc:spChg>
      </pc:sldChg>
      <pc:sldChg chg="modSp mod">
        <pc:chgData name="Hooff, R. van den (Ruud)" userId="8d3e2dca-c4b1-475e-893d-a7935eb50cff" providerId="ADAL" clId="{7CA7A1C2-101F-B84F-B3E7-B1BD8202EAFC}" dt="2023-03-07T16:02:32.230" v="100" actId="313"/>
        <pc:sldMkLst>
          <pc:docMk/>
          <pc:sldMk cId="453389166" sldId="260"/>
        </pc:sldMkLst>
        <pc:spChg chg="mod">
          <ac:chgData name="Hooff, R. van den (Ruud)" userId="8d3e2dca-c4b1-475e-893d-a7935eb50cff" providerId="ADAL" clId="{7CA7A1C2-101F-B84F-B3E7-B1BD8202EAFC}" dt="2023-03-07T16:02:32.230" v="100" actId="313"/>
          <ac:spMkLst>
            <pc:docMk/>
            <pc:sldMk cId="453389166" sldId="260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7CA7A1C2-101F-B84F-B3E7-B1BD8202EAFC}" dt="2023-03-07T16:01:38.575" v="86" actId="20577"/>
          <ac:spMkLst>
            <pc:docMk/>
            <pc:sldMk cId="453389166" sldId="260"/>
            <ac:spMk id="3" creationId="{F6776EF9-E45C-0A92-4D66-C612ED00DFD0}"/>
          </ac:spMkLst>
        </pc:spChg>
      </pc:sldChg>
      <pc:sldChg chg="del">
        <pc:chgData name="Hooff, R. van den (Ruud)" userId="8d3e2dca-c4b1-475e-893d-a7935eb50cff" providerId="ADAL" clId="{7CA7A1C2-101F-B84F-B3E7-B1BD8202EAFC}" dt="2023-03-07T16:23:28.925" v="633" actId="2696"/>
        <pc:sldMkLst>
          <pc:docMk/>
          <pc:sldMk cId="4213980611" sldId="261"/>
        </pc:sldMkLst>
      </pc:sldChg>
      <pc:sldChg chg="del">
        <pc:chgData name="Hooff, R. van den (Ruud)" userId="8d3e2dca-c4b1-475e-893d-a7935eb50cff" providerId="ADAL" clId="{7CA7A1C2-101F-B84F-B3E7-B1BD8202EAFC}" dt="2023-03-07T16:23:28.926" v="634" actId="2696"/>
        <pc:sldMkLst>
          <pc:docMk/>
          <pc:sldMk cId="3259648750" sldId="262"/>
        </pc:sldMkLst>
      </pc:sldChg>
      <pc:sldChg chg="del">
        <pc:chgData name="Hooff, R. van den (Ruud)" userId="8d3e2dca-c4b1-475e-893d-a7935eb50cff" providerId="ADAL" clId="{7CA7A1C2-101F-B84F-B3E7-B1BD8202EAFC}" dt="2023-03-07T16:23:28.938" v="638" actId="2696"/>
        <pc:sldMkLst>
          <pc:docMk/>
          <pc:sldMk cId="2878607336" sldId="263"/>
        </pc:sldMkLst>
      </pc:sldChg>
      <pc:sldChg chg="del">
        <pc:chgData name="Hooff, R. van den (Ruud)" userId="8d3e2dca-c4b1-475e-893d-a7935eb50cff" providerId="ADAL" clId="{7CA7A1C2-101F-B84F-B3E7-B1BD8202EAFC}" dt="2023-03-07T16:23:28.971" v="646" actId="2696"/>
        <pc:sldMkLst>
          <pc:docMk/>
          <pc:sldMk cId="1629188687" sldId="264"/>
        </pc:sldMkLst>
      </pc:sldChg>
      <pc:sldChg chg="del">
        <pc:chgData name="Hooff, R. van den (Ruud)" userId="8d3e2dca-c4b1-475e-893d-a7935eb50cff" providerId="ADAL" clId="{7CA7A1C2-101F-B84F-B3E7-B1BD8202EAFC}" dt="2023-03-07T16:23:28.935" v="636" actId="2696"/>
        <pc:sldMkLst>
          <pc:docMk/>
          <pc:sldMk cId="2709764403" sldId="265"/>
        </pc:sldMkLst>
      </pc:sldChg>
      <pc:sldChg chg="del">
        <pc:chgData name="Hooff, R. van den (Ruud)" userId="8d3e2dca-c4b1-475e-893d-a7935eb50cff" providerId="ADAL" clId="{7CA7A1C2-101F-B84F-B3E7-B1BD8202EAFC}" dt="2023-03-07T16:23:28.940" v="639" actId="2696"/>
        <pc:sldMkLst>
          <pc:docMk/>
          <pc:sldMk cId="3211278598" sldId="266"/>
        </pc:sldMkLst>
      </pc:sldChg>
      <pc:sldChg chg="del">
        <pc:chgData name="Hooff, R. van den (Ruud)" userId="8d3e2dca-c4b1-475e-893d-a7935eb50cff" providerId="ADAL" clId="{7CA7A1C2-101F-B84F-B3E7-B1BD8202EAFC}" dt="2023-03-07T16:23:28.965" v="645" actId="2696"/>
        <pc:sldMkLst>
          <pc:docMk/>
          <pc:sldMk cId="95229145" sldId="267"/>
        </pc:sldMkLst>
      </pc:sldChg>
      <pc:sldChg chg="del">
        <pc:chgData name="Hooff, R. van den (Ruud)" userId="8d3e2dca-c4b1-475e-893d-a7935eb50cff" providerId="ADAL" clId="{7CA7A1C2-101F-B84F-B3E7-B1BD8202EAFC}" dt="2023-03-07T16:23:28.942" v="640" actId="2696"/>
        <pc:sldMkLst>
          <pc:docMk/>
          <pc:sldMk cId="3111890122" sldId="268"/>
        </pc:sldMkLst>
      </pc:sldChg>
      <pc:sldChg chg="del">
        <pc:chgData name="Hooff, R. van den (Ruud)" userId="8d3e2dca-c4b1-475e-893d-a7935eb50cff" providerId="ADAL" clId="{7CA7A1C2-101F-B84F-B3E7-B1BD8202EAFC}" dt="2023-03-07T16:23:28.937" v="637" actId="2696"/>
        <pc:sldMkLst>
          <pc:docMk/>
          <pc:sldMk cId="3328208645" sldId="269"/>
        </pc:sldMkLst>
      </pc:sldChg>
      <pc:sldChg chg="del">
        <pc:chgData name="Hooff, R. van den (Ruud)" userId="8d3e2dca-c4b1-475e-893d-a7935eb50cff" providerId="ADAL" clId="{7CA7A1C2-101F-B84F-B3E7-B1BD8202EAFC}" dt="2023-03-07T16:23:28.945" v="642" actId="2696"/>
        <pc:sldMkLst>
          <pc:docMk/>
          <pc:sldMk cId="2571273968" sldId="270"/>
        </pc:sldMkLst>
      </pc:sldChg>
      <pc:sldChg chg="del">
        <pc:chgData name="Hooff, R. van den (Ruud)" userId="8d3e2dca-c4b1-475e-893d-a7935eb50cff" providerId="ADAL" clId="{7CA7A1C2-101F-B84F-B3E7-B1BD8202EAFC}" dt="2023-03-07T16:23:28.944" v="641" actId="2696"/>
        <pc:sldMkLst>
          <pc:docMk/>
          <pc:sldMk cId="2636042612" sldId="271"/>
        </pc:sldMkLst>
      </pc:sldChg>
      <pc:sldChg chg="del">
        <pc:chgData name="Hooff, R. van den (Ruud)" userId="8d3e2dca-c4b1-475e-893d-a7935eb50cff" providerId="ADAL" clId="{7CA7A1C2-101F-B84F-B3E7-B1BD8202EAFC}" dt="2023-03-07T16:23:28.959" v="644" actId="2696"/>
        <pc:sldMkLst>
          <pc:docMk/>
          <pc:sldMk cId="623099702" sldId="272"/>
        </pc:sldMkLst>
      </pc:sldChg>
      <pc:sldChg chg="del">
        <pc:chgData name="Hooff, R. van den (Ruud)" userId="8d3e2dca-c4b1-475e-893d-a7935eb50cff" providerId="ADAL" clId="{7CA7A1C2-101F-B84F-B3E7-B1BD8202EAFC}" dt="2023-03-07T16:23:28.952" v="643" actId="2696"/>
        <pc:sldMkLst>
          <pc:docMk/>
          <pc:sldMk cId="255176058" sldId="273"/>
        </pc:sldMkLst>
      </pc:sldChg>
      <pc:sldChg chg="del">
        <pc:chgData name="Hooff, R. van den (Ruud)" userId="8d3e2dca-c4b1-475e-893d-a7935eb50cff" providerId="ADAL" clId="{7CA7A1C2-101F-B84F-B3E7-B1BD8202EAFC}" dt="2023-03-07T16:23:28.933" v="635" actId="2696"/>
        <pc:sldMkLst>
          <pc:docMk/>
          <pc:sldMk cId="1030924241" sldId="274"/>
        </pc:sldMkLst>
      </pc:sldChg>
      <pc:sldChg chg="del">
        <pc:chgData name="Hooff, R. van den (Ruud)" userId="8d3e2dca-c4b1-475e-893d-a7935eb50cff" providerId="ADAL" clId="{7CA7A1C2-101F-B84F-B3E7-B1BD8202EAFC}" dt="2023-03-07T16:23:28.923" v="632" actId="2696"/>
        <pc:sldMkLst>
          <pc:docMk/>
          <pc:sldMk cId="4071254469" sldId="275"/>
        </pc:sldMkLst>
      </pc:sldChg>
      <pc:sldChg chg="addSp delSp modSp new mod setBg">
        <pc:chgData name="Hooff, R. van den (Ruud)" userId="8d3e2dca-c4b1-475e-893d-a7935eb50cff" providerId="ADAL" clId="{7CA7A1C2-101F-B84F-B3E7-B1BD8202EAFC}" dt="2023-03-07T15:59:34.974" v="54" actId="26606"/>
        <pc:sldMkLst>
          <pc:docMk/>
          <pc:sldMk cId="1862530101" sldId="276"/>
        </pc:sldMkLst>
        <pc:spChg chg="del">
          <ac:chgData name="Hooff, R. van den (Ruud)" userId="8d3e2dca-c4b1-475e-893d-a7935eb50cff" providerId="ADAL" clId="{7CA7A1C2-101F-B84F-B3E7-B1BD8202EAFC}" dt="2023-03-07T15:59:34.974" v="54" actId="26606"/>
          <ac:spMkLst>
            <pc:docMk/>
            <pc:sldMk cId="1862530101" sldId="276"/>
            <ac:spMk id="2" creationId="{2733AAE0-7D8B-53F2-3EB3-60617899C815}"/>
          </ac:spMkLst>
        </pc:spChg>
        <pc:spChg chg="del">
          <ac:chgData name="Hooff, R. van den (Ruud)" userId="8d3e2dca-c4b1-475e-893d-a7935eb50cff" providerId="ADAL" clId="{7CA7A1C2-101F-B84F-B3E7-B1BD8202EAFC}" dt="2023-03-07T15:59:26.738" v="53" actId="931"/>
          <ac:spMkLst>
            <pc:docMk/>
            <pc:sldMk cId="1862530101" sldId="276"/>
            <ac:spMk id="3" creationId="{9D1052D0-14B9-2FB4-B2B5-A28A3C40FD77}"/>
          </ac:spMkLst>
        </pc:spChg>
        <pc:picChg chg="add mod">
          <ac:chgData name="Hooff, R. van den (Ruud)" userId="8d3e2dca-c4b1-475e-893d-a7935eb50cff" providerId="ADAL" clId="{7CA7A1C2-101F-B84F-B3E7-B1BD8202EAFC}" dt="2023-03-07T15:59:34.974" v="54" actId="26606"/>
          <ac:picMkLst>
            <pc:docMk/>
            <pc:sldMk cId="1862530101" sldId="276"/>
            <ac:picMk id="5" creationId="{A23AF5DE-5844-DF59-4749-354A027A6A7A}"/>
          </ac:picMkLst>
        </pc:picChg>
      </pc:sldChg>
      <pc:sldChg chg="addSp delSp modSp add mod">
        <pc:chgData name="Hooff, R. van den (Ruud)" userId="8d3e2dca-c4b1-475e-893d-a7935eb50cff" providerId="ADAL" clId="{7CA7A1C2-101F-B84F-B3E7-B1BD8202EAFC}" dt="2023-03-07T16:20:05.148" v="431" actId="1076"/>
        <pc:sldMkLst>
          <pc:docMk/>
          <pc:sldMk cId="1295738181" sldId="277"/>
        </pc:sldMkLst>
        <pc:spChg chg="add del mod">
          <ac:chgData name="Hooff, R. van den (Ruud)" userId="8d3e2dca-c4b1-475e-893d-a7935eb50cff" providerId="ADAL" clId="{7CA7A1C2-101F-B84F-B3E7-B1BD8202EAFC}" dt="2023-03-07T16:05:03.814" v="107" actId="478"/>
          <ac:spMkLst>
            <pc:docMk/>
            <pc:sldMk cId="1295738181" sldId="277"/>
            <ac:spMk id="3" creationId="{53F7E4A6-6914-430C-F5BB-8759D51873A0}"/>
          </ac:spMkLst>
        </pc:spChg>
        <pc:spChg chg="add del">
          <ac:chgData name="Hooff, R. van den (Ruud)" userId="8d3e2dca-c4b1-475e-893d-a7935eb50cff" providerId="ADAL" clId="{7CA7A1C2-101F-B84F-B3E7-B1BD8202EAFC}" dt="2023-03-07T16:05:12.424" v="109"/>
          <ac:spMkLst>
            <pc:docMk/>
            <pc:sldMk cId="1295738181" sldId="277"/>
            <ac:spMk id="4" creationId="{B6B00E9C-50D7-296C-1973-CF101C4D495B}"/>
          </ac:spMkLst>
        </pc:spChg>
        <pc:picChg chg="del mod">
          <ac:chgData name="Hooff, R. van den (Ruud)" userId="8d3e2dca-c4b1-475e-893d-a7935eb50cff" providerId="ADAL" clId="{7CA7A1C2-101F-B84F-B3E7-B1BD8202EAFC}" dt="2023-03-07T16:04:53.508" v="106" actId="478"/>
          <ac:picMkLst>
            <pc:docMk/>
            <pc:sldMk cId="1295738181" sldId="277"/>
            <ac:picMk id="5" creationId="{A23AF5DE-5844-DF59-4749-354A027A6A7A}"/>
          </ac:picMkLst>
        </pc:picChg>
        <pc:picChg chg="add mod">
          <ac:chgData name="Hooff, R. van den (Ruud)" userId="8d3e2dca-c4b1-475e-893d-a7935eb50cff" providerId="ADAL" clId="{7CA7A1C2-101F-B84F-B3E7-B1BD8202EAFC}" dt="2023-03-07T16:20:05.148" v="431" actId="1076"/>
          <ac:picMkLst>
            <pc:docMk/>
            <pc:sldMk cId="1295738181" sldId="277"/>
            <ac:picMk id="6" creationId="{2EAD4C6A-F57B-14C1-58F1-E741E73B86AC}"/>
          </ac:picMkLst>
        </pc:picChg>
        <pc:picChg chg="add mod">
          <ac:chgData name="Hooff, R. van den (Ruud)" userId="8d3e2dca-c4b1-475e-893d-a7935eb50cff" providerId="ADAL" clId="{7CA7A1C2-101F-B84F-B3E7-B1BD8202EAFC}" dt="2023-03-07T16:19:56.200" v="430" actId="1076"/>
          <ac:picMkLst>
            <pc:docMk/>
            <pc:sldMk cId="1295738181" sldId="277"/>
            <ac:picMk id="8" creationId="{D26B840A-7207-54CC-FF42-493E749B132D}"/>
          </ac:picMkLst>
        </pc:picChg>
      </pc:sldChg>
      <pc:sldChg chg="modSp add mod">
        <pc:chgData name="Hooff, R. van den (Ruud)" userId="8d3e2dca-c4b1-475e-893d-a7935eb50cff" providerId="ADAL" clId="{7CA7A1C2-101F-B84F-B3E7-B1BD8202EAFC}" dt="2023-03-07T16:16:25.146" v="422" actId="115"/>
        <pc:sldMkLst>
          <pc:docMk/>
          <pc:sldMk cId="3820356529" sldId="278"/>
        </pc:sldMkLst>
        <pc:spChg chg="mod">
          <ac:chgData name="Hooff, R. van den (Ruud)" userId="8d3e2dca-c4b1-475e-893d-a7935eb50cff" providerId="ADAL" clId="{7CA7A1C2-101F-B84F-B3E7-B1BD8202EAFC}" dt="2023-03-07T16:10:29.310" v="274" actId="20577"/>
          <ac:spMkLst>
            <pc:docMk/>
            <pc:sldMk cId="3820356529" sldId="278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7CA7A1C2-101F-B84F-B3E7-B1BD8202EAFC}" dt="2023-03-07T16:16:25.146" v="422" actId="115"/>
          <ac:spMkLst>
            <pc:docMk/>
            <pc:sldMk cId="3820356529" sldId="278"/>
            <ac:spMk id="3" creationId="{F6776EF9-E45C-0A92-4D66-C612ED00DFD0}"/>
          </ac:spMkLst>
        </pc:spChg>
      </pc:sldChg>
      <pc:sldChg chg="modSp add mod">
        <pc:chgData name="Hooff, R. van den (Ruud)" userId="8d3e2dca-c4b1-475e-893d-a7935eb50cff" providerId="ADAL" clId="{7CA7A1C2-101F-B84F-B3E7-B1BD8202EAFC}" dt="2023-03-07T16:16:33.662" v="424" actId="115"/>
        <pc:sldMkLst>
          <pc:docMk/>
          <pc:sldMk cId="4059049876" sldId="279"/>
        </pc:sldMkLst>
        <pc:spChg chg="mod">
          <ac:chgData name="Hooff, R. van den (Ruud)" userId="8d3e2dca-c4b1-475e-893d-a7935eb50cff" providerId="ADAL" clId="{7CA7A1C2-101F-B84F-B3E7-B1BD8202EAFC}" dt="2023-03-07T16:16:33.662" v="424" actId="115"/>
          <ac:spMkLst>
            <pc:docMk/>
            <pc:sldMk cId="4059049876" sldId="279"/>
            <ac:spMk id="3" creationId="{F6776EF9-E45C-0A92-4D66-C612ED00DFD0}"/>
          </ac:spMkLst>
        </pc:spChg>
      </pc:sldChg>
      <pc:sldChg chg="modSp add mod">
        <pc:chgData name="Hooff, R. van den (Ruud)" userId="8d3e2dca-c4b1-475e-893d-a7935eb50cff" providerId="ADAL" clId="{7CA7A1C2-101F-B84F-B3E7-B1BD8202EAFC}" dt="2023-03-07T16:16:39.617" v="426" actId="115"/>
        <pc:sldMkLst>
          <pc:docMk/>
          <pc:sldMk cId="1135500353" sldId="280"/>
        </pc:sldMkLst>
        <pc:spChg chg="mod">
          <ac:chgData name="Hooff, R. van den (Ruud)" userId="8d3e2dca-c4b1-475e-893d-a7935eb50cff" providerId="ADAL" clId="{7CA7A1C2-101F-B84F-B3E7-B1BD8202EAFC}" dt="2023-03-07T16:16:39.617" v="426" actId="115"/>
          <ac:spMkLst>
            <pc:docMk/>
            <pc:sldMk cId="1135500353" sldId="280"/>
            <ac:spMk id="3" creationId="{F6776EF9-E45C-0A92-4D66-C612ED00DFD0}"/>
          </ac:spMkLst>
        </pc:spChg>
      </pc:sldChg>
      <pc:sldChg chg="modSp new del mod">
        <pc:chgData name="Hooff, R. van den (Ruud)" userId="8d3e2dca-c4b1-475e-893d-a7935eb50cff" providerId="ADAL" clId="{7CA7A1C2-101F-B84F-B3E7-B1BD8202EAFC}" dt="2023-03-07T16:27:36.500" v="675" actId="680"/>
        <pc:sldMkLst>
          <pc:docMk/>
          <pc:sldMk cId="273670426" sldId="281"/>
        </pc:sldMkLst>
        <pc:spChg chg="mod">
          <ac:chgData name="Hooff, R. van den (Ruud)" userId="8d3e2dca-c4b1-475e-893d-a7935eb50cff" providerId="ADAL" clId="{7CA7A1C2-101F-B84F-B3E7-B1BD8202EAFC}" dt="2023-03-07T16:27:35.072" v="674" actId="20577"/>
          <ac:spMkLst>
            <pc:docMk/>
            <pc:sldMk cId="273670426" sldId="281"/>
            <ac:spMk id="2" creationId="{3BDC6C99-3FA9-46DE-84FC-9C9595CB497B}"/>
          </ac:spMkLst>
        </pc:spChg>
      </pc:sldChg>
      <pc:sldChg chg="add del">
        <pc:chgData name="Hooff, R. van den (Ruud)" userId="8d3e2dca-c4b1-475e-893d-a7935eb50cff" providerId="ADAL" clId="{7CA7A1C2-101F-B84F-B3E7-B1BD8202EAFC}" dt="2023-03-07T16:28:49.065" v="706" actId="2696"/>
        <pc:sldMkLst>
          <pc:docMk/>
          <pc:sldMk cId="1074561453" sldId="281"/>
        </pc:sldMkLst>
      </pc:sldChg>
      <pc:sldChg chg="modSp add mod ord">
        <pc:chgData name="Hooff, R. van den (Ruud)" userId="8d3e2dca-c4b1-475e-893d-a7935eb50cff" providerId="ADAL" clId="{7CA7A1C2-101F-B84F-B3E7-B1BD8202EAFC}" dt="2023-03-07T16:28:33.812" v="705" actId="20577"/>
        <pc:sldMkLst>
          <pc:docMk/>
          <pc:sldMk cId="2756883726" sldId="282"/>
        </pc:sldMkLst>
        <pc:spChg chg="mod">
          <ac:chgData name="Hooff, R. van den (Ruud)" userId="8d3e2dca-c4b1-475e-893d-a7935eb50cff" providerId="ADAL" clId="{7CA7A1C2-101F-B84F-B3E7-B1BD8202EAFC}" dt="2023-03-07T16:28:33.812" v="705" actId="20577"/>
          <ac:spMkLst>
            <pc:docMk/>
            <pc:sldMk cId="2756883726" sldId="282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7CA7A1C2-101F-B84F-B3E7-B1BD8202EAFC}" dt="2023-03-07T16:28:26.093" v="704" actId="20577"/>
          <ac:spMkLst>
            <pc:docMk/>
            <pc:sldMk cId="2756883726" sldId="282"/>
            <ac:spMk id="3" creationId="{F6776EF9-E45C-0A92-4D66-C612ED00DFD0}"/>
          </ac:spMkLst>
        </pc:spChg>
      </pc:sldChg>
      <pc:sldChg chg="modSp add del mod">
        <pc:chgData name="Hooff, R. van den (Ruud)" userId="8d3e2dca-c4b1-475e-893d-a7935eb50cff" providerId="ADAL" clId="{7CA7A1C2-101F-B84F-B3E7-B1BD8202EAFC}" dt="2023-03-07T16:36:51.703" v="894" actId="2696"/>
        <pc:sldMkLst>
          <pc:docMk/>
          <pc:sldMk cId="1485823854" sldId="283"/>
        </pc:sldMkLst>
        <pc:spChg chg="mod">
          <ac:chgData name="Hooff, R. van den (Ruud)" userId="8d3e2dca-c4b1-475e-893d-a7935eb50cff" providerId="ADAL" clId="{7CA7A1C2-101F-B84F-B3E7-B1BD8202EAFC}" dt="2023-03-07T16:32:42.084" v="859" actId="20577"/>
          <ac:spMkLst>
            <pc:docMk/>
            <pc:sldMk cId="1485823854" sldId="283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7CA7A1C2-101F-B84F-B3E7-B1BD8202EAFC}" dt="2023-03-07T16:31:40.463" v="823" actId="20577"/>
          <ac:spMkLst>
            <pc:docMk/>
            <pc:sldMk cId="1485823854" sldId="283"/>
            <ac:spMk id="3" creationId="{F6776EF9-E45C-0A92-4D66-C612ED00DFD0}"/>
          </ac:spMkLst>
        </pc:spChg>
      </pc:sldChg>
      <pc:sldChg chg="addSp delSp modSp new mod">
        <pc:chgData name="Hooff, R. van den (Ruud)" userId="8d3e2dca-c4b1-475e-893d-a7935eb50cff" providerId="ADAL" clId="{7CA7A1C2-101F-B84F-B3E7-B1BD8202EAFC}" dt="2023-03-07T16:38:00.237" v="941" actId="20577"/>
        <pc:sldMkLst>
          <pc:docMk/>
          <pc:sldMk cId="3370138800" sldId="284"/>
        </pc:sldMkLst>
        <pc:spChg chg="mod">
          <ac:chgData name="Hooff, R. van den (Ruud)" userId="8d3e2dca-c4b1-475e-893d-a7935eb50cff" providerId="ADAL" clId="{7CA7A1C2-101F-B84F-B3E7-B1BD8202EAFC}" dt="2023-03-07T16:38:00.237" v="941" actId="20577"/>
          <ac:spMkLst>
            <pc:docMk/>
            <pc:sldMk cId="3370138800" sldId="284"/>
            <ac:spMk id="2" creationId="{217B6C95-1B4A-395C-BBA5-99D450C61A4E}"/>
          </ac:spMkLst>
        </pc:spChg>
        <pc:spChg chg="del">
          <ac:chgData name="Hooff, R. van den (Ruud)" userId="8d3e2dca-c4b1-475e-893d-a7935eb50cff" providerId="ADAL" clId="{7CA7A1C2-101F-B84F-B3E7-B1BD8202EAFC}" dt="2023-03-07T16:34:24.354" v="861" actId="478"/>
          <ac:spMkLst>
            <pc:docMk/>
            <pc:sldMk cId="3370138800" sldId="284"/>
            <ac:spMk id="3" creationId="{EB774DEB-79C8-D104-B641-511ECE43C62E}"/>
          </ac:spMkLst>
        </pc:spChg>
        <pc:picChg chg="add mod">
          <ac:chgData name="Hooff, R. van den (Ruud)" userId="8d3e2dca-c4b1-475e-893d-a7935eb50cff" providerId="ADAL" clId="{7CA7A1C2-101F-B84F-B3E7-B1BD8202EAFC}" dt="2023-03-07T16:35:19.547" v="893" actId="1035"/>
          <ac:picMkLst>
            <pc:docMk/>
            <pc:sldMk cId="3370138800" sldId="284"/>
            <ac:picMk id="2050" creationId="{90BDBEB3-9E9E-1755-EC14-4E0C66EC121B}"/>
          </ac:picMkLst>
        </pc:picChg>
      </pc:sldChg>
      <pc:sldChg chg="addSp delSp modSp new mod">
        <pc:chgData name="Hooff, R. van den (Ruud)" userId="8d3e2dca-c4b1-475e-893d-a7935eb50cff" providerId="ADAL" clId="{7CA7A1C2-101F-B84F-B3E7-B1BD8202EAFC}" dt="2023-03-07T16:45:16.219" v="1006"/>
        <pc:sldMkLst>
          <pc:docMk/>
          <pc:sldMk cId="133326404" sldId="285"/>
        </pc:sldMkLst>
        <pc:spChg chg="mod">
          <ac:chgData name="Hooff, R. van den (Ruud)" userId="8d3e2dca-c4b1-475e-893d-a7935eb50cff" providerId="ADAL" clId="{7CA7A1C2-101F-B84F-B3E7-B1BD8202EAFC}" dt="2023-03-07T16:37:55.586" v="940" actId="20577"/>
          <ac:spMkLst>
            <pc:docMk/>
            <pc:sldMk cId="133326404" sldId="285"/>
            <ac:spMk id="2" creationId="{47D979BC-F9C5-CC77-33AD-6AAF6773F43B}"/>
          </ac:spMkLst>
        </pc:spChg>
        <pc:spChg chg="del">
          <ac:chgData name="Hooff, R. van den (Ruud)" userId="8d3e2dca-c4b1-475e-893d-a7935eb50cff" providerId="ADAL" clId="{7CA7A1C2-101F-B84F-B3E7-B1BD8202EAFC}" dt="2023-03-07T16:37:00.499" v="896" actId="478"/>
          <ac:spMkLst>
            <pc:docMk/>
            <pc:sldMk cId="133326404" sldId="285"/>
            <ac:spMk id="3" creationId="{312D420E-57D7-5FD5-F5F1-FCD54D1065E0}"/>
          </ac:spMkLst>
        </pc:spChg>
        <pc:grpChg chg="del mod">
          <ac:chgData name="Hooff, R. van den (Ruud)" userId="8d3e2dca-c4b1-475e-893d-a7935eb50cff" providerId="ADAL" clId="{7CA7A1C2-101F-B84F-B3E7-B1BD8202EAFC}" dt="2023-03-07T16:44:26.200" v="984"/>
          <ac:grpSpMkLst>
            <pc:docMk/>
            <pc:sldMk cId="133326404" sldId="285"/>
            <ac:grpSpMk id="6" creationId="{9509DA5F-D80F-1486-156F-50AFE57E20E4}"/>
          </ac:grpSpMkLst>
        </pc:grpChg>
        <pc:grpChg chg="del mod">
          <ac:chgData name="Hooff, R. van den (Ruud)" userId="8d3e2dca-c4b1-475e-893d-a7935eb50cff" providerId="ADAL" clId="{7CA7A1C2-101F-B84F-B3E7-B1BD8202EAFC}" dt="2023-03-07T16:44:29.753" v="986"/>
          <ac:grpSpMkLst>
            <pc:docMk/>
            <pc:sldMk cId="133326404" sldId="285"/>
            <ac:grpSpMk id="8" creationId="{1E9ECF8E-77C8-56AC-F0BC-3D1C127EF6F1}"/>
          </ac:grpSpMkLst>
        </pc:grpChg>
        <pc:grpChg chg="del mod">
          <ac:chgData name="Hooff, R. van den (Ruud)" userId="8d3e2dca-c4b1-475e-893d-a7935eb50cff" providerId="ADAL" clId="{7CA7A1C2-101F-B84F-B3E7-B1BD8202EAFC}" dt="2023-03-07T16:44:32.166" v="988"/>
          <ac:grpSpMkLst>
            <pc:docMk/>
            <pc:sldMk cId="133326404" sldId="285"/>
            <ac:grpSpMk id="10" creationId="{89AB2452-ABE0-41D0-489D-D21E6D8B93E1}"/>
          </ac:grpSpMkLst>
        </pc:grpChg>
        <pc:grpChg chg="del mod">
          <ac:chgData name="Hooff, R. van den (Ruud)" userId="8d3e2dca-c4b1-475e-893d-a7935eb50cff" providerId="ADAL" clId="{7CA7A1C2-101F-B84F-B3E7-B1BD8202EAFC}" dt="2023-03-07T16:44:34.488" v="990"/>
          <ac:grpSpMkLst>
            <pc:docMk/>
            <pc:sldMk cId="133326404" sldId="285"/>
            <ac:grpSpMk id="12" creationId="{F72F1B29-2110-A721-C1D7-8DBFFE46F555}"/>
          </ac:grpSpMkLst>
        </pc:grpChg>
        <pc:grpChg chg="del mod">
          <ac:chgData name="Hooff, R. van den (Ruud)" userId="8d3e2dca-c4b1-475e-893d-a7935eb50cff" providerId="ADAL" clId="{7CA7A1C2-101F-B84F-B3E7-B1BD8202EAFC}" dt="2023-03-07T16:44:39.172" v="993"/>
          <ac:grpSpMkLst>
            <pc:docMk/>
            <pc:sldMk cId="133326404" sldId="285"/>
            <ac:grpSpMk id="14" creationId="{FBB77A2A-9E16-3041-3523-8461F2F59F56}"/>
          </ac:grpSpMkLst>
        </pc:grpChg>
        <pc:grpChg chg="del mod">
          <ac:chgData name="Hooff, R. van den (Ruud)" userId="8d3e2dca-c4b1-475e-893d-a7935eb50cff" providerId="ADAL" clId="{7CA7A1C2-101F-B84F-B3E7-B1BD8202EAFC}" dt="2023-03-07T16:45:16.218" v="1005"/>
          <ac:grpSpMkLst>
            <pc:docMk/>
            <pc:sldMk cId="133326404" sldId="285"/>
            <ac:grpSpMk id="17" creationId="{174B153C-0FD4-6A21-BF4B-7C7722F4BD6A}"/>
          </ac:grpSpMkLst>
        </pc:grpChg>
        <pc:picChg chg="add mod">
          <ac:chgData name="Hooff, R. van den (Ruud)" userId="8d3e2dca-c4b1-475e-893d-a7935eb50cff" providerId="ADAL" clId="{7CA7A1C2-101F-B84F-B3E7-B1BD8202EAFC}" dt="2023-03-07T16:37:33.443" v="939" actId="1076"/>
          <ac:picMkLst>
            <pc:docMk/>
            <pc:sldMk cId="133326404" sldId="285"/>
            <ac:picMk id="3074" creationId="{B971267C-BF27-7012-FBFC-F70E710AC99F}"/>
          </ac:picMkLst>
        </pc:picChg>
        <pc:inkChg chg="add del mod">
          <ac:chgData name="Hooff, R. van den (Ruud)" userId="8d3e2dca-c4b1-475e-893d-a7935eb50cff" providerId="ADAL" clId="{7CA7A1C2-101F-B84F-B3E7-B1BD8202EAFC}" dt="2023-03-07T16:45:16.216" v="1003"/>
          <ac:inkMkLst>
            <pc:docMk/>
            <pc:sldMk cId="133326404" sldId="285"/>
            <ac:inkMk id="4" creationId="{EA6B29AD-C407-BD71-A0A1-DC0D28286174}"/>
          </ac:inkMkLst>
        </pc:inkChg>
        <pc:inkChg chg="add del mod">
          <ac:chgData name="Hooff, R. van den (Ruud)" userId="8d3e2dca-c4b1-475e-893d-a7935eb50cff" providerId="ADAL" clId="{7CA7A1C2-101F-B84F-B3E7-B1BD8202EAFC}" dt="2023-03-07T16:45:16.214" v="1000"/>
          <ac:inkMkLst>
            <pc:docMk/>
            <pc:sldMk cId="133326404" sldId="285"/>
            <ac:inkMk id="5" creationId="{E9490E62-9ED8-F59F-EFFE-8621891DA1BC}"/>
          </ac:inkMkLst>
        </pc:inkChg>
        <pc:inkChg chg="add del mod">
          <ac:chgData name="Hooff, R. van den (Ruud)" userId="8d3e2dca-c4b1-475e-893d-a7935eb50cff" providerId="ADAL" clId="{7CA7A1C2-101F-B84F-B3E7-B1BD8202EAFC}" dt="2023-03-07T16:45:16.213" v="999"/>
          <ac:inkMkLst>
            <pc:docMk/>
            <pc:sldMk cId="133326404" sldId="285"/>
            <ac:inkMk id="7" creationId="{7898879D-83BF-CF14-4A64-24C057D82BAF}"/>
          </ac:inkMkLst>
        </pc:inkChg>
        <pc:inkChg chg="add del mod">
          <ac:chgData name="Hooff, R. van den (Ruud)" userId="8d3e2dca-c4b1-475e-893d-a7935eb50cff" providerId="ADAL" clId="{7CA7A1C2-101F-B84F-B3E7-B1BD8202EAFC}" dt="2023-03-07T16:45:16.211" v="998"/>
          <ac:inkMkLst>
            <pc:docMk/>
            <pc:sldMk cId="133326404" sldId="285"/>
            <ac:inkMk id="9" creationId="{7A95CC76-7E8F-61BC-9B38-CA9F326359C4}"/>
          </ac:inkMkLst>
        </pc:inkChg>
        <pc:inkChg chg="add del mod">
          <ac:chgData name="Hooff, R. van den (Ruud)" userId="8d3e2dca-c4b1-475e-893d-a7935eb50cff" providerId="ADAL" clId="{7CA7A1C2-101F-B84F-B3E7-B1BD8202EAFC}" dt="2023-03-07T16:45:16.216" v="1002"/>
          <ac:inkMkLst>
            <pc:docMk/>
            <pc:sldMk cId="133326404" sldId="285"/>
            <ac:inkMk id="11" creationId="{ED094878-AB14-058A-591F-AA9DE6101547}"/>
          </ac:inkMkLst>
        </pc:inkChg>
        <pc:inkChg chg="add del mod">
          <ac:chgData name="Hooff, R. van den (Ruud)" userId="8d3e2dca-c4b1-475e-893d-a7935eb50cff" providerId="ADAL" clId="{7CA7A1C2-101F-B84F-B3E7-B1BD8202EAFC}" dt="2023-03-07T16:45:16.218" v="1005"/>
          <ac:inkMkLst>
            <pc:docMk/>
            <pc:sldMk cId="133326404" sldId="285"/>
            <ac:inkMk id="13" creationId="{7D96F832-0311-54C3-6A66-D7E672454EA5}"/>
          </ac:inkMkLst>
        </pc:inkChg>
        <pc:inkChg chg="add del mod">
          <ac:chgData name="Hooff, R. van den (Ruud)" userId="8d3e2dca-c4b1-475e-893d-a7935eb50cff" providerId="ADAL" clId="{7CA7A1C2-101F-B84F-B3E7-B1BD8202EAFC}" dt="2023-03-07T16:45:16.217" v="1004"/>
          <ac:inkMkLst>
            <pc:docMk/>
            <pc:sldMk cId="133326404" sldId="285"/>
            <ac:inkMk id="15" creationId="{B99187F7-23B3-6C00-C936-A7A4688E0A8A}"/>
          </ac:inkMkLst>
        </pc:inkChg>
        <pc:inkChg chg="add del mod">
          <ac:chgData name="Hooff, R. van den (Ruud)" userId="8d3e2dca-c4b1-475e-893d-a7935eb50cff" providerId="ADAL" clId="{7CA7A1C2-101F-B84F-B3E7-B1BD8202EAFC}" dt="2023-03-07T16:45:16.219" v="1006"/>
          <ac:inkMkLst>
            <pc:docMk/>
            <pc:sldMk cId="133326404" sldId="285"/>
            <ac:inkMk id="16" creationId="{67A687DF-96E7-7AA5-7E7D-F5B85290F849}"/>
          </ac:inkMkLst>
        </pc:inkChg>
        <pc:inkChg chg="add del">
          <ac:chgData name="Hooff, R. van den (Ruud)" userId="8d3e2dca-c4b1-475e-893d-a7935eb50cff" providerId="ADAL" clId="{7CA7A1C2-101F-B84F-B3E7-B1BD8202EAFC}" dt="2023-03-07T16:45:16.215" v="1001"/>
          <ac:inkMkLst>
            <pc:docMk/>
            <pc:sldMk cId="133326404" sldId="285"/>
            <ac:inkMk id="18" creationId="{A754FE7F-2695-7C67-BAB3-ABB1868750C7}"/>
          </ac:inkMkLst>
        </pc:inkChg>
      </pc:sldChg>
      <pc:sldChg chg="addSp delSp modSp add del mod">
        <pc:chgData name="Hooff, R. van den (Ruud)" userId="8d3e2dca-c4b1-475e-893d-a7935eb50cff" providerId="ADAL" clId="{7CA7A1C2-101F-B84F-B3E7-B1BD8202EAFC}" dt="2023-03-07T16:43:59.994" v="979" actId="2696"/>
        <pc:sldMkLst>
          <pc:docMk/>
          <pc:sldMk cId="2100598745" sldId="286"/>
        </pc:sldMkLst>
        <pc:grpChg chg="add del mod">
          <ac:chgData name="Hooff, R. van den (Ruud)" userId="8d3e2dca-c4b1-475e-893d-a7935eb50cff" providerId="ADAL" clId="{7CA7A1C2-101F-B84F-B3E7-B1BD8202EAFC}" dt="2023-03-07T16:40:56.479" v="960"/>
          <ac:grpSpMkLst>
            <pc:docMk/>
            <pc:sldMk cId="2100598745" sldId="286"/>
            <ac:grpSpMk id="10" creationId="{D03733DC-A7F2-DE05-8B95-7DEB9BEEACA6}"/>
          </ac:grpSpMkLst>
        </pc:grpChg>
        <pc:grpChg chg="mod">
          <ac:chgData name="Hooff, R. van den (Ruud)" userId="8d3e2dca-c4b1-475e-893d-a7935eb50cff" providerId="ADAL" clId="{7CA7A1C2-101F-B84F-B3E7-B1BD8202EAFC}" dt="2023-03-07T16:40:55.885" v="958"/>
          <ac:grpSpMkLst>
            <pc:docMk/>
            <pc:sldMk cId="2100598745" sldId="286"/>
            <ac:grpSpMk id="12" creationId="{598235CA-EA73-AABD-17E6-BAB074CDE7BD}"/>
          </ac:grpSpMkLst>
        </pc:grpChg>
        <pc:inkChg chg="add del mod">
          <ac:chgData name="Hooff, R. van den (Ruud)" userId="8d3e2dca-c4b1-475e-893d-a7935eb50cff" providerId="ADAL" clId="{7CA7A1C2-101F-B84F-B3E7-B1BD8202EAFC}" dt="2023-03-07T16:40:57.669" v="961" actId="9405"/>
          <ac:inkMkLst>
            <pc:docMk/>
            <pc:sldMk cId="2100598745" sldId="286"/>
            <ac:inkMk id="8" creationId="{567D4BB3-EFC8-8F23-A859-D2415704C51C}"/>
          </ac:inkMkLst>
        </pc:inkChg>
        <pc:inkChg chg="add del mod">
          <ac:chgData name="Hooff, R. van den (Ruud)" userId="8d3e2dca-c4b1-475e-893d-a7935eb50cff" providerId="ADAL" clId="{7CA7A1C2-101F-B84F-B3E7-B1BD8202EAFC}" dt="2023-03-07T16:40:56.479" v="960"/>
          <ac:inkMkLst>
            <pc:docMk/>
            <pc:sldMk cId="2100598745" sldId="286"/>
            <ac:inkMk id="9" creationId="{70E63F5A-CB18-5F1B-EC75-5DEC860DD09D}"/>
          </ac:inkMkLst>
        </pc:inkChg>
        <pc:inkChg chg="add del mod">
          <ac:chgData name="Hooff, R. van den (Ruud)" userId="8d3e2dca-c4b1-475e-893d-a7935eb50cff" providerId="ADAL" clId="{7CA7A1C2-101F-B84F-B3E7-B1BD8202EAFC}" dt="2023-03-07T16:40:55.885" v="958"/>
          <ac:inkMkLst>
            <pc:docMk/>
            <pc:sldMk cId="2100598745" sldId="286"/>
            <ac:inkMk id="11" creationId="{7C62A840-A66C-C79C-DBFC-804C2CF6D794}"/>
          </ac:inkMkLst>
        </pc:inkChg>
        <pc:inkChg chg="add del">
          <ac:chgData name="Hooff, R. van den (Ruud)" userId="8d3e2dca-c4b1-475e-893d-a7935eb50cff" providerId="ADAL" clId="{7CA7A1C2-101F-B84F-B3E7-B1BD8202EAFC}" dt="2023-03-07T16:41:50.109" v="969" actId="9405"/>
          <ac:inkMkLst>
            <pc:docMk/>
            <pc:sldMk cId="2100598745" sldId="286"/>
            <ac:inkMk id="13" creationId="{FA481717-6B2E-0106-E229-2A245F8750FD}"/>
          </ac:inkMkLst>
        </pc:inkChg>
        <pc:inkChg chg="add del">
          <ac:chgData name="Hooff, R. van den (Ruud)" userId="8d3e2dca-c4b1-475e-893d-a7935eb50cff" providerId="ADAL" clId="{7CA7A1C2-101F-B84F-B3E7-B1BD8202EAFC}" dt="2023-03-07T16:41:49.610" v="968" actId="9405"/>
          <ac:inkMkLst>
            <pc:docMk/>
            <pc:sldMk cId="2100598745" sldId="286"/>
            <ac:inkMk id="14" creationId="{C71541BC-B260-5630-DD4C-A9236244CC28}"/>
          </ac:inkMkLst>
        </pc:inkChg>
        <pc:inkChg chg="add del">
          <ac:chgData name="Hooff, R. van den (Ruud)" userId="8d3e2dca-c4b1-475e-893d-a7935eb50cff" providerId="ADAL" clId="{7CA7A1C2-101F-B84F-B3E7-B1BD8202EAFC}" dt="2023-03-07T16:41:49.076" v="967" actId="9405"/>
          <ac:inkMkLst>
            <pc:docMk/>
            <pc:sldMk cId="2100598745" sldId="286"/>
            <ac:inkMk id="15" creationId="{388E317F-2B08-B786-780F-5DDF266CFB1D}"/>
          </ac:inkMkLst>
        </pc:inkChg>
        <pc:inkChg chg="add del">
          <ac:chgData name="Hooff, R. van den (Ruud)" userId="8d3e2dca-c4b1-475e-893d-a7935eb50cff" providerId="ADAL" clId="{7CA7A1C2-101F-B84F-B3E7-B1BD8202EAFC}" dt="2023-03-07T16:41:48.559" v="966" actId="9405"/>
          <ac:inkMkLst>
            <pc:docMk/>
            <pc:sldMk cId="2100598745" sldId="286"/>
            <ac:inkMk id="16" creationId="{FEF07C9D-557D-8D24-CCC5-782F447917F8}"/>
          </ac:inkMkLst>
        </pc:inkChg>
        <pc:cxnChg chg="add mod">
          <ac:chgData name="Hooff, R. van den (Ruud)" userId="8d3e2dca-c4b1-475e-893d-a7935eb50cff" providerId="ADAL" clId="{7CA7A1C2-101F-B84F-B3E7-B1BD8202EAFC}" dt="2023-03-07T16:40:06.817" v="951" actId="14100"/>
          <ac:cxnSpMkLst>
            <pc:docMk/>
            <pc:sldMk cId="2100598745" sldId="286"/>
            <ac:cxnSpMk id="4" creationId="{9B464900-1FD8-D77D-FBB8-E4198450840B}"/>
          </ac:cxnSpMkLst>
        </pc:cxnChg>
        <pc:cxnChg chg="add mod">
          <ac:chgData name="Hooff, R. van den (Ruud)" userId="8d3e2dca-c4b1-475e-893d-a7935eb50cff" providerId="ADAL" clId="{7CA7A1C2-101F-B84F-B3E7-B1BD8202EAFC}" dt="2023-03-07T16:42:23.167" v="972" actId="1582"/>
          <ac:cxnSpMkLst>
            <pc:docMk/>
            <pc:sldMk cId="2100598745" sldId="286"/>
            <ac:cxnSpMk id="18" creationId="{0F5AEC49-DADB-19C5-4C4D-58C48687ED6E}"/>
          </ac:cxnSpMkLst>
        </pc:cxnChg>
        <pc:cxnChg chg="add mod">
          <ac:chgData name="Hooff, R. van den (Ruud)" userId="8d3e2dca-c4b1-475e-893d-a7935eb50cff" providerId="ADAL" clId="{7CA7A1C2-101F-B84F-B3E7-B1BD8202EAFC}" dt="2023-03-07T16:42:37.195" v="975" actId="14100"/>
          <ac:cxnSpMkLst>
            <pc:docMk/>
            <pc:sldMk cId="2100598745" sldId="286"/>
            <ac:cxnSpMk id="19" creationId="{E841B45A-690C-C718-8288-E735748E701A}"/>
          </ac:cxnSpMkLst>
        </pc:cxnChg>
        <pc:cxnChg chg="add mod">
          <ac:chgData name="Hooff, R. van den (Ruud)" userId="8d3e2dca-c4b1-475e-893d-a7935eb50cff" providerId="ADAL" clId="{7CA7A1C2-101F-B84F-B3E7-B1BD8202EAFC}" dt="2023-03-07T16:42:58.888" v="978" actId="14100"/>
          <ac:cxnSpMkLst>
            <pc:docMk/>
            <pc:sldMk cId="2100598745" sldId="286"/>
            <ac:cxnSpMk id="21" creationId="{50C93432-127F-1E08-4FE7-C84A19C0F494}"/>
          </ac:cxnSpMkLst>
        </pc:cxnChg>
      </pc:sldChg>
      <pc:sldChg chg="addSp delSp modSp add del mod">
        <pc:chgData name="Hooff, R. van den (Ruud)" userId="8d3e2dca-c4b1-475e-893d-a7935eb50cff" providerId="ADAL" clId="{7CA7A1C2-101F-B84F-B3E7-B1BD8202EAFC}" dt="2023-03-07T16:53:29.388" v="1113" actId="478"/>
        <pc:sldMkLst>
          <pc:docMk/>
          <pc:sldMk cId="3794398150" sldId="286"/>
        </pc:sldMkLst>
        <pc:grpChg chg="del">
          <ac:chgData name="Hooff, R. van den (Ruud)" userId="8d3e2dca-c4b1-475e-893d-a7935eb50cff" providerId="ADAL" clId="{7CA7A1C2-101F-B84F-B3E7-B1BD8202EAFC}" dt="2023-03-07T16:53:26.829" v="1112" actId="478"/>
          <ac:grpSpMkLst>
            <pc:docMk/>
            <pc:sldMk cId="3794398150" sldId="286"/>
            <ac:grpSpMk id="17" creationId="{174B153C-0FD4-6A21-BF4B-7C7722F4BD6A}"/>
          </ac:grpSpMkLst>
        </pc:grpChg>
        <pc:inkChg chg="del">
          <ac:chgData name="Hooff, R. van den (Ruud)" userId="8d3e2dca-c4b1-475e-893d-a7935eb50cff" providerId="ADAL" clId="{7CA7A1C2-101F-B84F-B3E7-B1BD8202EAFC}" dt="2023-03-07T16:53:21.881" v="1109" actId="478"/>
          <ac:inkMkLst>
            <pc:docMk/>
            <pc:sldMk cId="3794398150" sldId="286"/>
            <ac:inkMk id="4" creationId="{EA6B29AD-C407-BD71-A0A1-DC0D28286174}"/>
          </ac:inkMkLst>
        </pc:inkChg>
        <pc:inkChg chg="del">
          <ac:chgData name="Hooff, R. van den (Ruud)" userId="8d3e2dca-c4b1-475e-893d-a7935eb50cff" providerId="ADAL" clId="{7CA7A1C2-101F-B84F-B3E7-B1BD8202EAFC}" dt="2023-03-07T16:53:24.091" v="1110" actId="478"/>
          <ac:inkMkLst>
            <pc:docMk/>
            <pc:sldMk cId="3794398150" sldId="286"/>
            <ac:inkMk id="5" creationId="{E9490E62-9ED8-F59F-EFFE-8621891DA1BC}"/>
          </ac:inkMkLst>
        </pc:inkChg>
        <pc:inkChg chg="del">
          <ac:chgData name="Hooff, R. van den (Ruud)" userId="8d3e2dca-c4b1-475e-893d-a7935eb50cff" providerId="ADAL" clId="{7CA7A1C2-101F-B84F-B3E7-B1BD8202EAFC}" dt="2023-03-07T16:53:25.639" v="1111" actId="478"/>
          <ac:inkMkLst>
            <pc:docMk/>
            <pc:sldMk cId="3794398150" sldId="286"/>
            <ac:inkMk id="7" creationId="{7898879D-83BF-CF14-4A64-24C057D82BAF}"/>
          </ac:inkMkLst>
        </pc:inkChg>
        <pc:inkChg chg="add del">
          <ac:chgData name="Hooff, R. van den (Ruud)" userId="8d3e2dca-c4b1-475e-893d-a7935eb50cff" providerId="ADAL" clId="{7CA7A1C2-101F-B84F-B3E7-B1BD8202EAFC}" dt="2023-03-07T16:52:50.350" v="1108" actId="478"/>
          <ac:inkMkLst>
            <pc:docMk/>
            <pc:sldMk cId="3794398150" sldId="286"/>
            <ac:inkMk id="8" creationId="{15BB20D4-333C-5978-0DA5-DE02F98C69F3}"/>
          </ac:inkMkLst>
        </pc:inkChg>
        <pc:inkChg chg="del">
          <ac:chgData name="Hooff, R. van den (Ruud)" userId="8d3e2dca-c4b1-475e-893d-a7935eb50cff" providerId="ADAL" clId="{7CA7A1C2-101F-B84F-B3E7-B1BD8202EAFC}" dt="2023-03-07T16:53:29.388" v="1113" actId="478"/>
          <ac:inkMkLst>
            <pc:docMk/>
            <pc:sldMk cId="3794398150" sldId="286"/>
            <ac:inkMk id="18" creationId="{A754FE7F-2695-7C67-BAB3-ABB1868750C7}"/>
          </ac:inkMkLst>
        </pc:inkChg>
        <pc:cxnChg chg="add mod">
          <ac:chgData name="Hooff, R. van den (Ruud)" userId="8d3e2dca-c4b1-475e-893d-a7935eb50cff" providerId="ADAL" clId="{7CA7A1C2-101F-B84F-B3E7-B1BD8202EAFC}" dt="2023-03-07T16:45:41.202" v="1009" actId="1582"/>
          <ac:cxnSpMkLst>
            <pc:docMk/>
            <pc:sldMk cId="3794398150" sldId="286"/>
            <ac:cxnSpMk id="6" creationId="{C7B48361-78D4-AF12-BDE4-E4F4C2CC1325}"/>
          </ac:cxnSpMkLst>
        </pc:cxnChg>
      </pc:sldChg>
      <pc:sldChg chg="addSp delSp modSp add del mod modNotesTx">
        <pc:chgData name="Hooff, R. van den (Ruud)" userId="8d3e2dca-c4b1-475e-893d-a7935eb50cff" providerId="ADAL" clId="{7CA7A1C2-101F-B84F-B3E7-B1BD8202EAFC}" dt="2023-03-07T17:11:12.127" v="1214" actId="255"/>
        <pc:sldMkLst>
          <pc:docMk/>
          <pc:sldMk cId="2785829731" sldId="287"/>
        </pc:sldMkLst>
        <pc:spChg chg="mod">
          <ac:chgData name="Hooff, R. van den (Ruud)" userId="8d3e2dca-c4b1-475e-893d-a7935eb50cff" providerId="ADAL" clId="{7CA7A1C2-101F-B84F-B3E7-B1BD8202EAFC}" dt="2023-03-07T16:55:58.169" v="1206" actId="5793"/>
          <ac:spMkLst>
            <pc:docMk/>
            <pc:sldMk cId="2785829731" sldId="287"/>
            <ac:spMk id="2" creationId="{47D979BC-F9C5-CC77-33AD-6AAF6773F43B}"/>
          </ac:spMkLst>
        </pc:spChg>
        <pc:spChg chg="add del mod">
          <ac:chgData name="Hooff, R. van den (Ruud)" userId="8d3e2dca-c4b1-475e-893d-a7935eb50cff" providerId="ADAL" clId="{7CA7A1C2-101F-B84F-B3E7-B1BD8202EAFC}" dt="2023-03-07T16:55:25.730" v="1197" actId="478"/>
          <ac:spMkLst>
            <pc:docMk/>
            <pc:sldMk cId="2785829731" sldId="287"/>
            <ac:spMk id="3" creationId="{C4A62376-0F0E-3F71-6996-EA45E979580A}"/>
          </ac:spMkLst>
        </pc:spChg>
        <pc:spChg chg="add mod">
          <ac:chgData name="Hooff, R. van den (Ruud)" userId="8d3e2dca-c4b1-475e-893d-a7935eb50cff" providerId="ADAL" clId="{7CA7A1C2-101F-B84F-B3E7-B1BD8202EAFC}" dt="2023-03-07T17:11:12.127" v="1214" actId="255"/>
          <ac:spMkLst>
            <pc:docMk/>
            <pc:sldMk cId="2785829731" sldId="287"/>
            <ac:spMk id="10" creationId="{4D3A3BBA-EE8C-CA14-BD2F-2FE3B5916D5B}"/>
          </ac:spMkLst>
        </pc:spChg>
        <pc:spChg chg="add del">
          <ac:chgData name="Hooff, R. van den (Ruud)" userId="8d3e2dca-c4b1-475e-893d-a7935eb50cff" providerId="ADAL" clId="{7CA7A1C2-101F-B84F-B3E7-B1BD8202EAFC}" dt="2023-03-07T16:51:38.832" v="1065" actId="34122"/>
          <ac:spMkLst>
            <pc:docMk/>
            <pc:sldMk cId="2785829731" sldId="287"/>
            <ac:spMk id="19" creationId="{C1EC7CBF-5C71-46EA-BAF9-4B4651B2640A}"/>
          </ac:spMkLst>
        </pc:spChg>
        <pc:grpChg chg="add del">
          <ac:chgData name="Hooff, R. van den (Ruud)" userId="8d3e2dca-c4b1-475e-893d-a7935eb50cff" providerId="ADAL" clId="{7CA7A1C2-101F-B84F-B3E7-B1BD8202EAFC}" dt="2023-03-07T16:53:47.674" v="1119" actId="478"/>
          <ac:grpSpMkLst>
            <pc:docMk/>
            <pc:sldMk cId="2785829731" sldId="287"/>
            <ac:grpSpMk id="17" creationId="{174B153C-0FD4-6A21-BF4B-7C7722F4BD6A}"/>
          </ac:grpSpMkLst>
        </pc:grpChg>
        <pc:picChg chg="add del">
          <ac:chgData name="Hooff, R. van den (Ruud)" userId="8d3e2dca-c4b1-475e-893d-a7935eb50cff" providerId="ADAL" clId="{7CA7A1C2-101F-B84F-B3E7-B1BD8202EAFC}" dt="2023-03-07T16:51:14.411" v="1040" actId="478"/>
          <ac:picMkLst>
            <pc:docMk/>
            <pc:sldMk cId="2785829731" sldId="287"/>
            <ac:picMk id="3074" creationId="{B971267C-BF27-7012-FBFC-F70E710AC99F}"/>
          </ac:picMkLst>
        </pc:picChg>
        <pc:inkChg chg="add del">
          <ac:chgData name="Hooff, R. van den (Ruud)" userId="8d3e2dca-c4b1-475e-893d-a7935eb50cff" providerId="ADAL" clId="{7CA7A1C2-101F-B84F-B3E7-B1BD8202EAFC}" dt="2023-03-07T16:53:37.928" v="1115" actId="478"/>
          <ac:inkMkLst>
            <pc:docMk/>
            <pc:sldMk cId="2785829731" sldId="287"/>
            <ac:inkMk id="4" creationId="{EA6B29AD-C407-BD71-A0A1-DC0D28286174}"/>
          </ac:inkMkLst>
        </pc:inkChg>
        <pc:inkChg chg="add del">
          <ac:chgData name="Hooff, R. van den (Ruud)" userId="8d3e2dca-c4b1-475e-893d-a7935eb50cff" providerId="ADAL" clId="{7CA7A1C2-101F-B84F-B3E7-B1BD8202EAFC}" dt="2023-03-07T16:53:39.920" v="1116" actId="478"/>
          <ac:inkMkLst>
            <pc:docMk/>
            <pc:sldMk cId="2785829731" sldId="287"/>
            <ac:inkMk id="5" creationId="{E9490E62-9ED8-F59F-EFFE-8621891DA1BC}"/>
          </ac:inkMkLst>
        </pc:inkChg>
        <pc:inkChg chg="add del">
          <ac:chgData name="Hooff, R. van den (Ruud)" userId="8d3e2dca-c4b1-475e-893d-a7935eb50cff" providerId="ADAL" clId="{7CA7A1C2-101F-B84F-B3E7-B1BD8202EAFC}" dt="2023-03-07T16:53:41.548" v="1117" actId="478"/>
          <ac:inkMkLst>
            <pc:docMk/>
            <pc:sldMk cId="2785829731" sldId="287"/>
            <ac:inkMk id="7" creationId="{7898879D-83BF-CF14-4A64-24C057D82BAF}"/>
          </ac:inkMkLst>
        </pc:inkChg>
        <pc:inkChg chg="add del">
          <ac:chgData name="Hooff, R. van den (Ruud)" userId="8d3e2dca-c4b1-475e-893d-a7935eb50cff" providerId="ADAL" clId="{7CA7A1C2-101F-B84F-B3E7-B1BD8202EAFC}" dt="2023-03-07T16:53:35.437" v="1114" actId="478"/>
          <ac:inkMkLst>
            <pc:docMk/>
            <pc:sldMk cId="2785829731" sldId="287"/>
            <ac:inkMk id="8" creationId="{15BB20D4-333C-5978-0DA5-DE02F98C69F3}"/>
          </ac:inkMkLst>
        </pc:inkChg>
        <pc:inkChg chg="add del">
          <ac:chgData name="Hooff, R. van den (Ruud)" userId="8d3e2dca-c4b1-475e-893d-a7935eb50cff" providerId="ADAL" clId="{7CA7A1C2-101F-B84F-B3E7-B1BD8202EAFC}" dt="2023-03-07T16:53:45.604" v="1118" actId="478"/>
          <ac:inkMkLst>
            <pc:docMk/>
            <pc:sldMk cId="2785829731" sldId="287"/>
            <ac:inkMk id="18" creationId="{A754FE7F-2695-7C67-BAB3-ABB1868750C7}"/>
          </ac:inkMkLst>
        </pc:inkChg>
      </pc:sldChg>
      <pc:sldChg chg="modSp add mod ord">
        <pc:chgData name="Hooff, R. van den (Ruud)" userId="8d3e2dca-c4b1-475e-893d-a7935eb50cff" providerId="ADAL" clId="{7CA7A1C2-101F-B84F-B3E7-B1BD8202EAFC}" dt="2023-03-07T17:12:39.806" v="1247" actId="20578"/>
        <pc:sldMkLst>
          <pc:docMk/>
          <pc:sldMk cId="2040008997" sldId="288"/>
        </pc:sldMkLst>
        <pc:spChg chg="mod">
          <ac:chgData name="Hooff, R. van den (Ruud)" userId="8d3e2dca-c4b1-475e-893d-a7935eb50cff" providerId="ADAL" clId="{7CA7A1C2-101F-B84F-B3E7-B1BD8202EAFC}" dt="2023-03-07T17:12:22.724" v="1242" actId="20577"/>
          <ac:spMkLst>
            <pc:docMk/>
            <pc:sldMk cId="2040008997" sldId="288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7CA7A1C2-101F-B84F-B3E7-B1BD8202EAFC}" dt="2023-03-08T15:04:31.865" v="1329" actId="20577"/>
        <pc:sldMkLst>
          <pc:docMk/>
          <pc:sldMk cId="94604464" sldId="289"/>
        </pc:sldMkLst>
        <pc:spChg chg="mod">
          <ac:chgData name="Hooff, R. van den (Ruud)" userId="8d3e2dca-c4b1-475e-893d-a7935eb50cff" providerId="ADAL" clId="{7CA7A1C2-101F-B84F-B3E7-B1BD8202EAFC}" dt="2023-03-08T15:04:31.865" v="1329" actId="20577"/>
          <ac:spMkLst>
            <pc:docMk/>
            <pc:sldMk cId="94604464" sldId="289"/>
            <ac:spMk id="3" creationId="{F6776EF9-E45C-0A92-4D66-C612ED00DFD0}"/>
          </ac:spMkLst>
        </pc:spChg>
      </pc:sldChg>
    </pc:docChg>
  </pc:docChgLst>
  <pc:docChgLst>
    <pc:chgData name="Hooff, R. van den (Ruud)" userId="8d3e2dca-c4b1-475e-893d-a7935eb50cff" providerId="ADAL" clId="{496800A6-FAE1-B74E-9DB3-E8D2F6434B99}"/>
    <pc:docChg chg="undo custSel addSld modSld sldOrd">
      <pc:chgData name="Hooff, R. van den (Ruud)" userId="8d3e2dca-c4b1-475e-893d-a7935eb50cff" providerId="ADAL" clId="{496800A6-FAE1-B74E-9DB3-E8D2F6434B99}" dt="2023-02-08T14:13:25.098" v="2455" actId="20577"/>
      <pc:docMkLst>
        <pc:docMk/>
      </pc:docMkLst>
      <pc:sldChg chg="modSp mod">
        <pc:chgData name="Hooff, R. van den (Ruud)" userId="8d3e2dca-c4b1-475e-893d-a7935eb50cff" providerId="ADAL" clId="{496800A6-FAE1-B74E-9DB3-E8D2F6434B99}" dt="2023-02-07T14:14:21.759" v="401" actId="20577"/>
        <pc:sldMkLst>
          <pc:docMk/>
          <pc:sldMk cId="2014390627" sldId="256"/>
        </pc:sldMkLst>
        <pc:spChg chg="mod">
          <ac:chgData name="Hooff, R. van den (Ruud)" userId="8d3e2dca-c4b1-475e-893d-a7935eb50cff" providerId="ADAL" clId="{496800A6-FAE1-B74E-9DB3-E8D2F6434B99}" dt="2023-02-07T14:14:21.759" v="401" actId="20577"/>
          <ac:spMkLst>
            <pc:docMk/>
            <pc:sldMk cId="2014390627" sldId="256"/>
            <ac:spMk id="2" creationId="{000082A5-16FC-8129-3BA2-1087821263DD}"/>
          </ac:spMkLst>
        </pc:spChg>
      </pc:sldChg>
      <pc:sldChg chg="addSp delSp modSp mod ord modAnim">
        <pc:chgData name="Hooff, R. van den (Ruud)" userId="8d3e2dca-c4b1-475e-893d-a7935eb50cff" providerId="ADAL" clId="{496800A6-FAE1-B74E-9DB3-E8D2F6434B99}" dt="2023-02-08T13:12:27.864" v="2385" actId="20577"/>
        <pc:sldMkLst>
          <pc:docMk/>
          <pc:sldMk cId="19783558" sldId="257"/>
        </pc:sldMkLst>
        <pc:spChg chg="mod">
          <ac:chgData name="Hooff, R. van den (Ruud)" userId="8d3e2dca-c4b1-475e-893d-a7935eb50cff" providerId="ADAL" clId="{496800A6-FAE1-B74E-9DB3-E8D2F6434B99}" dt="2023-02-08T13:12:27.864" v="2385" actId="20577"/>
          <ac:spMkLst>
            <pc:docMk/>
            <pc:sldMk cId="19783558" sldId="257"/>
            <ac:spMk id="2" creationId="{27D3D2ED-ADDF-10D6-E195-34B1514B3A94}"/>
          </ac:spMkLst>
        </pc:spChg>
        <pc:spChg chg="del">
          <ac:chgData name="Hooff, R. van den (Ruud)" userId="8d3e2dca-c4b1-475e-893d-a7935eb50cff" providerId="ADAL" clId="{496800A6-FAE1-B74E-9DB3-E8D2F6434B99}" dt="2023-02-07T14:05:41.429" v="7" actId="478"/>
          <ac:spMkLst>
            <pc:docMk/>
            <pc:sldMk cId="19783558" sldId="257"/>
            <ac:spMk id="3" creationId="{5458B1B0-A4CD-CE81-642C-BC1F85E2C65B}"/>
          </ac:spMkLst>
        </pc:spChg>
        <pc:picChg chg="add mod">
          <ac:chgData name="Hooff, R. van den (Ruud)" userId="8d3e2dca-c4b1-475e-893d-a7935eb50cff" providerId="ADAL" clId="{496800A6-FAE1-B74E-9DB3-E8D2F6434B99}" dt="2023-02-07T14:06:25.571" v="10" actId="1076"/>
          <ac:picMkLst>
            <pc:docMk/>
            <pc:sldMk cId="19783558" sldId="257"/>
            <ac:picMk id="4" creationId="{10405D8D-1B42-3E1B-8A71-CA8516998B81}"/>
          </ac:picMkLst>
        </pc:picChg>
      </pc:sldChg>
      <pc:sldChg chg="modSp new mod">
        <pc:chgData name="Hooff, R. van den (Ruud)" userId="8d3e2dca-c4b1-475e-893d-a7935eb50cff" providerId="ADAL" clId="{496800A6-FAE1-B74E-9DB3-E8D2F6434B99}" dt="2023-02-08T13:11:54.923" v="2365" actId="20577"/>
        <pc:sldMkLst>
          <pc:docMk/>
          <pc:sldMk cId="1401776675" sldId="258"/>
        </pc:sldMkLst>
        <pc:spChg chg="mod">
          <ac:chgData name="Hooff, R. van den (Ruud)" userId="8d3e2dca-c4b1-475e-893d-a7935eb50cff" providerId="ADAL" clId="{496800A6-FAE1-B74E-9DB3-E8D2F6434B99}" dt="2023-02-07T14:24:19.577" v="418" actId="122"/>
          <ac:spMkLst>
            <pc:docMk/>
            <pc:sldMk cId="1401776675" sldId="258"/>
            <ac:spMk id="2" creationId="{19C8C71A-03B3-CE41-D605-CFA0F201B530}"/>
          </ac:spMkLst>
        </pc:spChg>
        <pc:spChg chg="mod">
          <ac:chgData name="Hooff, R. van den (Ruud)" userId="8d3e2dca-c4b1-475e-893d-a7935eb50cff" providerId="ADAL" clId="{496800A6-FAE1-B74E-9DB3-E8D2F6434B99}" dt="2023-02-08T13:11:54.923" v="2365" actId="20577"/>
          <ac:spMkLst>
            <pc:docMk/>
            <pc:sldMk cId="1401776675" sldId="258"/>
            <ac:spMk id="3" creationId="{9BE811CC-534C-2BD2-CF04-241DD32EA50E}"/>
          </ac:spMkLst>
        </pc:spChg>
      </pc:sldChg>
      <pc:sldChg chg="modSp new mod">
        <pc:chgData name="Hooff, R. van den (Ruud)" userId="8d3e2dca-c4b1-475e-893d-a7935eb50cff" providerId="ADAL" clId="{496800A6-FAE1-B74E-9DB3-E8D2F6434B99}" dt="2023-02-08T10:53:06.180" v="1620" actId="20577"/>
        <pc:sldMkLst>
          <pc:docMk/>
          <pc:sldMk cId="3144842542" sldId="259"/>
        </pc:sldMkLst>
        <pc:spChg chg="mod">
          <ac:chgData name="Hooff, R. van den (Ruud)" userId="8d3e2dca-c4b1-475e-893d-a7935eb50cff" providerId="ADAL" clId="{496800A6-FAE1-B74E-9DB3-E8D2F6434B99}" dt="2023-02-07T14:14:07.035" v="395" actId="122"/>
          <ac:spMkLst>
            <pc:docMk/>
            <pc:sldMk cId="3144842542" sldId="259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8T10:53:06.180" v="1620" actId="20577"/>
          <ac:spMkLst>
            <pc:docMk/>
            <pc:sldMk cId="3144842542" sldId="259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7T14:37:34.863" v="434" actId="20577"/>
        <pc:sldMkLst>
          <pc:docMk/>
          <pc:sldMk cId="453389166" sldId="260"/>
        </pc:sldMkLst>
        <pc:spChg chg="mod">
          <ac:chgData name="Hooff, R. van den (Ruud)" userId="8d3e2dca-c4b1-475e-893d-a7935eb50cff" providerId="ADAL" clId="{496800A6-FAE1-B74E-9DB3-E8D2F6434B99}" dt="2023-02-07T14:13:45.143" v="387" actId="21"/>
          <ac:spMkLst>
            <pc:docMk/>
            <pc:sldMk cId="453389166" sldId="260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7T14:37:34.863" v="434" actId="20577"/>
          <ac:spMkLst>
            <pc:docMk/>
            <pc:sldMk cId="453389166" sldId="260"/>
            <ac:spMk id="3" creationId="{F6776EF9-E45C-0A92-4D66-C612ED00DFD0}"/>
          </ac:spMkLst>
        </pc:spChg>
      </pc:sldChg>
      <pc:sldChg chg="addSp delSp modSp new mod">
        <pc:chgData name="Hooff, R. van den (Ruud)" userId="8d3e2dca-c4b1-475e-893d-a7935eb50cff" providerId="ADAL" clId="{496800A6-FAE1-B74E-9DB3-E8D2F6434B99}" dt="2023-02-08T10:25:00.243" v="1237" actId="1076"/>
        <pc:sldMkLst>
          <pc:docMk/>
          <pc:sldMk cId="4213980611" sldId="261"/>
        </pc:sldMkLst>
        <pc:spChg chg="mod">
          <ac:chgData name="Hooff, R. van den (Ruud)" userId="8d3e2dca-c4b1-475e-893d-a7935eb50cff" providerId="ADAL" clId="{496800A6-FAE1-B74E-9DB3-E8D2F6434B99}" dt="2023-02-08T10:16:59.329" v="1184" actId="20577"/>
          <ac:spMkLst>
            <pc:docMk/>
            <pc:sldMk cId="4213980611" sldId="261"/>
            <ac:spMk id="2" creationId="{8359B37C-E625-3760-83FE-2B4DF0CA60FE}"/>
          </ac:spMkLst>
        </pc:spChg>
        <pc:spChg chg="del">
          <ac:chgData name="Hooff, R. van den (Ruud)" userId="8d3e2dca-c4b1-475e-893d-a7935eb50cff" providerId="ADAL" clId="{496800A6-FAE1-B74E-9DB3-E8D2F6434B99}" dt="2023-02-07T14:27:08.173" v="425" actId="478"/>
          <ac:spMkLst>
            <pc:docMk/>
            <pc:sldMk cId="4213980611" sldId="261"/>
            <ac:spMk id="3" creationId="{763A25C1-2742-DA6B-F75B-F9B85C382D3F}"/>
          </ac:spMkLst>
        </pc:spChg>
        <pc:picChg chg="add mod">
          <ac:chgData name="Hooff, R. van den (Ruud)" userId="8d3e2dca-c4b1-475e-893d-a7935eb50cff" providerId="ADAL" clId="{496800A6-FAE1-B74E-9DB3-E8D2F6434B99}" dt="2023-02-08T10:25:00.243" v="1237" actId="1076"/>
          <ac:picMkLst>
            <pc:docMk/>
            <pc:sldMk cId="4213980611" sldId="261"/>
            <ac:picMk id="5" creationId="{3BFA9BC1-6A58-A201-8620-1C34F71BB056}"/>
          </ac:picMkLst>
        </pc:picChg>
      </pc:sldChg>
      <pc:sldChg chg="modSp add mod ord">
        <pc:chgData name="Hooff, R. van den (Ruud)" userId="8d3e2dca-c4b1-475e-893d-a7935eb50cff" providerId="ADAL" clId="{496800A6-FAE1-B74E-9DB3-E8D2F6434B99}" dt="2023-02-08T10:47:20.675" v="1555" actId="20577"/>
        <pc:sldMkLst>
          <pc:docMk/>
          <pc:sldMk cId="3259648750" sldId="262"/>
        </pc:sldMkLst>
        <pc:spChg chg="mod">
          <ac:chgData name="Hooff, R. van den (Ruud)" userId="8d3e2dca-c4b1-475e-893d-a7935eb50cff" providerId="ADAL" clId="{496800A6-FAE1-B74E-9DB3-E8D2F6434B99}" dt="2023-02-08T10:47:20.675" v="1555" actId="20577"/>
          <ac:spMkLst>
            <pc:docMk/>
            <pc:sldMk cId="3259648750" sldId="262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7T14:50:24.972" v="782" actId="20577"/>
        <pc:sldMkLst>
          <pc:docMk/>
          <pc:sldMk cId="2878607336" sldId="263"/>
        </pc:sldMkLst>
        <pc:spChg chg="mod">
          <ac:chgData name="Hooff, R. van den (Ruud)" userId="8d3e2dca-c4b1-475e-893d-a7935eb50cff" providerId="ADAL" clId="{496800A6-FAE1-B74E-9DB3-E8D2F6434B99}" dt="2023-02-07T14:43:05.849" v="542" actId="20577"/>
          <ac:spMkLst>
            <pc:docMk/>
            <pc:sldMk cId="2878607336" sldId="263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7T14:50:24.972" v="782" actId="20577"/>
          <ac:spMkLst>
            <pc:docMk/>
            <pc:sldMk cId="2878607336" sldId="263"/>
            <ac:spMk id="3" creationId="{F6776EF9-E45C-0A92-4D66-C612ED00DFD0}"/>
          </ac:spMkLst>
        </pc:spChg>
      </pc:sldChg>
      <pc:sldChg chg="modSp add mod">
        <pc:chgData name="Hooff, R. van den (Ruud)" userId="8d3e2dca-c4b1-475e-893d-a7935eb50cff" providerId="ADAL" clId="{496800A6-FAE1-B74E-9DB3-E8D2F6434B99}" dt="2023-02-08T13:13:18.794" v="2397" actId="20577"/>
        <pc:sldMkLst>
          <pc:docMk/>
          <pc:sldMk cId="1629188687" sldId="264"/>
        </pc:sldMkLst>
        <pc:spChg chg="mod">
          <ac:chgData name="Hooff, R. van den (Ruud)" userId="8d3e2dca-c4b1-475e-893d-a7935eb50cff" providerId="ADAL" clId="{496800A6-FAE1-B74E-9DB3-E8D2F6434B99}" dt="2023-02-08T10:21:17.048" v="1189" actId="20577"/>
          <ac:spMkLst>
            <pc:docMk/>
            <pc:sldMk cId="1629188687" sldId="264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8T13:13:18.794" v="2397" actId="20577"/>
          <ac:spMkLst>
            <pc:docMk/>
            <pc:sldMk cId="1629188687" sldId="264"/>
            <ac:spMk id="3" creationId="{F6776EF9-E45C-0A92-4D66-C612ED00DFD0}"/>
          </ac:spMkLst>
        </pc:spChg>
      </pc:sldChg>
      <pc:sldChg chg="addSp modSp add mod">
        <pc:chgData name="Hooff, R. van den (Ruud)" userId="8d3e2dca-c4b1-475e-893d-a7935eb50cff" providerId="ADAL" clId="{496800A6-FAE1-B74E-9DB3-E8D2F6434B99}" dt="2023-02-08T10:37:46.464" v="1418" actId="20577"/>
        <pc:sldMkLst>
          <pc:docMk/>
          <pc:sldMk cId="2709764403" sldId="265"/>
        </pc:sldMkLst>
        <pc:spChg chg="mod">
          <ac:chgData name="Hooff, R. van den (Ruud)" userId="8d3e2dca-c4b1-475e-893d-a7935eb50cff" providerId="ADAL" clId="{496800A6-FAE1-B74E-9DB3-E8D2F6434B99}" dt="2023-02-08T10:37:46.464" v="1418" actId="20577"/>
          <ac:spMkLst>
            <pc:docMk/>
            <pc:sldMk cId="2709764403" sldId="265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7T14:52:04.327" v="794" actId="2711"/>
          <ac:spMkLst>
            <pc:docMk/>
            <pc:sldMk cId="2709764403" sldId="265"/>
            <ac:spMk id="3" creationId="{F6776EF9-E45C-0A92-4D66-C612ED00DFD0}"/>
          </ac:spMkLst>
        </pc:spChg>
        <pc:spChg chg="add mod">
          <ac:chgData name="Hooff, R. van den (Ruud)" userId="8d3e2dca-c4b1-475e-893d-a7935eb50cff" providerId="ADAL" clId="{496800A6-FAE1-B74E-9DB3-E8D2F6434B99}" dt="2023-02-08T10:02:50.732" v="1128" actId="20577"/>
          <ac:spMkLst>
            <pc:docMk/>
            <pc:sldMk cId="2709764403" sldId="265"/>
            <ac:spMk id="4" creationId="{A62C284E-609F-6035-66AA-3624C473D82C}"/>
          </ac:spMkLst>
        </pc:spChg>
      </pc:sldChg>
      <pc:sldChg chg="modSp add mod">
        <pc:chgData name="Hooff, R. van den (Ruud)" userId="8d3e2dca-c4b1-475e-893d-a7935eb50cff" providerId="ADAL" clId="{496800A6-FAE1-B74E-9DB3-E8D2F6434B99}" dt="2023-02-08T13:08:57.113" v="2353" actId="20577"/>
        <pc:sldMkLst>
          <pc:docMk/>
          <pc:sldMk cId="3211278598" sldId="266"/>
        </pc:sldMkLst>
        <pc:spChg chg="mod">
          <ac:chgData name="Hooff, R. van den (Ruud)" userId="8d3e2dca-c4b1-475e-893d-a7935eb50cff" providerId="ADAL" clId="{496800A6-FAE1-B74E-9DB3-E8D2F6434B99}" dt="2023-02-08T10:56:56.173" v="1709" actId="20577"/>
          <ac:spMkLst>
            <pc:docMk/>
            <pc:sldMk cId="3211278598" sldId="266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8T13:08:57.113" v="2353" actId="20577"/>
          <ac:spMkLst>
            <pc:docMk/>
            <pc:sldMk cId="3211278598" sldId="266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2:28:35.626" v="1796" actId="20577"/>
        <pc:sldMkLst>
          <pc:docMk/>
          <pc:sldMk cId="95229145" sldId="267"/>
        </pc:sldMkLst>
        <pc:spChg chg="mod">
          <ac:chgData name="Hooff, R. van den (Ruud)" userId="8d3e2dca-c4b1-475e-893d-a7935eb50cff" providerId="ADAL" clId="{496800A6-FAE1-B74E-9DB3-E8D2F6434B99}" dt="2023-02-08T12:28:35.626" v="1796" actId="20577"/>
          <ac:spMkLst>
            <pc:docMk/>
            <pc:sldMk cId="95229145" sldId="267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2:29:16.667" v="1806" actId="20577"/>
        <pc:sldMkLst>
          <pc:docMk/>
          <pc:sldMk cId="3111890122" sldId="268"/>
        </pc:sldMkLst>
        <pc:spChg chg="mod">
          <ac:chgData name="Hooff, R. van den (Ruud)" userId="8d3e2dca-c4b1-475e-893d-a7935eb50cff" providerId="ADAL" clId="{496800A6-FAE1-B74E-9DB3-E8D2F6434B99}" dt="2023-02-08T12:29:16.667" v="1806" actId="20577"/>
          <ac:spMkLst>
            <pc:docMk/>
            <pc:sldMk cId="3111890122" sldId="268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0:52:57.385" v="1619" actId="115"/>
        <pc:sldMkLst>
          <pc:docMk/>
          <pc:sldMk cId="3328208645" sldId="269"/>
        </pc:sldMkLst>
        <pc:spChg chg="mod">
          <ac:chgData name="Hooff, R. van den (Ruud)" userId="8d3e2dca-c4b1-475e-893d-a7935eb50cff" providerId="ADAL" clId="{496800A6-FAE1-B74E-9DB3-E8D2F6434B99}" dt="2023-02-08T10:52:57.385" v="1619" actId="115"/>
          <ac:spMkLst>
            <pc:docMk/>
            <pc:sldMk cId="3328208645" sldId="269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2:46:08.932" v="2006" actId="20577"/>
        <pc:sldMkLst>
          <pc:docMk/>
          <pc:sldMk cId="2571273968" sldId="270"/>
        </pc:sldMkLst>
        <pc:spChg chg="mod">
          <ac:chgData name="Hooff, R. van den (Ruud)" userId="8d3e2dca-c4b1-475e-893d-a7935eb50cff" providerId="ADAL" clId="{496800A6-FAE1-B74E-9DB3-E8D2F6434B99}" dt="2023-02-08T12:46:08.932" v="2006" actId="20577"/>
          <ac:spMkLst>
            <pc:docMk/>
            <pc:sldMk cId="2571273968" sldId="270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2:35:35.532" v="1984" actId="20577"/>
        <pc:sldMkLst>
          <pc:docMk/>
          <pc:sldMk cId="2636042612" sldId="271"/>
        </pc:sldMkLst>
        <pc:spChg chg="mod">
          <ac:chgData name="Hooff, R. van den (Ruud)" userId="8d3e2dca-c4b1-475e-893d-a7935eb50cff" providerId="ADAL" clId="{496800A6-FAE1-B74E-9DB3-E8D2F6434B99}" dt="2023-02-08T12:35:35.532" v="1984" actId="20577"/>
          <ac:spMkLst>
            <pc:docMk/>
            <pc:sldMk cId="2636042612" sldId="271"/>
            <ac:spMk id="4" creationId="{A62C284E-609F-6035-66AA-3624C473D82C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3:14:34.870" v="2416" actId="20577"/>
        <pc:sldMkLst>
          <pc:docMk/>
          <pc:sldMk cId="623099702" sldId="272"/>
        </pc:sldMkLst>
        <pc:spChg chg="mod">
          <ac:chgData name="Hooff, R. van den (Ruud)" userId="8d3e2dca-c4b1-475e-893d-a7935eb50cff" providerId="ADAL" clId="{496800A6-FAE1-B74E-9DB3-E8D2F6434B99}" dt="2023-02-08T13:14:34.870" v="2416" actId="20577"/>
          <ac:spMkLst>
            <pc:docMk/>
            <pc:sldMk cId="623099702" sldId="272"/>
            <ac:spMk id="2" creationId="{1DC04DF9-CE6E-7C20-795F-800C724BD550}"/>
          </ac:spMkLst>
        </pc:spChg>
        <pc:spChg chg="mod">
          <ac:chgData name="Hooff, R. van den (Ruud)" userId="8d3e2dca-c4b1-475e-893d-a7935eb50cff" providerId="ADAL" clId="{496800A6-FAE1-B74E-9DB3-E8D2F6434B99}" dt="2023-02-08T13:14:01.135" v="2399" actId="20577"/>
          <ac:spMkLst>
            <pc:docMk/>
            <pc:sldMk cId="623099702" sldId="272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3:07:09.426" v="2298" actId="20577"/>
        <pc:sldMkLst>
          <pc:docMk/>
          <pc:sldMk cId="255176058" sldId="273"/>
        </pc:sldMkLst>
        <pc:spChg chg="mod">
          <ac:chgData name="Hooff, R. van den (Ruud)" userId="8d3e2dca-c4b1-475e-893d-a7935eb50cff" providerId="ADAL" clId="{496800A6-FAE1-B74E-9DB3-E8D2F6434B99}" dt="2023-02-08T13:07:09.426" v="2298" actId="20577"/>
          <ac:spMkLst>
            <pc:docMk/>
            <pc:sldMk cId="255176058" sldId="273"/>
            <ac:spMk id="3" creationId="{F6776EF9-E45C-0A92-4D66-C612ED00DFD0}"/>
          </ac:spMkLst>
        </pc:spChg>
      </pc:sldChg>
      <pc:sldChg chg="modSp add mod ord">
        <pc:chgData name="Hooff, R. van den (Ruud)" userId="8d3e2dca-c4b1-475e-893d-a7935eb50cff" providerId="ADAL" clId="{496800A6-FAE1-B74E-9DB3-E8D2F6434B99}" dt="2023-02-08T14:13:25.098" v="2455" actId="20577"/>
        <pc:sldMkLst>
          <pc:docMk/>
          <pc:sldMk cId="1030924241" sldId="274"/>
        </pc:sldMkLst>
        <pc:spChg chg="mod">
          <ac:chgData name="Hooff, R. van den (Ruud)" userId="8d3e2dca-c4b1-475e-893d-a7935eb50cff" providerId="ADAL" clId="{496800A6-FAE1-B74E-9DB3-E8D2F6434B99}" dt="2023-02-08T14:13:25.098" v="2455" actId="20577"/>
          <ac:spMkLst>
            <pc:docMk/>
            <pc:sldMk cId="1030924241" sldId="274"/>
            <ac:spMk id="3" creationId="{F6776EF9-E45C-0A92-4D66-C612ED00DFD0}"/>
          </ac:spMkLst>
        </pc:spChg>
      </pc:sldChg>
      <pc:sldChg chg="add ord">
        <pc:chgData name="Hooff, R. van den (Ruud)" userId="8d3e2dca-c4b1-475e-893d-a7935eb50cff" providerId="ADAL" clId="{496800A6-FAE1-B74E-9DB3-E8D2F6434B99}" dt="2023-02-08T13:05:38.654" v="2248" actId="20578"/>
        <pc:sldMkLst>
          <pc:docMk/>
          <pc:sldMk cId="407125446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3B66A-3F86-2447-99C9-F53369C89357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A34F-373D-C64E-A256-526FA06E579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1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scikit-learn.org</a:t>
            </a:r>
            <a:r>
              <a:rPr lang="nl-NL" dirty="0"/>
              <a:t>/</a:t>
            </a:r>
            <a:r>
              <a:rPr lang="nl-NL" dirty="0" err="1"/>
              <a:t>stable</a:t>
            </a:r>
            <a:r>
              <a:rPr lang="nl-NL" dirty="0"/>
              <a:t>/modules/</a:t>
            </a:r>
            <a:r>
              <a:rPr lang="nl-NL" dirty="0" err="1"/>
              <a:t>generated</a:t>
            </a:r>
            <a:r>
              <a:rPr lang="nl-NL" dirty="0"/>
              <a:t>/</a:t>
            </a:r>
            <a:r>
              <a:rPr lang="nl-NL" dirty="0" err="1"/>
              <a:t>sklearn.linear_model.LinearRegression.html</a:t>
            </a:r>
            <a:endParaRPr lang="nl-NL" dirty="0"/>
          </a:p>
          <a:p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stackabuse.com</a:t>
            </a:r>
            <a:r>
              <a:rPr lang="nl-NL" dirty="0"/>
              <a:t>/</a:t>
            </a:r>
            <a:r>
              <a:rPr lang="nl-NL" dirty="0" err="1"/>
              <a:t>linear</a:t>
            </a:r>
            <a:r>
              <a:rPr lang="nl-NL" dirty="0"/>
              <a:t>-</a:t>
            </a:r>
            <a:r>
              <a:rPr lang="nl-NL" dirty="0" err="1"/>
              <a:t>regression</a:t>
            </a:r>
            <a:r>
              <a:rPr lang="nl-NL" dirty="0"/>
              <a:t>-in-python-</a:t>
            </a:r>
            <a:r>
              <a:rPr lang="nl-NL" dirty="0" err="1"/>
              <a:t>with</a:t>
            </a:r>
            <a:r>
              <a:rPr lang="nl-NL" dirty="0"/>
              <a:t>-</a:t>
            </a:r>
            <a:r>
              <a:rPr lang="nl-NL" dirty="0" err="1"/>
              <a:t>scikit-learn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1A34F-373D-C64E-A256-526FA06E579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75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CFA6-755E-05A7-AC55-A7BFF5C4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D3888-F4AA-C2CD-85DB-7CD1782B5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A9FB-36A5-ABD4-0C4E-DDFA3A91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76FB-2F6A-E996-2DE5-8FA55D13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073F-ED0C-0E1E-3FC4-3B5AE069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02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96B8-1496-AB1F-2014-63ADB46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7077A-53C0-2FE5-8694-1BEF90FD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1B5E-EA43-49FA-6BF6-8DF7952B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ECBE-16AF-BB7A-8837-B91D851D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7CA0-7DEE-FC63-D1D6-7629E05A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6CD94-4EAA-70E4-375F-FA0D1C972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CBEE8-F9B5-D94D-ACEF-345F5A2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D54A-AA8E-128D-27E0-D9FDAAF7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3FC3-91F1-5BBF-40DB-56D0A15A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5A90-18A8-023B-F2C4-FB92B074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8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31A8-B516-E7E0-B432-FCBFAAA5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FE04-391E-EAE1-8C9D-52213F52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802BE-465A-59C4-AE24-157F8FBA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3176-F580-98E9-7CD3-124E26CF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B78D-FFCF-95FB-4F52-FBAC402B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5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DE46-B42C-CA24-6462-B5DA8B31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F6CBA-7764-47A9-4B59-A999C2424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1DBB-0BE6-4BB6-502F-9BDD5ECE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93BC-5E88-C54B-4E9F-44FFD77C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9200-F4DC-9F44-58F1-584B20CC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B149-D346-654C-AA16-2FF944F2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B79D-9418-BEDE-A2DF-5C55B35AD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8F59D-8DEB-E8DD-4985-854EF914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0D8F0-4C2B-5499-536A-7627410F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6BE8D-070B-5C36-BE1C-33176070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E2929-2675-6D3C-D93A-F3298DFF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2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9D25-0111-5A14-5AF1-D6C50B06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120D-3194-51D1-0049-3EBECD65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8AF36-8065-D380-8D1A-6928B6D56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DF78-AA26-87A2-4A21-E5D1BA50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6BC7-71F4-ACA6-5A76-36D1DE9AE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7A336-9C24-986E-6A80-D9FD466B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E345B-9663-F765-E4B9-A0632594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83D56-F0CB-B833-A486-7193A19E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93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BC3B-9309-1CF6-ABF4-2BAA19F1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E1913-C9DC-CA18-A401-6CB7B60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94C90-8F92-53D6-3408-34444D71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CF47A-AE16-249F-5552-6A45F92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2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0FA00-0208-10E7-5E5C-ADF4C98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30CC0-BC72-C229-4514-91B7787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587E-E4BE-AD4B-58D0-B7305C67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58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4D04-78B1-1A2D-E7E5-C7C7F084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3062-117D-BBC8-4C46-5715D257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31378-6F32-E26E-4311-9D9591FA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A3E18-17B4-1206-AC69-7C77C923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FC200-7ADF-0A61-F790-60132246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F87B4-291C-F8B7-01E7-35448BAE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2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E5E4-40D0-0C56-C63B-B2BE0997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B9CC1-2BEE-20AC-7832-655F99D32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97A9-9A2B-91B9-149F-E6705B0B7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5B269-79CA-F075-6E54-1FF6BAB0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58B9-81AB-AB36-71AA-B567ABF2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8ADE4-6833-016B-BB68-2F2C5388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33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4FE81-D890-8E8D-774F-4C8ACEB0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D4A5-8C40-ADE7-FBCF-7D665D4F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E7B-DE40-114C-FDA5-13BDAAFA3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76B6-14B0-EC4D-8367-A7B14CF0346B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260F-3C10-59CC-F738-20E055FEC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C7C9-97B3-ADF0-AE5A-E6A787791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8E34-8E04-264B-9EF6-30B7C65BF5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73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reference/api/pandas.DataFrame.corr.html?highlight=corr#pandas.DataFrame.cor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82A5-16FC-8129-3BA2-108782126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Lineaire regressie</a:t>
            </a:r>
            <a:br>
              <a:rPr lang="nl-NL" dirty="0"/>
            </a:br>
            <a:r>
              <a:rPr lang="nl-NL" dirty="0"/>
              <a:t>en correlaties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28FD-6764-AAA9-B5C0-C8DB8EC8B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Pearson's product-moment coëfficiënt</a:t>
            </a:r>
          </a:p>
        </p:txBody>
      </p:sp>
    </p:spTree>
    <p:extLst>
      <p:ext uri="{BB962C8B-B14F-4D97-AF65-F5344CB8AC3E}">
        <p14:creationId xmlns:p14="http://schemas.microsoft.com/office/powerpoint/2010/main" val="201439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Voorbeeld: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3600" dirty="0"/>
              <a:t>Is de </a:t>
            </a:r>
            <a:r>
              <a:rPr lang="nl-NL" sz="3600" u="sng" dirty="0"/>
              <a:t>prijs</a:t>
            </a:r>
            <a:r>
              <a:rPr lang="nl-NL" sz="3600" dirty="0"/>
              <a:t> van een auto afhankelijk</a:t>
            </a:r>
          </a:p>
          <a:p>
            <a:pPr marL="0" indent="0" algn="ctr">
              <a:buNone/>
            </a:pPr>
            <a:r>
              <a:rPr lang="nl-NL" sz="3600" dirty="0"/>
              <a:t>van het aantal </a:t>
            </a:r>
            <a:r>
              <a:rPr lang="nl-NL" sz="3600" u="sng" dirty="0"/>
              <a:t>pk</a:t>
            </a:r>
            <a:r>
              <a:rPr lang="nl-NL" sz="3600" dirty="0"/>
              <a:t>’s?</a:t>
            </a:r>
          </a:p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3600" dirty="0"/>
              <a:t>Antwoord: 0.74</a:t>
            </a:r>
          </a:p>
        </p:txBody>
      </p:sp>
    </p:spTree>
    <p:extLst>
      <p:ext uri="{BB962C8B-B14F-4D97-AF65-F5344CB8AC3E}">
        <p14:creationId xmlns:p14="http://schemas.microsoft.com/office/powerpoint/2010/main" val="4059049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Voorbeeld: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3600" dirty="0"/>
              <a:t>Is de </a:t>
            </a:r>
            <a:r>
              <a:rPr lang="nl-NL" sz="3600" u="sng" dirty="0"/>
              <a:t>prijs</a:t>
            </a:r>
            <a:r>
              <a:rPr lang="nl-NL" sz="3600" dirty="0"/>
              <a:t> van een auto afhankelijk</a:t>
            </a:r>
          </a:p>
          <a:p>
            <a:pPr marL="0" indent="0" algn="ctr">
              <a:buNone/>
            </a:pPr>
            <a:r>
              <a:rPr lang="nl-NL" sz="3600" dirty="0"/>
              <a:t>van het </a:t>
            </a:r>
            <a:r>
              <a:rPr lang="nl-NL" sz="3600" u="sng" dirty="0"/>
              <a:t>bouwjaar</a:t>
            </a:r>
            <a:r>
              <a:rPr lang="nl-NL" sz="3600" dirty="0"/>
              <a:t>?</a:t>
            </a:r>
          </a:p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3600" dirty="0"/>
              <a:t>Antwoord: 0.59</a:t>
            </a:r>
          </a:p>
        </p:txBody>
      </p:sp>
    </p:spTree>
    <p:extLst>
      <p:ext uri="{BB962C8B-B14F-4D97-AF65-F5344CB8AC3E}">
        <p14:creationId xmlns:p14="http://schemas.microsoft.com/office/powerpoint/2010/main" val="113550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Waarom “Pearson”?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4800" dirty="0" err="1">
                <a:hlinkClick r:id="rId2"/>
              </a:rPr>
              <a:t>DataFrame.corr</a:t>
            </a:r>
            <a:r>
              <a:rPr lang="nl-NL" sz="4800" dirty="0">
                <a:hlinkClick r:id="rId2"/>
              </a:rPr>
              <a:t>()</a:t>
            </a:r>
            <a:endParaRPr lang="nl-NL" sz="4800" u="sng" dirty="0"/>
          </a:p>
        </p:txBody>
      </p:sp>
    </p:spTree>
    <p:extLst>
      <p:ext uri="{BB962C8B-B14F-4D97-AF65-F5344CB8AC3E}">
        <p14:creationId xmlns:p14="http://schemas.microsoft.com/office/powerpoint/2010/main" val="45338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5400" dirty="0"/>
              <a:t>Wat zegt Pearson correlatie ons?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4000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AF5DE-5844-DF59-4749-354A027A6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939800"/>
            <a:ext cx="10905066" cy="49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3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AD4C6A-F57B-14C1-58F1-E741E73B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5" y="2483342"/>
            <a:ext cx="7930255" cy="1891316"/>
          </a:xfrm>
          <a:prstGeom prst="rect">
            <a:avLst/>
          </a:prstGeom>
        </p:spPr>
      </p:pic>
      <p:pic>
        <p:nvPicPr>
          <p:cNvPr id="8" name="Picture 7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D26B840A-7207-54CC-FF42-493E749B1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1651000"/>
            <a:ext cx="3810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3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5400" dirty="0"/>
              <a:t>Laten we Pearson correlatie implementeren met </a:t>
            </a:r>
            <a:r>
              <a:rPr lang="nl-NL" sz="5400" dirty="0" err="1"/>
              <a:t>Numpy</a:t>
            </a:r>
            <a:r>
              <a:rPr lang="nl-NL" sz="5400" dirty="0"/>
              <a:t>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46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C71A-03B3-CE41-D605-CFA0F201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Doel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11CC-534C-2BD2-CF04-241DD32E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/>
              <a:t>- Herhaling lineaire verbanden</a:t>
            </a:r>
          </a:p>
          <a:p>
            <a:pPr>
              <a:buFontTx/>
              <a:buChar char="-"/>
            </a:pPr>
            <a:endParaRPr lang="nl-NL" dirty="0"/>
          </a:p>
          <a:p>
            <a:pPr marL="0" indent="0">
              <a:buNone/>
            </a:pPr>
            <a:r>
              <a:rPr lang="nl-NL" dirty="0"/>
              <a:t>- Betekenis correlaties in relatie tot lineaire verbanden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- Toepassing van Pearson’s </a:t>
            </a:r>
            <a:r>
              <a:rPr lang="nl-NL" dirty="0" err="1"/>
              <a:t>coefficient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177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5400" dirty="0"/>
              <a:t>Wat is een lineair verband?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75688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79BC-F9C5-CC77-33AD-6AAF677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Een lineair verband?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71267C-BF27-7012-FBFC-F70E710A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76" y="1690688"/>
            <a:ext cx="5639247" cy="42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79BC-F9C5-CC77-33AD-6AAF677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Een lineair verband?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71267C-BF27-7012-FBFC-F70E710A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76" y="1690688"/>
            <a:ext cx="5639247" cy="42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361-78D4-AF12-BDE4-E4F4C2CC1325}"/>
              </a:ext>
            </a:extLst>
          </p:cNvPr>
          <p:cNvCxnSpPr/>
          <p:nvPr/>
        </p:nvCxnSpPr>
        <p:spPr>
          <a:xfrm flipV="1">
            <a:off x="3902299" y="2073499"/>
            <a:ext cx="4868214" cy="1355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9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79BC-F9C5-CC77-33AD-6AAF6773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Hoe deze lijn te ‘fitten’…?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71267C-BF27-7012-FBFC-F70E710A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376" y="1690688"/>
            <a:ext cx="5639247" cy="426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B48361-78D4-AF12-BDE4-E4F4C2CC1325}"/>
              </a:ext>
            </a:extLst>
          </p:cNvPr>
          <p:cNvCxnSpPr/>
          <p:nvPr/>
        </p:nvCxnSpPr>
        <p:spPr>
          <a:xfrm flipV="1">
            <a:off x="3902299" y="2073499"/>
            <a:ext cx="4868214" cy="1355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D3A3BBA-EE8C-CA14-BD2F-2FE3B5916D5B}"/>
              </a:ext>
            </a:extLst>
          </p:cNvPr>
          <p:cNvSpPr txBox="1">
            <a:spLocks/>
          </p:cNvSpPr>
          <p:nvPr/>
        </p:nvSpPr>
        <p:spPr>
          <a:xfrm>
            <a:off x="2548407" y="5957159"/>
            <a:ext cx="7575998" cy="955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2400" dirty="0"/>
              <a:t>(Frank vertelt daar maandag meer over)</a:t>
            </a:r>
          </a:p>
        </p:txBody>
      </p:sp>
    </p:spTree>
    <p:extLst>
      <p:ext uri="{BB962C8B-B14F-4D97-AF65-F5344CB8AC3E}">
        <p14:creationId xmlns:p14="http://schemas.microsoft.com/office/powerpoint/2010/main" val="278582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Correlaties: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3600" dirty="0"/>
              <a:t>Bestaat er een </a:t>
            </a:r>
            <a:r>
              <a:rPr lang="nl-NL" sz="3600" u="sng" dirty="0"/>
              <a:t>lineair</a:t>
            </a:r>
            <a:r>
              <a:rPr lang="nl-NL" sz="3600" dirty="0"/>
              <a:t> verband*</a:t>
            </a:r>
          </a:p>
          <a:p>
            <a:pPr marL="0" indent="0" algn="ctr">
              <a:buNone/>
            </a:pPr>
            <a:r>
              <a:rPr lang="nl-NL" sz="3600" dirty="0"/>
              <a:t>tussen bepaalde variabelen?</a:t>
            </a:r>
          </a:p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2400" dirty="0"/>
              <a:t>* sterk / zwak, positief / negatief</a:t>
            </a:r>
          </a:p>
        </p:txBody>
      </p:sp>
    </p:spTree>
    <p:extLst>
      <p:ext uri="{BB962C8B-B14F-4D97-AF65-F5344CB8AC3E}">
        <p14:creationId xmlns:p14="http://schemas.microsoft.com/office/powerpoint/2010/main" val="314484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6C95-1B4A-395C-BBA5-99D450C6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Zeg het maar…?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BDBEB3-9E9E-1755-EC14-4E0C66EC1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573" y="1966028"/>
            <a:ext cx="5574853" cy="421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DF9-CE6E-7C20-795F-800C724B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Voorbeeld: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6EF9-E45C-0A92-4D66-C612ED0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3600" dirty="0"/>
              <a:t>Is de </a:t>
            </a:r>
            <a:r>
              <a:rPr lang="nl-NL" sz="3600" u="sng" dirty="0"/>
              <a:t>prijs</a:t>
            </a:r>
            <a:r>
              <a:rPr lang="nl-NL" sz="3600" dirty="0"/>
              <a:t> van een auto afhankelijk</a:t>
            </a:r>
          </a:p>
          <a:p>
            <a:pPr marL="0" indent="0" algn="ctr">
              <a:buNone/>
            </a:pPr>
            <a:r>
              <a:rPr lang="nl-NL" sz="3600" dirty="0"/>
              <a:t>van het aantal </a:t>
            </a:r>
            <a:r>
              <a:rPr lang="nl-NL" sz="3600" u="sng" dirty="0"/>
              <a:t>cilinders</a:t>
            </a:r>
            <a:r>
              <a:rPr lang="nl-NL" sz="3600" dirty="0"/>
              <a:t>?</a:t>
            </a:r>
          </a:p>
          <a:p>
            <a:pPr marL="0" indent="0" algn="ctr">
              <a:buNone/>
            </a:pPr>
            <a:endParaRPr lang="nl-NL" sz="3600" dirty="0"/>
          </a:p>
          <a:p>
            <a:pPr marL="0" indent="0" algn="ctr">
              <a:buNone/>
            </a:pPr>
            <a:r>
              <a:rPr lang="nl-NL" sz="3600" dirty="0"/>
              <a:t>Antwoord: 0.35</a:t>
            </a:r>
          </a:p>
        </p:txBody>
      </p:sp>
    </p:spTree>
    <p:extLst>
      <p:ext uri="{BB962C8B-B14F-4D97-AF65-F5344CB8AC3E}">
        <p14:creationId xmlns:p14="http://schemas.microsoft.com/office/powerpoint/2010/main" val="382035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Props1.xml><?xml version="1.0" encoding="utf-8"?>
<ds:datastoreItem xmlns:ds="http://schemas.openxmlformats.org/officeDocument/2006/customXml" ds:itemID="{3E56A597-FC6D-4F72-A507-1102EE8A522D}"/>
</file>

<file path=customXml/itemProps2.xml><?xml version="1.0" encoding="utf-8"?>
<ds:datastoreItem xmlns:ds="http://schemas.openxmlformats.org/officeDocument/2006/customXml" ds:itemID="{5C6D6BC1-7B5A-4358-8A3D-25CCFDFBA687}"/>
</file>

<file path=customXml/itemProps3.xml><?xml version="1.0" encoding="utf-8"?>
<ds:datastoreItem xmlns:ds="http://schemas.openxmlformats.org/officeDocument/2006/customXml" ds:itemID="{9BBD8C82-C7FD-4A0C-B8AC-DD348EE24366}"/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181</Words>
  <Application>Microsoft Macintosh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Lineaire regressie en correlaties</vt:lpstr>
      <vt:lpstr>Doel workshop</vt:lpstr>
      <vt:lpstr>PowerPoint Presentation</vt:lpstr>
      <vt:lpstr>Een lineair verband?</vt:lpstr>
      <vt:lpstr>Een lineair verband?</vt:lpstr>
      <vt:lpstr>Hoe deze lijn te ‘fitten’…?</vt:lpstr>
      <vt:lpstr>Correlaties:</vt:lpstr>
      <vt:lpstr>Zeg het maar…?</vt:lpstr>
      <vt:lpstr>Voorbeeld:</vt:lpstr>
      <vt:lpstr>Voorbeeld:</vt:lpstr>
      <vt:lpstr>Voorbeeld:</vt:lpstr>
      <vt:lpstr>Waarom “Pearson”?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Hooff, R. van den (Ruud)</dc:creator>
  <cp:lastModifiedBy>Hooff, R. van den (Ruud)</cp:lastModifiedBy>
  <cp:revision>1</cp:revision>
  <dcterms:created xsi:type="dcterms:W3CDTF">2023-02-07T14:01:41Z</dcterms:created>
  <dcterms:modified xsi:type="dcterms:W3CDTF">2023-03-08T15:04:40Z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</Properties>
</file>