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067805-F900-4541-9C2C-D43DEEABFB63}">
  <a:tblStyle styleId="{DF067805-F900-4541-9C2C-D43DEEA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68e0e0e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68e0e0e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3f371c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3f371c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68e0e0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68e0e0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68e0e0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68e0e0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68e0e0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68e0e0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68e0e0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68e0e0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68e0e0e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68e0e0e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3f371c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3f371c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bc0ef5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bc0ef5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bc0ef5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bc0ef5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9ff36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9ff36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68e0e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68e0e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68e0e0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68e0e0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40612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40612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40612f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40612f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40612f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40612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Convolutional Neural Network </a:t>
            </a:r>
            <a:r>
              <a:rPr lang="en"/>
              <a:t>(CNN) </a:t>
            </a:r>
            <a:r>
              <a:rPr lang="en"/>
              <a:t> to Classify Text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8875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Abdoul-Nourou Yigo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00375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Structures Using Keras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8925" y="755950"/>
            <a:ext cx="8743500" cy="43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CNN-static										CNN-non-static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1108375"/>
            <a:ext cx="4113326" cy="40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75" y="1245100"/>
            <a:ext cx="4691426" cy="38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35700" y="4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the Application with bbcsport dataset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0" y="680600"/>
            <a:ext cx="9144000" cy="44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am going to do a demonstration using the bbcsport dataset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600" y="48075"/>
            <a:ext cx="86718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Evaluation for 20newsgroups dataset</a:t>
            </a:r>
            <a:endParaRPr sz="24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0" y="444075"/>
            <a:ext cx="9144000" cy="4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did  2 tests for each dataset, one CNN-Static and another CNN-non-static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675"/>
            <a:ext cx="2576026" cy="22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6975"/>
            <a:ext cx="2576024" cy="21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525" y="768550"/>
            <a:ext cx="4008925" cy="20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7800" y="827675"/>
            <a:ext cx="2385950" cy="21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7800" y="2934200"/>
            <a:ext cx="2385950" cy="22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5525" y="2792050"/>
            <a:ext cx="4038474" cy="2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8520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Evaluation for bbcnews dataset With 5 Categories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0" y="528575"/>
            <a:ext cx="9144000" cy="4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575"/>
            <a:ext cx="2263500" cy="21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7625"/>
            <a:ext cx="2263500" cy="24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3500" y="528575"/>
            <a:ext cx="2347950" cy="21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3500" y="2723488"/>
            <a:ext cx="2347950" cy="238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1450" y="2723500"/>
            <a:ext cx="4484726" cy="23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1450" y="528575"/>
            <a:ext cx="4484724" cy="21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1125" y="0"/>
            <a:ext cx="8520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Evaluation for bbcsport dataset With 4 SubCategories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0" y="511700"/>
            <a:ext cx="9144000" cy="4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" y="458450"/>
            <a:ext cx="2149474" cy="22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600" y="458450"/>
            <a:ext cx="2111450" cy="22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0600" y="2683225"/>
            <a:ext cx="2111450" cy="2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25" y="2683225"/>
            <a:ext cx="2149474" cy="2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0075" y="458450"/>
            <a:ext cx="4777499" cy="221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0075" y="2683225"/>
            <a:ext cx="4777500" cy="2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6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Summary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84300" y="1119200"/>
            <a:ext cx="87480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a summary of all the results from different evaluations</a:t>
            </a: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536750" y="22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{DF067805-F900-4541-9C2C-D43DEEABFB63}</a:tableStyleId>
              </a:tblPr>
              <a:tblGrid>
                <a:gridCol w="2031075"/>
                <a:gridCol w="2031075"/>
                <a:gridCol w="2031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CNN-Static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CNN-non-static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20Newsgroups with 20 Categories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0.9529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0.9840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BbcNews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 with 5 categories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0.9910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0.9983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bcSport with 1 category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0.9780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0.9356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6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different dataset to test the accuracy</a:t>
            </a:r>
            <a:r>
              <a:rPr lang="en"/>
              <a:t> of CNN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research would be extended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get more understanding  on how the platform could be build efficiently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ressources that could be added to CNN for more results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[Kim2014] Yoon Kim. 2014. Convolutional neural networks for sentence classification. arXiv preprint arXiv:1408.5882.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[ Zhang et Wallace2016 ] Ye Zhang and Byron C. Wallace. 2016.. Wallace. 2016. A sensitivity analysis of (and practitioners’ guide to) convolutional neural networks for sentence classification. arXiv preprint arXiv:1510.03820.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D. Greene and P. Cunningham. "Practical Solutions to the Problem of Diagonal Dominance in Kernel Document Clustering", Proc. ICML 2006.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3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2700" y="1233700"/>
            <a:ext cx="8718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1689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0" y="951600"/>
            <a:ext cx="9144000" cy="4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" y="951600"/>
            <a:ext cx="8987475" cy="41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18275" y="15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Neural Network for Natural Language Processing ( NLP 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18275" y="849525"/>
            <a:ext cx="8811600" cy="4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Obejctive of this project was to learn the concept of Neural Network for Natural Language Processing ( NLP 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some research we found that the best ressource to use for NLP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Convultional Neural Network ( CNN 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“Convolutional Neural Networks for Sentence Classification” , they state that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CNN could be the better approach for text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Ne</a:t>
            </a:r>
            <a:r>
              <a:rPr lang="en"/>
              <a:t>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machine learning technique that allows  the processing and validation of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</a:t>
            </a:r>
            <a:r>
              <a:rPr lang="en"/>
              <a:t> has different layers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Starting from the input where the data is passed 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instance “text”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Ouputs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the outcome of the processing traversing the layers</a:t>
            </a:r>
            <a:endParaRPr/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our case we tested the performance of the netowork</a:t>
            </a:r>
            <a:endParaRPr/>
          </a:p>
          <a:p>
            <a:pPr indent="-317500" lvl="6" marL="3200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Improvement of the  accuracy  by checking  the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10350" y="6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567325"/>
            <a:ext cx="9144000" cy="4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CNN is one of the va</a:t>
            </a:r>
            <a:r>
              <a:rPr lang="en" sz="1600"/>
              <a:t>riety of  neural network with different layers  that requires some special modeling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(Zhang et al,. 2016)  have found a modeling that could be  well-suited to the implementation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word vector  representation from an unsupervised neural language  model ( Glove )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GloVe: Global Vectors for Word Representation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Glove  represents each word with a real-valued vector.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Filter region size( s 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the filters with widths  equal to the dimensionality of the word vectors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most popular filter used  for CNN is ( 3, 4, 5 )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pooling strategy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function that applied to each feature map to induce a fixed length vector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 of features maps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1-max pooling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Extracts the scalar from each feature map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Concatenated into a  fixed-length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is fed to the softmax function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Regulation terms ( dropout / l2 )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Softmax layer is the probalitity distribution over labels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76575" y="1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Structural Approaches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9150" y="942425"/>
            <a:ext cx="8773200" cy="4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implementation we have used different CNN  structural approaches to test the performance of each structure with various dataset.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(Zhang et al,. 2016)  they found CNN could be implemented in different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CNN-static: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Model with pre-trained vector from Glove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word  including the unknown  are randomly initialized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Kept static and only the parameter of the model are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CNN-non-static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pretrained vectors are fine-tuned for each task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Region size ( 3, 4, 5 )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0400" y="572700"/>
            <a:ext cx="8787600" cy="4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 have used three different datasets with different categories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dataset are: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20newsgroups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20 categories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Sports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technology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relegion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Politics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sales, etc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bbc News dataset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5 categories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r>
              <a:rPr lang="en"/>
              <a:t>usiness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Entertainment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olitics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port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ech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61025" y="15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Implementation Cont...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9150" y="730575"/>
            <a:ext cx="8986500" cy="4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bcsport: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Sports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subCategories 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Athletics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Cricket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ootball 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ugby 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ennis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 done 6 different tests with this set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tests using a static CNN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tests using non static CNN implementation with filter size (  3, 4, 5 )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a more complex CNN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01900" y="11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Use for The implementation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637650"/>
            <a:ext cx="9144000" cy="4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the implementation we have used valuable ressources that  have made this implementation possible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Keras Library to build the CNN model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Layers Use</a:t>
            </a:r>
            <a:r>
              <a:rPr lang="en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Concatenate: Layers that concatenates a list of inputs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Conv1D:  a tensor, result of 1D convultion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MaxPooling1D: Max pooling for temporal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Dense : In a dense, all nodes in the previous layer connect to the nodes in the current layer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TensorFlow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 high numerical computation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Numpy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It is used to structure the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Matplotlib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Plotting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Sklearn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download the data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